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33"/>
  </p:notesMasterIdLst>
  <p:sldIdLst>
    <p:sldId id="330" r:id="rId2"/>
    <p:sldId id="331" r:id="rId3"/>
    <p:sldId id="370" r:id="rId4"/>
    <p:sldId id="454" r:id="rId5"/>
    <p:sldId id="456" r:id="rId6"/>
    <p:sldId id="497" r:id="rId7"/>
    <p:sldId id="457" r:id="rId8"/>
    <p:sldId id="524" r:id="rId9"/>
    <p:sldId id="496" r:id="rId10"/>
    <p:sldId id="498" r:id="rId11"/>
    <p:sldId id="514" r:id="rId12"/>
    <p:sldId id="500" r:id="rId13"/>
    <p:sldId id="516" r:id="rId14"/>
    <p:sldId id="501" r:id="rId15"/>
    <p:sldId id="515" r:id="rId16"/>
    <p:sldId id="502" r:id="rId17"/>
    <p:sldId id="509" r:id="rId18"/>
    <p:sldId id="504" r:id="rId19"/>
    <p:sldId id="505" r:id="rId20"/>
    <p:sldId id="525" r:id="rId21"/>
    <p:sldId id="517" r:id="rId22"/>
    <p:sldId id="529" r:id="rId23"/>
    <p:sldId id="519" r:id="rId24"/>
    <p:sldId id="526" r:id="rId25"/>
    <p:sldId id="527" r:id="rId26"/>
    <p:sldId id="460" r:id="rId27"/>
    <p:sldId id="461" r:id="rId28"/>
    <p:sldId id="495" r:id="rId29"/>
    <p:sldId id="528" r:id="rId30"/>
    <p:sldId id="462" r:id="rId31"/>
    <p:sldId id="443"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16E"/>
    <a:srgbClr val="FFBF5D"/>
    <a:srgbClr val="F9F7F7"/>
    <a:srgbClr val="04BF7B"/>
    <a:srgbClr val="E64823"/>
    <a:srgbClr val="D81E06"/>
    <a:srgbClr val="1AFA29"/>
    <a:srgbClr val="C00000"/>
    <a:srgbClr val="EC7016"/>
    <a:srgbClr val="F8931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FD0F851-EC5A-4D38-B0AD-8093EC10F338}" styleName="浅色样式 1 - 强调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BDBED569-4797-4DF1-A0F4-6AAB3CD982D8}" styleName="浅色样式 3 - 强调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2A488322-F2BA-4B5B-9748-0D474271808F}" styleName="中度样式 3 - 强调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569" autoAdjust="0"/>
    <p:restoredTop sz="96068" autoAdjust="0"/>
  </p:normalViewPr>
  <p:slideViewPr>
    <p:cSldViewPr snapToGrid="0">
      <p:cViewPr varScale="1">
        <p:scale>
          <a:sx n="98" d="100"/>
          <a:sy n="98" d="100"/>
        </p:scale>
        <p:origin x="69" y="186"/>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wang dong" userId="ae689c6a87c6b22f" providerId="LiveId" clId="{88D6B772-F04F-44F0-AF9D-C4A66B1EC570}"/>
    <pc:docChg chg="modSld">
      <pc:chgData name="wang dong" userId="ae689c6a87c6b22f" providerId="LiveId" clId="{88D6B772-F04F-44F0-AF9D-C4A66B1EC570}" dt="2023-05-09T05:01:39.770" v="267" actId="20577"/>
      <pc:docMkLst>
        <pc:docMk/>
      </pc:docMkLst>
      <pc:sldChg chg="modNotesTx">
        <pc:chgData name="wang dong" userId="ae689c6a87c6b22f" providerId="LiveId" clId="{88D6B772-F04F-44F0-AF9D-C4A66B1EC570}" dt="2023-05-09T05:01:39.770" v="267" actId="20577"/>
        <pc:sldMkLst>
          <pc:docMk/>
          <pc:sldMk cId="895900797" sldId="462"/>
        </pc:sldMkLst>
      </pc:sldChg>
      <pc:sldChg chg="modNotesTx">
        <pc:chgData name="wang dong" userId="ae689c6a87c6b22f" providerId="LiveId" clId="{88D6B772-F04F-44F0-AF9D-C4A66B1EC570}" dt="2023-05-09T04:47:34.935" v="133" actId="20577"/>
        <pc:sldMkLst>
          <pc:docMk/>
          <pc:sldMk cId="1446013997" sldId="500"/>
        </pc:sldMkLst>
      </pc:sldChg>
      <pc:sldChg chg="modNotesTx">
        <pc:chgData name="wang dong" userId="ae689c6a87c6b22f" providerId="LiveId" clId="{88D6B772-F04F-44F0-AF9D-C4A66B1EC570}" dt="2023-05-09T04:49:04.615" v="208" actId="20577"/>
        <pc:sldMkLst>
          <pc:docMk/>
          <pc:sldMk cId="2531772346" sldId="501"/>
        </pc:sldMkLst>
      </pc:sldChg>
      <pc:sldChg chg="modNotesTx">
        <pc:chgData name="wang dong" userId="ae689c6a87c6b22f" providerId="LiveId" clId="{88D6B772-F04F-44F0-AF9D-C4A66B1EC570}" dt="2023-05-09T04:51:07.662" v="220" actId="20577"/>
        <pc:sldMkLst>
          <pc:docMk/>
          <pc:sldMk cId="1100303197" sldId="502"/>
        </pc:sldMkLst>
      </pc:sldChg>
      <pc:sldChg chg="modNotesTx">
        <pc:chgData name="wang dong" userId="ae689c6a87c6b22f" providerId="LiveId" clId="{88D6B772-F04F-44F0-AF9D-C4A66B1EC570}" dt="2023-05-09T04:53:19.820" v="231" actId="20577"/>
        <pc:sldMkLst>
          <pc:docMk/>
          <pc:sldMk cId="77843656" sldId="504"/>
        </pc:sldMkLst>
      </pc:sldChg>
      <pc:sldChg chg="modNotesTx">
        <pc:chgData name="wang dong" userId="ae689c6a87c6b22f" providerId="LiveId" clId="{88D6B772-F04F-44F0-AF9D-C4A66B1EC570}" dt="2023-05-09T04:54:10.502" v="234" actId="20577"/>
        <pc:sldMkLst>
          <pc:docMk/>
          <pc:sldMk cId="3719535092" sldId="505"/>
        </pc:sldMkLst>
      </pc:sldChg>
      <pc:sldChg chg="modNotesTx">
        <pc:chgData name="wang dong" userId="ae689c6a87c6b22f" providerId="LiveId" clId="{88D6B772-F04F-44F0-AF9D-C4A66B1EC570}" dt="2023-05-09T04:52:09.774" v="224" actId="20577"/>
        <pc:sldMkLst>
          <pc:docMk/>
          <pc:sldMk cId="2870083961" sldId="509"/>
        </pc:sldMkLst>
      </pc:sldChg>
      <pc:sldChg chg="modNotesTx">
        <pc:chgData name="wang dong" userId="ae689c6a87c6b22f" providerId="LiveId" clId="{88D6B772-F04F-44F0-AF9D-C4A66B1EC570}" dt="2023-05-09T04:44:53.877" v="19" actId="20577"/>
        <pc:sldMkLst>
          <pc:docMk/>
          <pc:sldMk cId="3181984571" sldId="514"/>
        </pc:sldMkLst>
      </pc:sldChg>
      <pc:sldChg chg="modNotesTx">
        <pc:chgData name="wang dong" userId="ae689c6a87c6b22f" providerId="LiveId" clId="{88D6B772-F04F-44F0-AF9D-C4A66B1EC570}" dt="2023-05-09T04:47:54.173" v="165" actId="20577"/>
        <pc:sldMkLst>
          <pc:docMk/>
          <pc:sldMk cId="3587509851" sldId="516"/>
        </pc:sldMkLst>
      </pc:sldChg>
      <pc:sldChg chg="modNotesTx">
        <pc:chgData name="wang dong" userId="ae689c6a87c6b22f" providerId="LiveId" clId="{88D6B772-F04F-44F0-AF9D-C4A66B1EC570}" dt="2023-05-09T04:56:06.086" v="253" actId="20577"/>
        <pc:sldMkLst>
          <pc:docMk/>
          <pc:sldMk cId="1665344915" sldId="519"/>
        </pc:sldMkLst>
      </pc:sldChg>
      <pc:sldChg chg="modNotesTx">
        <pc:chgData name="wang dong" userId="ae689c6a87c6b22f" providerId="LiveId" clId="{88D6B772-F04F-44F0-AF9D-C4A66B1EC570}" dt="2023-05-09T04:58:40.535" v="258" actId="20577"/>
        <pc:sldMkLst>
          <pc:docMk/>
          <pc:sldMk cId="1290516239" sldId="527"/>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F04BF92-DF2A-46F9-BA8C-56AF861018FC}" type="datetimeFigureOut">
              <a:rPr lang="zh-CN" altLang="en-US" smtClean="0"/>
              <a:t>2023/5/24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9290B99-EB36-459C-8608-C9746457E343}" type="slidenum">
              <a:rPr lang="zh-CN" altLang="en-US" smtClean="0"/>
              <a:t>‹#›</a:t>
            </a:fld>
            <a:endParaRPr lang="zh-CN" altLang="en-US"/>
          </a:p>
        </p:txBody>
      </p:sp>
    </p:spTree>
    <p:extLst>
      <p:ext uri="{BB962C8B-B14F-4D97-AF65-F5344CB8AC3E}">
        <p14:creationId xmlns:p14="http://schemas.microsoft.com/office/powerpoint/2010/main" val="18926941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Hello everyone. I’m Dong WANG, from university of Chinese academy of sciences. I’m here to introduce our work: model checking guided testing for distributed systems.</a:t>
            </a:r>
            <a:endParaRPr lang="zh-CN" altLang="en-US" dirty="0"/>
          </a:p>
        </p:txBody>
      </p:sp>
      <p:sp>
        <p:nvSpPr>
          <p:cNvPr id="4" name="灯片编号占位符 3"/>
          <p:cNvSpPr>
            <a:spLocks noGrp="1"/>
          </p:cNvSpPr>
          <p:nvPr>
            <p:ph type="sldNum" sz="quarter" idx="5"/>
          </p:nvPr>
        </p:nvSpPr>
        <p:spPr/>
        <p:txBody>
          <a:bodyPr/>
          <a:lstStyle/>
          <a:p>
            <a:fld id="{A9290B99-EB36-459C-8608-C9746457E343}" type="slidenum">
              <a:rPr lang="zh-CN" altLang="en-US" smtClean="0"/>
              <a:t>1</a:t>
            </a:fld>
            <a:endParaRPr lang="zh-CN" altLang="en-US"/>
          </a:p>
        </p:txBody>
      </p:sp>
    </p:spTree>
    <p:extLst>
      <p:ext uri="{BB962C8B-B14F-4D97-AF65-F5344CB8AC3E}">
        <p14:creationId xmlns:p14="http://schemas.microsoft.com/office/powerpoint/2010/main" val="13562823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We use the leader election in Raft protocol as the example to illustrate </a:t>
            </a:r>
            <a:r>
              <a:rPr lang="en-US" altLang="zh-CN" dirty="0" err="1"/>
              <a:t>Mocket</a:t>
            </a:r>
            <a:r>
              <a:rPr lang="en-US" altLang="zh-CN" dirty="0"/>
              <a:t>.</a:t>
            </a:r>
          </a:p>
          <a:p>
            <a:r>
              <a:rPr lang="en-US" altLang="zh-CN" dirty="0"/>
              <a:t>Consider three follower nodes with term equals 0. At first, A timeout occurs on Node 1. Node 1 changes its role to candidate and sets its term as 1.</a:t>
            </a:r>
          </a:p>
          <a:p>
            <a:r>
              <a:rPr lang="en-US" altLang="zh-CN" dirty="0"/>
              <a:t>Then, it sends a </a:t>
            </a:r>
            <a:r>
              <a:rPr lang="en-US" altLang="zh-CN" dirty="0" err="1"/>
              <a:t>requestvote</a:t>
            </a:r>
            <a:r>
              <a:rPr lang="en-US" altLang="zh-CN" dirty="0"/>
              <a:t> message to Node 3. Node 3 handles with the request, sets its term as 1, and sends a response back to Node 1. After that, Node 1 handles with the response. The same process also occurs on Node 2. Finally, Node 1 become the leader and changes its role to leader.</a:t>
            </a:r>
            <a:endParaRPr lang="zh-CN" altLang="en-US" dirty="0"/>
          </a:p>
        </p:txBody>
      </p:sp>
      <p:sp>
        <p:nvSpPr>
          <p:cNvPr id="4" name="灯片编号占位符 3"/>
          <p:cNvSpPr>
            <a:spLocks noGrp="1"/>
          </p:cNvSpPr>
          <p:nvPr>
            <p:ph type="sldNum" sz="quarter" idx="5"/>
          </p:nvPr>
        </p:nvSpPr>
        <p:spPr/>
        <p:txBody>
          <a:bodyPr/>
          <a:lstStyle/>
          <a:p>
            <a:fld id="{A9290B99-EB36-459C-8608-C9746457E343}" type="slidenum">
              <a:rPr lang="zh-CN" altLang="en-US" smtClean="0"/>
              <a:t>10</a:t>
            </a:fld>
            <a:endParaRPr lang="zh-CN" altLang="en-US"/>
          </a:p>
        </p:txBody>
      </p:sp>
    </p:spTree>
    <p:extLst>
      <p:ext uri="{BB962C8B-B14F-4D97-AF65-F5344CB8AC3E}">
        <p14:creationId xmlns:p14="http://schemas.microsoft.com/office/powerpoint/2010/main" val="673478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Such a scenario can be modelled by a TLA+ specification. First, we define variables like role and term that express system states, and constants such as follower, candidate and leader. Then, we define actions that express system behaviors. </a:t>
            </a:r>
            <a:r>
              <a:rPr lang="en-US" altLang="zh-CN" dirty="0" err="1"/>
              <a:t>RequestVote</a:t>
            </a:r>
            <a:r>
              <a:rPr lang="en-US" altLang="zh-CN" dirty="0"/>
              <a:t>, </a:t>
            </a:r>
            <a:r>
              <a:rPr lang="en-US" altLang="zh-CN" dirty="0" err="1"/>
              <a:t>BecomeLeader</a:t>
            </a:r>
            <a:r>
              <a:rPr lang="en-US" altLang="zh-CN" dirty="0"/>
              <a:t>, and faults that can be tolerated by Raft, like restart and drop message. Then, we define the initial state in the specification, and the concurrency relationships between actions. After that, we define the specification should starts at the initial state and execute actions on it. At last, we define properties to check. For example, there should not be two leaders at the same term in the cluster.</a:t>
            </a:r>
            <a:endParaRPr lang="zh-CN" altLang="en-US" dirty="0"/>
          </a:p>
        </p:txBody>
      </p:sp>
      <p:sp>
        <p:nvSpPr>
          <p:cNvPr id="4" name="灯片编号占位符 3"/>
          <p:cNvSpPr>
            <a:spLocks noGrp="1"/>
          </p:cNvSpPr>
          <p:nvPr>
            <p:ph type="sldNum" sz="quarter" idx="5"/>
          </p:nvPr>
        </p:nvSpPr>
        <p:spPr/>
        <p:txBody>
          <a:bodyPr/>
          <a:lstStyle/>
          <a:p>
            <a:fld id="{A9290B99-EB36-459C-8608-C9746457E343}" type="slidenum">
              <a:rPr lang="zh-CN" altLang="en-US" smtClean="0"/>
              <a:t>11</a:t>
            </a:fld>
            <a:endParaRPr lang="zh-CN" altLang="en-US"/>
          </a:p>
        </p:txBody>
      </p:sp>
    </p:spTree>
    <p:extLst>
      <p:ext uri="{BB962C8B-B14F-4D97-AF65-F5344CB8AC3E}">
        <p14:creationId xmlns:p14="http://schemas.microsoft.com/office/powerpoint/2010/main" val="12088764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Then, we use TLC to perform model checking on the specification. We set 3 nodes, N1, N2 and N3 in the cluster, and starts from the initial state. TLC performs actions on the current state to exhaust all possible states. For example, timeout occurs on different nodes at the initial state and generate three different states, and TLC iteratively generate more states, and check if these states violate the property.</a:t>
            </a:r>
            <a:endParaRPr lang="zh-CN" altLang="en-US" dirty="0"/>
          </a:p>
        </p:txBody>
      </p:sp>
      <p:sp>
        <p:nvSpPr>
          <p:cNvPr id="4" name="灯片编号占位符 3"/>
          <p:cNvSpPr>
            <a:spLocks noGrp="1"/>
          </p:cNvSpPr>
          <p:nvPr>
            <p:ph type="sldNum" sz="quarter" idx="5"/>
          </p:nvPr>
        </p:nvSpPr>
        <p:spPr/>
        <p:txBody>
          <a:bodyPr/>
          <a:lstStyle/>
          <a:p>
            <a:fld id="{A9290B99-EB36-459C-8608-C9746457E343}" type="slidenum">
              <a:rPr lang="zh-CN" altLang="en-US" smtClean="0"/>
              <a:t>12</a:t>
            </a:fld>
            <a:endParaRPr lang="zh-CN" altLang="en-US"/>
          </a:p>
        </p:txBody>
      </p:sp>
    </p:spTree>
    <p:extLst>
      <p:ext uri="{BB962C8B-B14F-4D97-AF65-F5344CB8AC3E}">
        <p14:creationId xmlns:p14="http://schemas.microsoft.com/office/powerpoint/2010/main" val="5018212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Finally, TLC can generate a state graph, and we can use the graph to guide the system execution. For example, if the graph has an action </a:t>
            </a:r>
            <a:r>
              <a:rPr lang="en-US" altLang="zh-CN" dirty="0" err="1"/>
              <a:t>becomeleader</a:t>
            </a:r>
            <a:r>
              <a:rPr lang="en-US" altLang="zh-CN" dirty="0"/>
              <a:t> and generate a state, in which the variable role of N1 is Leader, we should execute the corresponding code, the method </a:t>
            </a:r>
            <a:r>
              <a:rPr lang="en-US" altLang="zh-CN" dirty="0" err="1"/>
              <a:t>becomeleader</a:t>
            </a:r>
            <a:r>
              <a:rPr lang="en-US" altLang="zh-CN" dirty="0"/>
              <a:t>, and change the corresponding variable state to Leader.</a:t>
            </a:r>
            <a:endParaRPr lang="zh-CN" altLang="en-US" dirty="0"/>
          </a:p>
        </p:txBody>
      </p:sp>
      <p:sp>
        <p:nvSpPr>
          <p:cNvPr id="4" name="灯片编号占位符 3"/>
          <p:cNvSpPr>
            <a:spLocks noGrp="1"/>
          </p:cNvSpPr>
          <p:nvPr>
            <p:ph type="sldNum" sz="quarter" idx="5"/>
          </p:nvPr>
        </p:nvSpPr>
        <p:spPr/>
        <p:txBody>
          <a:bodyPr/>
          <a:lstStyle/>
          <a:p>
            <a:fld id="{A9290B99-EB36-459C-8608-C9746457E343}" type="slidenum">
              <a:rPr lang="zh-CN" altLang="en-US" smtClean="0"/>
              <a:t>13</a:t>
            </a:fld>
            <a:endParaRPr lang="zh-CN" altLang="en-US"/>
          </a:p>
        </p:txBody>
      </p:sp>
    </p:spTree>
    <p:extLst>
      <p:ext uri="{BB962C8B-B14F-4D97-AF65-F5344CB8AC3E}">
        <p14:creationId xmlns:p14="http://schemas.microsoft.com/office/powerpoint/2010/main" val="4143856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To realize the guidance, we must map actions to corresponding implementation code. We annotate the action name and parameters in the implementation.</a:t>
            </a:r>
          </a:p>
          <a:p>
            <a:r>
              <a:rPr lang="en-US" altLang="zh-CN" dirty="0"/>
              <a:t>For example, the action </a:t>
            </a:r>
            <a:r>
              <a:rPr lang="en-US" altLang="zh-CN" dirty="0" err="1"/>
              <a:t>becomeleader</a:t>
            </a:r>
            <a:r>
              <a:rPr lang="en-US" altLang="zh-CN" dirty="0"/>
              <a:t> can be mapped to a method </a:t>
            </a:r>
            <a:r>
              <a:rPr lang="en-US" altLang="zh-CN" dirty="0" err="1"/>
              <a:t>becomeLeader</a:t>
            </a:r>
            <a:r>
              <a:rPr lang="en-US" altLang="zh-CN" dirty="0"/>
              <a:t>, so we add an annotation with the value of the action name for the corresponding method. In addition to that, we add a statement to collect the action parameter, which is the node ID </a:t>
            </a:r>
            <a:r>
              <a:rPr lang="en-US" altLang="zh-CN" dirty="0" err="1"/>
              <a:t>i</a:t>
            </a:r>
            <a:r>
              <a:rPr lang="en-US" altLang="zh-CN" dirty="0"/>
              <a:t> defined in the specification.</a:t>
            </a:r>
            <a:endParaRPr lang="zh-CN" altLang="en-US" dirty="0"/>
          </a:p>
        </p:txBody>
      </p:sp>
      <p:sp>
        <p:nvSpPr>
          <p:cNvPr id="4" name="灯片编号占位符 3"/>
          <p:cNvSpPr>
            <a:spLocks noGrp="1"/>
          </p:cNvSpPr>
          <p:nvPr>
            <p:ph type="sldNum" sz="quarter" idx="5"/>
          </p:nvPr>
        </p:nvSpPr>
        <p:spPr/>
        <p:txBody>
          <a:bodyPr/>
          <a:lstStyle/>
          <a:p>
            <a:fld id="{A9290B99-EB36-459C-8608-C9746457E343}" type="slidenum">
              <a:rPr lang="zh-CN" altLang="en-US" smtClean="0"/>
              <a:t>14</a:t>
            </a:fld>
            <a:endParaRPr lang="zh-CN" altLang="en-US"/>
          </a:p>
        </p:txBody>
      </p:sp>
    </p:spTree>
    <p:extLst>
      <p:ext uri="{BB962C8B-B14F-4D97-AF65-F5344CB8AC3E}">
        <p14:creationId xmlns:p14="http://schemas.microsoft.com/office/powerpoint/2010/main" val="33175616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We design multiple strategies for mapping different actions, and you can find more details in our paper.</a:t>
            </a:r>
            <a:endParaRPr lang="zh-CN" altLang="en-US" dirty="0"/>
          </a:p>
        </p:txBody>
      </p:sp>
      <p:sp>
        <p:nvSpPr>
          <p:cNvPr id="4" name="灯片编号占位符 3"/>
          <p:cNvSpPr>
            <a:spLocks noGrp="1"/>
          </p:cNvSpPr>
          <p:nvPr>
            <p:ph type="sldNum" sz="quarter" idx="5"/>
          </p:nvPr>
        </p:nvSpPr>
        <p:spPr/>
        <p:txBody>
          <a:bodyPr/>
          <a:lstStyle/>
          <a:p>
            <a:fld id="{A9290B99-EB36-459C-8608-C9746457E343}" type="slidenum">
              <a:rPr lang="zh-CN" altLang="en-US" smtClean="0"/>
              <a:t>15</a:t>
            </a:fld>
            <a:endParaRPr lang="zh-CN" altLang="en-US"/>
          </a:p>
        </p:txBody>
      </p:sp>
    </p:spTree>
    <p:extLst>
      <p:ext uri="{BB962C8B-B14F-4D97-AF65-F5344CB8AC3E}">
        <p14:creationId xmlns:p14="http://schemas.microsoft.com/office/powerpoint/2010/main" val="18193582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Furthermore, we instrument each mapped action. At the beginning of the mapped action, we automatically instrument a statement </a:t>
            </a:r>
            <a:r>
              <a:rPr lang="en-US" altLang="zh-CN" dirty="0" err="1"/>
              <a:t>notifyAndBlock</a:t>
            </a:r>
            <a:r>
              <a:rPr lang="en-US" altLang="zh-CN" dirty="0"/>
              <a:t>. The statement sends the message to </a:t>
            </a:r>
            <a:r>
              <a:rPr lang="en-US" altLang="zh-CN" dirty="0" err="1"/>
              <a:t>Mocket</a:t>
            </a:r>
            <a:r>
              <a:rPr lang="en-US" altLang="zh-CN" dirty="0"/>
              <a:t> server to ask whether the code can be executed. The server checks the state graph and decide its execution timing. Once the action is enabled, the server reply and resume the blocked code. At the end of the mapped action, we automatically instrument a statement </a:t>
            </a:r>
            <a:r>
              <a:rPr lang="en-US" altLang="zh-CN" dirty="0" err="1"/>
              <a:t>checkState</a:t>
            </a:r>
            <a:r>
              <a:rPr lang="en-US" altLang="zh-CN" dirty="0"/>
              <a:t>. The statement collects state values and sends them to the server to check whether they are compliant to the state graph.</a:t>
            </a:r>
            <a:endParaRPr lang="zh-CN" altLang="en-US" dirty="0"/>
          </a:p>
        </p:txBody>
      </p:sp>
      <p:sp>
        <p:nvSpPr>
          <p:cNvPr id="4" name="灯片编号占位符 3"/>
          <p:cNvSpPr>
            <a:spLocks noGrp="1"/>
          </p:cNvSpPr>
          <p:nvPr>
            <p:ph type="sldNum" sz="quarter" idx="5"/>
          </p:nvPr>
        </p:nvSpPr>
        <p:spPr/>
        <p:txBody>
          <a:bodyPr/>
          <a:lstStyle/>
          <a:p>
            <a:fld id="{A9290B99-EB36-459C-8608-C9746457E343}" type="slidenum">
              <a:rPr lang="zh-CN" altLang="en-US" smtClean="0"/>
              <a:t>16</a:t>
            </a:fld>
            <a:endParaRPr lang="zh-CN" altLang="en-US"/>
          </a:p>
        </p:txBody>
      </p:sp>
    </p:spTree>
    <p:extLst>
      <p:ext uri="{BB962C8B-B14F-4D97-AF65-F5344CB8AC3E}">
        <p14:creationId xmlns:p14="http://schemas.microsoft.com/office/powerpoint/2010/main" val="37310201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To check states, we need to map TLA+ variables to the implementation. For example, the TLA+ variable role can be mapped to a field state, so we add a variable annotation for the field. </a:t>
            </a:r>
            <a:r>
              <a:rPr lang="en-US" altLang="zh-CN" dirty="0" err="1"/>
              <a:t>Mocket</a:t>
            </a:r>
            <a:r>
              <a:rPr lang="en-US" altLang="zh-CN" dirty="0"/>
              <a:t> will automatically add a shadow variable for each annotated TLA+ variable, and change its value whenever the original variable’s value is changed. In this way, we can directly check the shadow variable’s value to avoid affecting the system execution.</a:t>
            </a:r>
            <a:endParaRPr lang="zh-CN" altLang="en-US" dirty="0"/>
          </a:p>
        </p:txBody>
      </p:sp>
      <p:sp>
        <p:nvSpPr>
          <p:cNvPr id="4" name="灯片编号占位符 3"/>
          <p:cNvSpPr>
            <a:spLocks noGrp="1"/>
          </p:cNvSpPr>
          <p:nvPr>
            <p:ph type="sldNum" sz="quarter" idx="5"/>
          </p:nvPr>
        </p:nvSpPr>
        <p:spPr/>
        <p:txBody>
          <a:bodyPr/>
          <a:lstStyle/>
          <a:p>
            <a:fld id="{A9290B99-EB36-459C-8608-C9746457E343}" type="slidenum">
              <a:rPr lang="zh-CN" altLang="en-US" smtClean="0"/>
              <a:t>17</a:t>
            </a:fld>
            <a:endParaRPr lang="zh-CN" altLang="en-US"/>
          </a:p>
        </p:txBody>
      </p:sp>
    </p:spTree>
    <p:extLst>
      <p:ext uri="{BB962C8B-B14F-4D97-AF65-F5344CB8AC3E}">
        <p14:creationId xmlns:p14="http://schemas.microsoft.com/office/powerpoint/2010/main" val="41346638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a:t>Mocket</a:t>
            </a:r>
            <a:r>
              <a:rPr lang="en-US" altLang="zh-CN" dirty="0"/>
              <a:t> can report inconsistency between the specification and the implementation. If </a:t>
            </a:r>
            <a:r>
              <a:rPr lang="en-US" altLang="zh-CN" dirty="0" err="1"/>
              <a:t>Mocket</a:t>
            </a:r>
            <a:r>
              <a:rPr lang="en-US" altLang="zh-CN" dirty="0"/>
              <a:t> finds that an action at system running generate a different state from the test case, it is an inconsistent state. If an action exists in the test case, but </a:t>
            </a:r>
            <a:r>
              <a:rPr lang="en-US" altLang="zh-CN" dirty="0" err="1"/>
              <a:t>Mocket</a:t>
            </a:r>
            <a:r>
              <a:rPr lang="en-US" altLang="zh-CN" dirty="0"/>
              <a:t> never encounters it during system running, it is a missing action inconsistency. On the other hand, if another different action occurs, it is an unexpected action inconsistency.</a:t>
            </a:r>
            <a:endParaRPr lang="zh-CN" altLang="en-US" dirty="0"/>
          </a:p>
        </p:txBody>
      </p:sp>
      <p:sp>
        <p:nvSpPr>
          <p:cNvPr id="4" name="灯片编号占位符 3"/>
          <p:cNvSpPr>
            <a:spLocks noGrp="1"/>
          </p:cNvSpPr>
          <p:nvPr>
            <p:ph type="sldNum" sz="quarter" idx="5"/>
          </p:nvPr>
        </p:nvSpPr>
        <p:spPr/>
        <p:txBody>
          <a:bodyPr/>
          <a:lstStyle/>
          <a:p>
            <a:fld id="{A9290B99-EB36-459C-8608-C9746457E343}" type="slidenum">
              <a:rPr lang="zh-CN" altLang="en-US" smtClean="0"/>
              <a:t>18</a:t>
            </a:fld>
            <a:endParaRPr lang="zh-CN" altLang="en-US"/>
          </a:p>
        </p:txBody>
      </p:sp>
    </p:spTree>
    <p:extLst>
      <p:ext uri="{BB962C8B-B14F-4D97-AF65-F5344CB8AC3E}">
        <p14:creationId xmlns:p14="http://schemas.microsoft.com/office/powerpoint/2010/main" val="163791138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After </a:t>
            </a:r>
            <a:r>
              <a:rPr lang="en-US" altLang="zh-CN" dirty="0" err="1"/>
              <a:t>Mocket</a:t>
            </a:r>
            <a:r>
              <a:rPr lang="en-US" altLang="zh-CN" dirty="0"/>
              <a:t> reports inconsistencies, we must perform a manual investigation on the inconsistency to figure out whether it is caused by the issue in specification or implementation. If it exists in implementation, it is an implementation bug. Otherwise, it is a specification bug.</a:t>
            </a:r>
            <a:endParaRPr lang="zh-CN" altLang="en-US" dirty="0"/>
          </a:p>
        </p:txBody>
      </p:sp>
      <p:sp>
        <p:nvSpPr>
          <p:cNvPr id="4" name="灯片编号占位符 3"/>
          <p:cNvSpPr>
            <a:spLocks noGrp="1"/>
          </p:cNvSpPr>
          <p:nvPr>
            <p:ph type="sldNum" sz="quarter" idx="5"/>
          </p:nvPr>
        </p:nvSpPr>
        <p:spPr/>
        <p:txBody>
          <a:bodyPr/>
          <a:lstStyle/>
          <a:p>
            <a:fld id="{A9290B99-EB36-459C-8608-C9746457E343}" type="slidenum">
              <a:rPr lang="zh-CN" altLang="en-US" smtClean="0"/>
              <a:t>19</a:t>
            </a:fld>
            <a:endParaRPr lang="zh-CN" altLang="en-US"/>
          </a:p>
        </p:txBody>
      </p:sp>
    </p:spTree>
    <p:extLst>
      <p:ext uri="{BB962C8B-B14F-4D97-AF65-F5344CB8AC3E}">
        <p14:creationId xmlns:p14="http://schemas.microsoft.com/office/powerpoint/2010/main" val="35376993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Large-scale distributed systems are widely used around the world, and plays an important role in Internet companies.</a:t>
            </a:r>
            <a:endParaRPr lang="zh-CN" altLang="en-US" dirty="0"/>
          </a:p>
        </p:txBody>
      </p:sp>
      <p:sp>
        <p:nvSpPr>
          <p:cNvPr id="4" name="灯片编号占位符 3"/>
          <p:cNvSpPr>
            <a:spLocks noGrp="1"/>
          </p:cNvSpPr>
          <p:nvPr>
            <p:ph type="sldNum" sz="quarter" idx="5"/>
          </p:nvPr>
        </p:nvSpPr>
        <p:spPr/>
        <p:txBody>
          <a:bodyPr/>
          <a:lstStyle/>
          <a:p>
            <a:fld id="{A9290B99-EB36-459C-8608-C9746457E343}" type="slidenum">
              <a:rPr lang="zh-CN" altLang="en-US" smtClean="0"/>
              <a:t>2</a:t>
            </a:fld>
            <a:endParaRPr lang="zh-CN" altLang="en-US"/>
          </a:p>
        </p:txBody>
      </p:sp>
    </p:spTree>
    <p:extLst>
      <p:ext uri="{BB962C8B-B14F-4D97-AF65-F5344CB8AC3E}">
        <p14:creationId xmlns:p14="http://schemas.microsoft.com/office/powerpoint/2010/main" val="337876726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To find such bugs, we traverse the state graph to get paths as test cases for </a:t>
            </a:r>
            <a:r>
              <a:rPr lang="en-US" altLang="zh-CN" dirty="0" err="1"/>
              <a:t>Mocket</a:t>
            </a:r>
            <a:r>
              <a:rPr lang="en-US" altLang="zh-CN" dirty="0"/>
              <a:t>.</a:t>
            </a:r>
          </a:p>
          <a:p>
            <a:r>
              <a:rPr lang="en-US" altLang="zh-CN" dirty="0"/>
              <a:t>However, due to the existence of circles in the graph, it is impossible to traverse all paths. For example, for a circle with two actions of crash and reboot, we can crash a node and then reboot it infinitely.</a:t>
            </a:r>
            <a:endParaRPr lang="zh-CN" altLang="en-US" dirty="0"/>
          </a:p>
        </p:txBody>
      </p:sp>
      <p:sp>
        <p:nvSpPr>
          <p:cNvPr id="4" name="灯片编号占位符 3"/>
          <p:cNvSpPr>
            <a:spLocks noGrp="1"/>
          </p:cNvSpPr>
          <p:nvPr>
            <p:ph type="sldNum" sz="quarter" idx="5"/>
          </p:nvPr>
        </p:nvSpPr>
        <p:spPr/>
        <p:txBody>
          <a:bodyPr/>
          <a:lstStyle/>
          <a:p>
            <a:fld id="{A9290B99-EB36-459C-8608-C9746457E343}" type="slidenum">
              <a:rPr lang="zh-CN" altLang="en-US" smtClean="0"/>
              <a:t>20</a:t>
            </a:fld>
            <a:endParaRPr lang="zh-CN" altLang="en-US"/>
          </a:p>
        </p:txBody>
      </p:sp>
    </p:spTree>
    <p:extLst>
      <p:ext uri="{BB962C8B-B14F-4D97-AF65-F5344CB8AC3E}">
        <p14:creationId xmlns:p14="http://schemas.microsoft.com/office/powerpoint/2010/main" val="182586710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Thus, we choose to perform edge-coverage based graph exploration to cover as more actions as possible in a single path.</a:t>
            </a:r>
          </a:p>
          <a:p>
            <a:r>
              <a:rPr lang="en-US" altLang="zh-CN" dirty="0"/>
              <a:t>We perform the depth-first search from the initial state, and prefer to visit edges that have not been visited before.</a:t>
            </a:r>
          </a:p>
          <a:p>
            <a:r>
              <a:rPr lang="en-US" altLang="zh-CN" dirty="0"/>
              <a:t>For such a state graph, we can finally get such two paths by our strategy.</a:t>
            </a:r>
            <a:endParaRPr lang="zh-CN" altLang="en-US" dirty="0"/>
          </a:p>
        </p:txBody>
      </p:sp>
      <p:sp>
        <p:nvSpPr>
          <p:cNvPr id="4" name="灯片编号占位符 3"/>
          <p:cNvSpPr>
            <a:spLocks noGrp="1"/>
          </p:cNvSpPr>
          <p:nvPr>
            <p:ph type="sldNum" sz="quarter" idx="5"/>
          </p:nvPr>
        </p:nvSpPr>
        <p:spPr/>
        <p:txBody>
          <a:bodyPr/>
          <a:lstStyle/>
          <a:p>
            <a:fld id="{A9290B99-EB36-459C-8608-C9746457E343}" type="slidenum">
              <a:rPr lang="zh-CN" altLang="en-US" smtClean="0"/>
              <a:t>21</a:t>
            </a:fld>
            <a:endParaRPr lang="zh-CN" altLang="en-US"/>
          </a:p>
        </p:txBody>
      </p:sp>
    </p:spTree>
    <p:extLst>
      <p:ext uri="{BB962C8B-B14F-4D97-AF65-F5344CB8AC3E}">
        <p14:creationId xmlns:p14="http://schemas.microsoft.com/office/powerpoint/2010/main" val="12330801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Thus, we choose to perform edge-coverage based graph exploration to cover as more actions as possible in a single path.</a:t>
            </a:r>
          </a:p>
          <a:p>
            <a:r>
              <a:rPr lang="en-US" altLang="zh-CN" dirty="0"/>
              <a:t>We perform the depth-first search from the initial state, and prefer to visit edges that have not been visited before.</a:t>
            </a:r>
          </a:p>
          <a:p>
            <a:r>
              <a:rPr lang="en-US" altLang="zh-CN" dirty="0"/>
              <a:t>For such a state graph, we can finally get such two paths by our strategy.</a:t>
            </a:r>
            <a:endParaRPr lang="zh-CN" altLang="en-US" dirty="0"/>
          </a:p>
        </p:txBody>
      </p:sp>
      <p:sp>
        <p:nvSpPr>
          <p:cNvPr id="4" name="灯片编号占位符 3"/>
          <p:cNvSpPr>
            <a:spLocks noGrp="1"/>
          </p:cNvSpPr>
          <p:nvPr>
            <p:ph type="sldNum" sz="quarter" idx="5"/>
          </p:nvPr>
        </p:nvSpPr>
        <p:spPr/>
        <p:txBody>
          <a:bodyPr/>
          <a:lstStyle/>
          <a:p>
            <a:fld id="{A9290B99-EB36-459C-8608-C9746457E343}" type="slidenum">
              <a:rPr lang="zh-CN" altLang="en-US" smtClean="0"/>
              <a:t>22</a:t>
            </a:fld>
            <a:endParaRPr lang="zh-CN" altLang="en-US"/>
          </a:p>
        </p:txBody>
      </p:sp>
    </p:spTree>
    <p:extLst>
      <p:ext uri="{BB962C8B-B14F-4D97-AF65-F5344CB8AC3E}">
        <p14:creationId xmlns:p14="http://schemas.microsoft.com/office/powerpoint/2010/main" val="24319961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In summary, our approach works in the following 4 steps. We first map the TLA+ specification to the implementation, and perform model checking by TLC to generate state space graph. Then, we traverse the graph to generate test cases. After that, we instrument the mapped implementation and deploy it, and perform controlled testing according to test cases. During testing, we control the execution of actions and check states.</a:t>
            </a:r>
            <a:endParaRPr lang="zh-CN" altLang="en-US" dirty="0"/>
          </a:p>
        </p:txBody>
      </p:sp>
      <p:sp>
        <p:nvSpPr>
          <p:cNvPr id="4" name="灯片编号占位符 3"/>
          <p:cNvSpPr>
            <a:spLocks noGrp="1"/>
          </p:cNvSpPr>
          <p:nvPr>
            <p:ph type="sldNum" sz="quarter" idx="5"/>
          </p:nvPr>
        </p:nvSpPr>
        <p:spPr/>
        <p:txBody>
          <a:bodyPr/>
          <a:lstStyle/>
          <a:p>
            <a:fld id="{A9290B99-EB36-459C-8608-C9746457E343}" type="slidenum">
              <a:rPr lang="zh-CN" altLang="en-US" smtClean="0"/>
              <a:t>23</a:t>
            </a:fld>
            <a:endParaRPr lang="zh-CN" altLang="en-US"/>
          </a:p>
        </p:txBody>
      </p:sp>
    </p:spTree>
    <p:extLst>
      <p:ext uri="{BB962C8B-B14F-4D97-AF65-F5344CB8AC3E}">
        <p14:creationId xmlns:p14="http://schemas.microsoft.com/office/powerpoint/2010/main" val="162078944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To evaluate </a:t>
            </a:r>
            <a:r>
              <a:rPr lang="en-US" altLang="zh-CN" dirty="0" err="1"/>
              <a:t>Mocket</a:t>
            </a:r>
            <a:r>
              <a:rPr lang="en-US" altLang="zh-CN" dirty="0"/>
              <a:t>, we have performed two practices on three distributed systems.</a:t>
            </a:r>
          </a:p>
          <a:p>
            <a:r>
              <a:rPr lang="en-US" altLang="zh-CN" dirty="0"/>
              <a:t>The first practice is to apply </a:t>
            </a:r>
            <a:r>
              <a:rPr lang="en-US" altLang="zh-CN" dirty="0" err="1"/>
              <a:t>Mocket</a:t>
            </a:r>
            <a:r>
              <a:rPr lang="en-US" altLang="zh-CN" dirty="0"/>
              <a:t> on Raft, a consensus protocol.</a:t>
            </a:r>
          </a:p>
          <a:p>
            <a:r>
              <a:rPr lang="en-US" altLang="zh-CN" dirty="0"/>
              <a:t>Developers have already written TLA+ specification for Raft protocol, we select two open-source implementations, </a:t>
            </a:r>
            <a:r>
              <a:rPr lang="en-US" altLang="zh-CN" dirty="0" err="1"/>
              <a:t>Xraft</a:t>
            </a:r>
            <a:r>
              <a:rPr lang="en-US" altLang="zh-CN" dirty="0"/>
              <a:t> and Raft-java as our subjects.</a:t>
            </a:r>
          </a:p>
          <a:p>
            <a:r>
              <a:rPr lang="en-US" altLang="zh-CN" dirty="0"/>
              <a:t>Raft’s TLA+ specification is written in around 800 lines of code, and the two implementations are developed in around 16 / 15 thousands lines of code. We use 151 and 152 lines of code to annotate these two implementations, respectively, and spend 2 weeks to test each of them.</a:t>
            </a:r>
          </a:p>
        </p:txBody>
      </p:sp>
      <p:sp>
        <p:nvSpPr>
          <p:cNvPr id="4" name="灯片编号占位符 3"/>
          <p:cNvSpPr>
            <a:spLocks noGrp="1"/>
          </p:cNvSpPr>
          <p:nvPr>
            <p:ph type="sldNum" sz="quarter" idx="5"/>
          </p:nvPr>
        </p:nvSpPr>
        <p:spPr/>
        <p:txBody>
          <a:bodyPr/>
          <a:lstStyle/>
          <a:p>
            <a:fld id="{A9290B99-EB36-459C-8608-C9746457E343}" type="slidenum">
              <a:rPr lang="zh-CN" altLang="en-US" smtClean="0"/>
              <a:t>24</a:t>
            </a:fld>
            <a:endParaRPr lang="zh-CN" altLang="en-US"/>
          </a:p>
        </p:txBody>
      </p:sp>
    </p:spTree>
    <p:extLst>
      <p:ext uri="{BB962C8B-B14F-4D97-AF65-F5344CB8AC3E}">
        <p14:creationId xmlns:p14="http://schemas.microsoft.com/office/powerpoint/2010/main" val="303249699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 other practice is to apply </a:t>
            </a:r>
            <a:r>
              <a:rPr lang="en-US" altLang="zh-CN" dirty="0" err="1"/>
              <a:t>Mocket</a:t>
            </a:r>
            <a:r>
              <a:rPr lang="en-US" altLang="zh-CN" dirty="0"/>
              <a:t> on </a:t>
            </a:r>
            <a:r>
              <a:rPr lang="en-US" altLang="zh-CN" dirty="0" err="1"/>
              <a:t>ZooKeeper</a:t>
            </a:r>
            <a:r>
              <a:rPr lang="en-US" altLang="zh-CN" dirty="0"/>
              <a:t>, a coordination system.</a:t>
            </a:r>
          </a:p>
          <a:p>
            <a:r>
              <a:rPr lang="en-US" altLang="zh-CN" dirty="0" err="1"/>
              <a:t>ZooKeeper</a:t>
            </a:r>
            <a:r>
              <a:rPr lang="en-US" altLang="zh-CN" dirty="0"/>
              <a:t> is a mature existing system. We developed a TLA+ specification for it. We use 1,053 lines of code to define the implementation in around 15 thousands lines of code, and use 134 lines of code for annotating it, and spend 5 weeks to perform the whole practice.</a:t>
            </a:r>
          </a:p>
        </p:txBody>
      </p:sp>
      <p:sp>
        <p:nvSpPr>
          <p:cNvPr id="4" name="灯片编号占位符 3"/>
          <p:cNvSpPr>
            <a:spLocks noGrp="1"/>
          </p:cNvSpPr>
          <p:nvPr>
            <p:ph type="sldNum" sz="quarter" idx="5"/>
          </p:nvPr>
        </p:nvSpPr>
        <p:spPr/>
        <p:txBody>
          <a:bodyPr/>
          <a:lstStyle/>
          <a:p>
            <a:fld id="{A9290B99-EB36-459C-8608-C9746457E343}" type="slidenum">
              <a:rPr lang="zh-CN" altLang="en-US" smtClean="0"/>
              <a:t>25</a:t>
            </a:fld>
            <a:endParaRPr lang="zh-CN" altLang="en-US"/>
          </a:p>
        </p:txBody>
      </p:sp>
    </p:spTree>
    <p:extLst>
      <p:ext uri="{BB962C8B-B14F-4D97-AF65-F5344CB8AC3E}">
        <p14:creationId xmlns:p14="http://schemas.microsoft.com/office/powerpoint/2010/main" val="281789667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In total, we have discovered 9 bugs, including 3 unknown bugs, 4 known bugs, and 2 specification bugs in Raft. The deepest bug is a known </a:t>
            </a:r>
            <a:r>
              <a:rPr lang="en-US" altLang="zh-CN" dirty="0" err="1"/>
              <a:t>ZooKeeper</a:t>
            </a:r>
            <a:r>
              <a:rPr lang="en-US" altLang="zh-CN" dirty="0"/>
              <a:t> bug that requires 51 actions and 29 hours to be manifested.</a:t>
            </a:r>
            <a:endParaRPr lang="zh-CN" altLang="en-US" dirty="0"/>
          </a:p>
        </p:txBody>
      </p:sp>
      <p:sp>
        <p:nvSpPr>
          <p:cNvPr id="4" name="灯片编号占位符 3"/>
          <p:cNvSpPr>
            <a:spLocks noGrp="1"/>
          </p:cNvSpPr>
          <p:nvPr>
            <p:ph type="sldNum" sz="quarter" idx="5"/>
          </p:nvPr>
        </p:nvSpPr>
        <p:spPr/>
        <p:txBody>
          <a:bodyPr/>
          <a:lstStyle/>
          <a:p>
            <a:fld id="{A9290B99-EB36-459C-8608-C9746457E343}" type="slidenum">
              <a:rPr lang="zh-CN" altLang="en-US" smtClean="0"/>
              <a:t>26</a:t>
            </a:fld>
            <a:endParaRPr lang="zh-CN" altLang="en-US"/>
          </a:p>
        </p:txBody>
      </p:sp>
    </p:spTree>
    <p:extLst>
      <p:ext uri="{BB962C8B-B14F-4D97-AF65-F5344CB8AC3E}">
        <p14:creationId xmlns:p14="http://schemas.microsoft.com/office/powerpoint/2010/main" val="395541830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We have tested more than thousands of test cases for all three systems. Testing </a:t>
            </a:r>
            <a:r>
              <a:rPr lang="en-US" altLang="zh-CN" dirty="0" err="1"/>
              <a:t>ZooKeeper</a:t>
            </a:r>
            <a:r>
              <a:rPr lang="en-US" altLang="zh-CN" dirty="0"/>
              <a:t> took the most time, 124 hours, because </a:t>
            </a:r>
            <a:r>
              <a:rPr lang="en-US" altLang="zh-CN" dirty="0" err="1"/>
              <a:t>ZooKeeper</a:t>
            </a:r>
            <a:r>
              <a:rPr lang="en-US" altLang="zh-CN" dirty="0"/>
              <a:t> is the most complex among the three systems.</a:t>
            </a:r>
            <a:endParaRPr lang="zh-CN" altLang="en-US" dirty="0"/>
          </a:p>
        </p:txBody>
      </p:sp>
      <p:sp>
        <p:nvSpPr>
          <p:cNvPr id="4" name="灯片编号占位符 3"/>
          <p:cNvSpPr>
            <a:spLocks noGrp="1"/>
          </p:cNvSpPr>
          <p:nvPr>
            <p:ph type="sldNum" sz="quarter" idx="5"/>
          </p:nvPr>
        </p:nvSpPr>
        <p:spPr/>
        <p:txBody>
          <a:bodyPr/>
          <a:lstStyle/>
          <a:p>
            <a:fld id="{A9290B99-EB36-459C-8608-C9746457E343}" type="slidenum">
              <a:rPr lang="zh-CN" altLang="en-US" smtClean="0"/>
              <a:t>27</a:t>
            </a:fld>
            <a:endParaRPr lang="zh-CN" altLang="en-US"/>
          </a:p>
        </p:txBody>
      </p:sp>
    </p:spTree>
    <p:extLst>
      <p:ext uri="{BB962C8B-B14F-4D97-AF65-F5344CB8AC3E}">
        <p14:creationId xmlns:p14="http://schemas.microsoft.com/office/powerpoint/2010/main" val="295886246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During the practices, we have also learned some lessons. For example, it is different when developing TLA+ specification for only verification and for testing by </a:t>
            </a:r>
            <a:r>
              <a:rPr lang="en-US" altLang="zh-CN" dirty="0" err="1"/>
              <a:t>Mocket</a:t>
            </a:r>
            <a:r>
              <a:rPr lang="en-US" altLang="zh-CN" dirty="0"/>
              <a:t>. When only for verification, we always first consider </a:t>
            </a:r>
            <a:r>
              <a:rPr lang="en-US" altLang="zh-CN" b="1" dirty="0">
                <a:solidFill>
                  <a:srgbClr val="C00000"/>
                </a:solidFill>
              </a:rPr>
              <a:t>what properties to check.</a:t>
            </a:r>
            <a:r>
              <a:rPr lang="en-US" altLang="zh-CN" dirty="0"/>
              <a:t> But when we develop the specification for testing, we first </a:t>
            </a:r>
            <a:r>
              <a:rPr lang="en-US" altLang="zh-CN" b="1" dirty="0">
                <a:solidFill>
                  <a:srgbClr val="C00000"/>
                </a:solidFill>
              </a:rPr>
              <a:t>extract actions</a:t>
            </a:r>
            <a:r>
              <a:rPr lang="en-US" altLang="zh-CN" dirty="0"/>
              <a:t> from the implementation.</a:t>
            </a:r>
          </a:p>
        </p:txBody>
      </p:sp>
      <p:sp>
        <p:nvSpPr>
          <p:cNvPr id="4" name="灯片编号占位符 3"/>
          <p:cNvSpPr>
            <a:spLocks noGrp="1"/>
          </p:cNvSpPr>
          <p:nvPr>
            <p:ph type="sldNum" sz="quarter" idx="5"/>
          </p:nvPr>
        </p:nvSpPr>
        <p:spPr/>
        <p:txBody>
          <a:bodyPr/>
          <a:lstStyle/>
          <a:p>
            <a:fld id="{A9290B99-EB36-459C-8608-C9746457E343}" type="slidenum">
              <a:rPr lang="zh-CN" altLang="en-US" smtClean="0"/>
              <a:t>28</a:t>
            </a:fld>
            <a:endParaRPr lang="zh-CN" altLang="en-US"/>
          </a:p>
        </p:txBody>
      </p:sp>
    </p:spTree>
    <p:extLst>
      <p:ext uri="{BB962C8B-B14F-4D97-AF65-F5344CB8AC3E}">
        <p14:creationId xmlns:p14="http://schemas.microsoft.com/office/powerpoint/2010/main" val="363711845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Another lesson it that developers may make mistakes when developing TLA+ specification or performing mapping, and they need to </a:t>
            </a:r>
            <a:r>
              <a:rPr lang="en-US" altLang="zh-CN" b="1" dirty="0">
                <a:solidFill>
                  <a:srgbClr val="C00000"/>
                </a:solidFill>
              </a:rPr>
              <a:t>fix these mistakes and rerun the testing</a:t>
            </a:r>
            <a:r>
              <a:rPr lang="en-US" altLang="zh-CN" dirty="0"/>
              <a:t>.</a:t>
            </a:r>
          </a:p>
          <a:p>
            <a:r>
              <a:rPr lang="en-US" altLang="zh-CN" dirty="0"/>
              <a:t>For example, when mapping an action </a:t>
            </a:r>
            <a:r>
              <a:rPr lang="en-US" altLang="zh-CN" dirty="0" err="1"/>
              <a:t>becomeleader</a:t>
            </a:r>
            <a:r>
              <a:rPr lang="en-US" altLang="zh-CN" dirty="0"/>
              <a:t>, we mistakenly write the action name as </a:t>
            </a:r>
            <a:r>
              <a:rPr lang="en-US" altLang="zh-CN" dirty="0" err="1"/>
              <a:t>requestvote</a:t>
            </a:r>
            <a:r>
              <a:rPr lang="en-US" altLang="zh-CN" dirty="0"/>
              <a:t>. During testing, </a:t>
            </a:r>
            <a:r>
              <a:rPr lang="en-US" altLang="zh-CN" dirty="0" err="1"/>
              <a:t>Mocket</a:t>
            </a:r>
            <a:r>
              <a:rPr lang="en-US" altLang="zh-CN" dirty="0"/>
              <a:t> server will report an unexpected action for </a:t>
            </a:r>
            <a:r>
              <a:rPr lang="en-US" altLang="zh-CN" dirty="0" err="1"/>
              <a:t>requestvote</a:t>
            </a:r>
            <a:r>
              <a:rPr lang="en-US" altLang="zh-CN" dirty="0"/>
              <a:t>, which is not a real bug. To fix it, we need to correct the annotation value, and rerun the whole testing.</a:t>
            </a:r>
            <a:endParaRPr lang="zh-CN" altLang="en-US" dirty="0"/>
          </a:p>
        </p:txBody>
      </p:sp>
      <p:sp>
        <p:nvSpPr>
          <p:cNvPr id="4" name="灯片编号占位符 3"/>
          <p:cNvSpPr>
            <a:spLocks noGrp="1"/>
          </p:cNvSpPr>
          <p:nvPr>
            <p:ph type="sldNum" sz="quarter" idx="5"/>
          </p:nvPr>
        </p:nvSpPr>
        <p:spPr/>
        <p:txBody>
          <a:bodyPr/>
          <a:lstStyle/>
          <a:p>
            <a:fld id="{A9290B99-EB36-459C-8608-C9746457E343}" type="slidenum">
              <a:rPr lang="zh-CN" altLang="en-US" smtClean="0"/>
              <a:t>29</a:t>
            </a:fld>
            <a:endParaRPr lang="zh-CN" altLang="en-US"/>
          </a:p>
        </p:txBody>
      </p:sp>
    </p:spTree>
    <p:extLst>
      <p:ext uri="{BB962C8B-B14F-4D97-AF65-F5344CB8AC3E}">
        <p14:creationId xmlns:p14="http://schemas.microsoft.com/office/powerpoint/2010/main" val="19094703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Bugs in distributed systems can cause severe impacts. The bug in incorrect implementation can cause reliability threats, and further causes huge finance loss.</a:t>
            </a:r>
            <a:endParaRPr lang="zh-CN" altLang="en-US" dirty="0"/>
          </a:p>
        </p:txBody>
      </p:sp>
      <p:sp>
        <p:nvSpPr>
          <p:cNvPr id="4" name="灯片编号占位符 3"/>
          <p:cNvSpPr>
            <a:spLocks noGrp="1"/>
          </p:cNvSpPr>
          <p:nvPr>
            <p:ph type="sldNum" sz="quarter" idx="5"/>
          </p:nvPr>
        </p:nvSpPr>
        <p:spPr/>
        <p:txBody>
          <a:bodyPr/>
          <a:lstStyle/>
          <a:p>
            <a:fld id="{A9290B99-EB36-459C-8608-C9746457E343}" type="slidenum">
              <a:rPr lang="zh-CN" altLang="en-US" smtClean="0"/>
              <a:t>3</a:t>
            </a:fld>
            <a:endParaRPr lang="zh-CN" altLang="en-US"/>
          </a:p>
        </p:txBody>
      </p:sp>
    </p:spTree>
    <p:extLst>
      <p:ext uri="{BB962C8B-B14F-4D97-AF65-F5344CB8AC3E}">
        <p14:creationId xmlns:p14="http://schemas.microsoft.com/office/powerpoint/2010/main" val="181435336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To conclude this work, we propose </a:t>
            </a:r>
            <a:r>
              <a:rPr lang="en-US" altLang="zh-CN" dirty="0" err="1"/>
              <a:t>Mocket</a:t>
            </a:r>
            <a:r>
              <a:rPr lang="en-US" altLang="zh-CN" dirty="0"/>
              <a:t> to test distributed system. </a:t>
            </a:r>
          </a:p>
          <a:p>
            <a:r>
              <a:rPr lang="en-US" altLang="zh-CN" dirty="0" err="1"/>
              <a:t>Mocket</a:t>
            </a:r>
            <a:r>
              <a:rPr lang="en-US" altLang="zh-CN" dirty="0"/>
              <a:t> is precise and systematic. because it uses the TLA+ specification and state graph as test oracles and test cases.</a:t>
            </a:r>
          </a:p>
          <a:p>
            <a:r>
              <a:rPr lang="en-US" altLang="zh-CN" dirty="0"/>
              <a:t>We conduct two practices of applying </a:t>
            </a:r>
            <a:r>
              <a:rPr lang="en-US" altLang="zh-CN" dirty="0" err="1"/>
              <a:t>Mocket</a:t>
            </a:r>
            <a:r>
              <a:rPr lang="en-US" altLang="zh-CN" dirty="0"/>
              <a:t> on three distributed systems, which prove that </a:t>
            </a:r>
            <a:r>
              <a:rPr lang="en-US" altLang="zh-CN" dirty="0" err="1"/>
              <a:t>Mocket</a:t>
            </a:r>
            <a:r>
              <a:rPr lang="en-US" altLang="zh-CN" dirty="0"/>
              <a:t> is feasible to test real-world distributed systems.</a:t>
            </a:r>
          </a:p>
          <a:p>
            <a:r>
              <a:rPr lang="en-US" altLang="zh-CN" dirty="0"/>
              <a:t>We have made </a:t>
            </a:r>
            <a:r>
              <a:rPr lang="en-US" altLang="zh-CN" dirty="0" err="1"/>
              <a:t>Mocket</a:t>
            </a:r>
            <a:r>
              <a:rPr lang="en-US" altLang="zh-CN" dirty="0"/>
              <a:t> publicly available on GitHub. Please feel free to contact us about any suggestion or question.</a:t>
            </a:r>
            <a:endParaRPr lang="zh-CN" altLang="en-US" dirty="0"/>
          </a:p>
        </p:txBody>
      </p:sp>
      <p:sp>
        <p:nvSpPr>
          <p:cNvPr id="4" name="灯片编号占位符 3"/>
          <p:cNvSpPr>
            <a:spLocks noGrp="1"/>
          </p:cNvSpPr>
          <p:nvPr>
            <p:ph type="sldNum" sz="quarter" idx="5"/>
          </p:nvPr>
        </p:nvSpPr>
        <p:spPr/>
        <p:txBody>
          <a:bodyPr/>
          <a:lstStyle/>
          <a:p>
            <a:fld id="{A9290B99-EB36-459C-8608-C9746457E343}" type="slidenum">
              <a:rPr lang="zh-CN" altLang="en-US" smtClean="0"/>
              <a:t>30</a:t>
            </a:fld>
            <a:endParaRPr lang="zh-CN" altLang="en-US"/>
          </a:p>
        </p:txBody>
      </p:sp>
    </p:spTree>
    <p:extLst>
      <p:ext uri="{BB962C8B-B14F-4D97-AF65-F5344CB8AC3E}">
        <p14:creationId xmlns:p14="http://schemas.microsoft.com/office/powerpoint/2010/main" val="80656989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Thank you for listening. Now I’m ready to answer questions.</a:t>
            </a:r>
            <a:endParaRPr lang="zh-CN" altLang="en-US" dirty="0"/>
          </a:p>
        </p:txBody>
      </p:sp>
      <p:sp>
        <p:nvSpPr>
          <p:cNvPr id="4" name="灯片编号占位符 3"/>
          <p:cNvSpPr>
            <a:spLocks noGrp="1"/>
          </p:cNvSpPr>
          <p:nvPr>
            <p:ph type="sldNum" sz="quarter" idx="5"/>
          </p:nvPr>
        </p:nvSpPr>
        <p:spPr/>
        <p:txBody>
          <a:bodyPr/>
          <a:lstStyle/>
          <a:p>
            <a:fld id="{A9290B99-EB36-459C-8608-C9746457E343}" type="slidenum">
              <a:rPr lang="zh-CN" altLang="en-US" smtClean="0"/>
              <a:t>31</a:t>
            </a:fld>
            <a:endParaRPr lang="zh-CN" altLang="en-US"/>
          </a:p>
        </p:txBody>
      </p:sp>
    </p:spTree>
    <p:extLst>
      <p:ext uri="{BB962C8B-B14F-4D97-AF65-F5344CB8AC3E}">
        <p14:creationId xmlns:p14="http://schemas.microsoft.com/office/powerpoint/2010/main" val="13710392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In recent years, to combat bugs in distributed systems, verifying distributed systems’ design by formal methods, like TLA+, have become popular. Developers build the formal specification for a distributed system, and further verify whether its design is correct.</a:t>
            </a:r>
          </a:p>
          <a:p>
            <a:r>
              <a:rPr lang="en-US" altLang="zh-CN" dirty="0"/>
              <a:t>However, even if we have verified the specification, we still cannot guarantee that the system code is correct.</a:t>
            </a:r>
            <a:endParaRPr lang="zh-CN" altLang="en-US" dirty="0"/>
          </a:p>
        </p:txBody>
      </p:sp>
      <p:sp>
        <p:nvSpPr>
          <p:cNvPr id="4" name="灯片编号占位符 3"/>
          <p:cNvSpPr>
            <a:spLocks noGrp="1"/>
          </p:cNvSpPr>
          <p:nvPr>
            <p:ph type="sldNum" sz="quarter" idx="5"/>
          </p:nvPr>
        </p:nvSpPr>
        <p:spPr/>
        <p:txBody>
          <a:bodyPr/>
          <a:lstStyle/>
          <a:p>
            <a:fld id="{A9290B99-EB36-459C-8608-C9746457E343}" type="slidenum">
              <a:rPr lang="zh-CN" altLang="en-US" smtClean="0"/>
              <a:t>4</a:t>
            </a:fld>
            <a:endParaRPr lang="zh-CN" altLang="en-US"/>
          </a:p>
        </p:txBody>
      </p:sp>
    </p:spTree>
    <p:extLst>
      <p:ext uri="{BB962C8B-B14F-4D97-AF65-F5344CB8AC3E}">
        <p14:creationId xmlns:p14="http://schemas.microsoft.com/office/powerpoint/2010/main" val="41759681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Researchers have presented formal verification frameworks to build correct distributed systems from scratch.</a:t>
            </a:r>
          </a:p>
          <a:p>
            <a:r>
              <a:rPr lang="en-US" altLang="zh-CN" dirty="0"/>
              <a:t>To be specific, these frameworks require developers first writing high-level specifications, and then develop the more practical code layer by layer.</a:t>
            </a:r>
          </a:p>
          <a:p>
            <a:r>
              <a:rPr lang="en-US" altLang="zh-CN" dirty="0"/>
              <a:t>Finally, to prove that the implementation is correct, developers must write code to prove that the lower layer code refine the upper layer code. In </a:t>
            </a:r>
            <a:r>
              <a:rPr lang="en-US" altLang="zh-CN" dirty="0" err="1"/>
              <a:t>IronFleet</a:t>
            </a:r>
            <a:r>
              <a:rPr lang="en-US" altLang="zh-CN" dirty="0"/>
              <a:t>, the refinement can take over 39,000 lines of code, which is too expensive.</a:t>
            </a:r>
          </a:p>
          <a:p>
            <a:r>
              <a:rPr lang="en-US" altLang="zh-CN" dirty="0"/>
              <a:t>On the other hand, these frameworks cannot verify the correctness of an existing implementation.</a:t>
            </a:r>
            <a:endParaRPr lang="zh-CN" altLang="en-US" dirty="0"/>
          </a:p>
        </p:txBody>
      </p:sp>
      <p:sp>
        <p:nvSpPr>
          <p:cNvPr id="4" name="灯片编号占位符 3"/>
          <p:cNvSpPr>
            <a:spLocks noGrp="1"/>
          </p:cNvSpPr>
          <p:nvPr>
            <p:ph type="sldNum" sz="quarter" idx="5"/>
          </p:nvPr>
        </p:nvSpPr>
        <p:spPr/>
        <p:txBody>
          <a:bodyPr/>
          <a:lstStyle/>
          <a:p>
            <a:fld id="{A9290B99-EB36-459C-8608-C9746457E343}" type="slidenum">
              <a:rPr lang="zh-CN" altLang="en-US" smtClean="0"/>
              <a:t>5</a:t>
            </a:fld>
            <a:endParaRPr lang="zh-CN" altLang="en-US"/>
          </a:p>
        </p:txBody>
      </p:sp>
    </p:spTree>
    <p:extLst>
      <p:ext uri="{BB962C8B-B14F-4D97-AF65-F5344CB8AC3E}">
        <p14:creationId xmlns:p14="http://schemas.microsoft.com/office/powerpoint/2010/main" val="16932334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Model-based testing is another technique to find bugs in distributed system implementations. Researchers design models for specific properties or behaviors of distributed systems and derive test cases from these models.</a:t>
            </a:r>
          </a:p>
          <a:p>
            <a:r>
              <a:rPr lang="en-US" altLang="zh-CN" dirty="0"/>
              <a:t>For example, </a:t>
            </a:r>
            <a:r>
              <a:rPr lang="en-US" altLang="zh-CN" dirty="0" err="1"/>
              <a:t>Modulos</a:t>
            </a:r>
            <a:r>
              <a:rPr lang="en-US" altLang="zh-CN" dirty="0"/>
              <a:t> use an abstract model to define the convergence property of distributed systems, and further use a concrete execution model to generate test cases for the system under test.</a:t>
            </a:r>
          </a:p>
          <a:p>
            <a:r>
              <a:rPr lang="en-US" altLang="zh-CN" dirty="0"/>
              <a:t>However, model-based testing can only test specific properties, but cannot test other properties.</a:t>
            </a:r>
            <a:endParaRPr lang="zh-CN" altLang="en-US" dirty="0"/>
          </a:p>
        </p:txBody>
      </p:sp>
      <p:sp>
        <p:nvSpPr>
          <p:cNvPr id="4" name="灯片编号占位符 3"/>
          <p:cNvSpPr>
            <a:spLocks noGrp="1"/>
          </p:cNvSpPr>
          <p:nvPr>
            <p:ph type="sldNum" sz="quarter" idx="5"/>
          </p:nvPr>
        </p:nvSpPr>
        <p:spPr/>
        <p:txBody>
          <a:bodyPr/>
          <a:lstStyle/>
          <a:p>
            <a:fld id="{A9290B99-EB36-459C-8608-C9746457E343}" type="slidenum">
              <a:rPr lang="zh-CN" altLang="en-US" smtClean="0"/>
              <a:t>6</a:t>
            </a:fld>
            <a:endParaRPr lang="zh-CN" altLang="en-US"/>
          </a:p>
        </p:txBody>
      </p:sp>
    </p:spTree>
    <p:extLst>
      <p:ext uri="{BB962C8B-B14F-4D97-AF65-F5344CB8AC3E}">
        <p14:creationId xmlns:p14="http://schemas.microsoft.com/office/powerpoint/2010/main" val="9684221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Implementation-level model checkers, like </a:t>
            </a:r>
            <a:r>
              <a:rPr lang="en-US" altLang="zh-CN" dirty="0" err="1"/>
              <a:t>Modist</a:t>
            </a:r>
            <a:r>
              <a:rPr lang="en-US" altLang="zh-CN" dirty="0"/>
              <a:t>, </a:t>
            </a:r>
            <a:r>
              <a:rPr lang="en-US" altLang="zh-CN" dirty="0" err="1"/>
              <a:t>samc</a:t>
            </a:r>
            <a:r>
              <a:rPr lang="en-US" altLang="zh-CN" dirty="0"/>
              <a:t> and </a:t>
            </a:r>
            <a:r>
              <a:rPr lang="en-US" altLang="zh-CN" dirty="0" err="1"/>
              <a:t>flymc</a:t>
            </a:r>
            <a:r>
              <a:rPr lang="en-US" altLang="zh-CN" dirty="0"/>
              <a:t>, intercept and reorder concurrent events like messages at runtime, and enforce the system into specific states. However, they rely on manually written assertions. Moreover, to perform a systematic testing, developers also need to manually design multiple workloads.</a:t>
            </a:r>
          </a:p>
          <a:p>
            <a:r>
              <a:rPr lang="en-US" altLang="zh-CN" dirty="0"/>
              <a:t>Next, I will introduce how we test distributed systems.</a:t>
            </a:r>
            <a:endParaRPr lang="zh-CN" altLang="en-US" dirty="0"/>
          </a:p>
        </p:txBody>
      </p:sp>
      <p:sp>
        <p:nvSpPr>
          <p:cNvPr id="4" name="灯片编号占位符 3"/>
          <p:cNvSpPr>
            <a:spLocks noGrp="1"/>
          </p:cNvSpPr>
          <p:nvPr>
            <p:ph type="sldNum" sz="quarter" idx="5"/>
          </p:nvPr>
        </p:nvSpPr>
        <p:spPr/>
        <p:txBody>
          <a:bodyPr/>
          <a:lstStyle/>
          <a:p>
            <a:fld id="{A9290B99-EB36-459C-8608-C9746457E343}" type="slidenum">
              <a:rPr lang="zh-CN" altLang="en-US" smtClean="0"/>
              <a:t>7</a:t>
            </a:fld>
            <a:endParaRPr lang="zh-CN" altLang="en-US"/>
          </a:p>
        </p:txBody>
      </p:sp>
    </p:spTree>
    <p:extLst>
      <p:ext uri="{BB962C8B-B14F-4D97-AF65-F5344CB8AC3E}">
        <p14:creationId xmlns:p14="http://schemas.microsoft.com/office/powerpoint/2010/main" val="7202054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We observe that the TLA+ formal specification and the abstract state space define the system states and behaviors, so we consider that if we can use them as test oracles and test cases to test the system implementation.</a:t>
            </a:r>
            <a:endParaRPr lang="zh-CN" altLang="en-US" dirty="0"/>
          </a:p>
        </p:txBody>
      </p:sp>
      <p:sp>
        <p:nvSpPr>
          <p:cNvPr id="4" name="灯片编号占位符 3"/>
          <p:cNvSpPr>
            <a:spLocks noGrp="1"/>
          </p:cNvSpPr>
          <p:nvPr>
            <p:ph type="sldNum" sz="quarter" idx="5"/>
          </p:nvPr>
        </p:nvSpPr>
        <p:spPr/>
        <p:txBody>
          <a:bodyPr/>
          <a:lstStyle/>
          <a:p>
            <a:fld id="{A9290B99-EB36-459C-8608-C9746457E343}" type="slidenum">
              <a:rPr lang="zh-CN" altLang="en-US" smtClean="0"/>
              <a:t>8</a:t>
            </a:fld>
            <a:endParaRPr lang="zh-CN" altLang="en-US"/>
          </a:p>
        </p:txBody>
      </p:sp>
    </p:spTree>
    <p:extLst>
      <p:ext uri="{BB962C8B-B14F-4D97-AF65-F5344CB8AC3E}">
        <p14:creationId xmlns:p14="http://schemas.microsoft.com/office/powerpoint/2010/main" val="1787570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We propose </a:t>
            </a:r>
            <a:r>
              <a:rPr lang="en-US" altLang="zh-CN" dirty="0" err="1"/>
              <a:t>Mocket</a:t>
            </a:r>
            <a:r>
              <a:rPr lang="en-US" altLang="zh-CN" dirty="0"/>
              <a:t> to perform the model checking guided testing.</a:t>
            </a:r>
          </a:p>
          <a:p>
            <a:r>
              <a:rPr lang="en-US" altLang="zh-CN" dirty="0"/>
              <a:t>We first map the TLA+ specification to the system implementation. Then, we deploy and execute the mapped code. During the system execution, we use the abstract state space to guide the system testing process.</a:t>
            </a:r>
          </a:p>
          <a:p>
            <a:r>
              <a:rPr lang="en-US" altLang="zh-CN" dirty="0" err="1"/>
              <a:t>Mocket</a:t>
            </a:r>
            <a:r>
              <a:rPr lang="en-US" altLang="zh-CN" dirty="0"/>
              <a:t> should be precise, since it uses states and behaviors defined in the specification as testing oracles.</a:t>
            </a:r>
          </a:p>
          <a:p>
            <a:r>
              <a:rPr lang="en-US" altLang="zh-CN" dirty="0"/>
              <a:t>It should also be systematic, because it tests the whole state space defined in the specification.</a:t>
            </a:r>
          </a:p>
          <a:p>
            <a:r>
              <a:rPr lang="en-US" altLang="zh-CN" dirty="0"/>
              <a:t>Finally, </a:t>
            </a:r>
            <a:r>
              <a:rPr lang="en-US" altLang="zh-CN" dirty="0" err="1"/>
              <a:t>Mocket</a:t>
            </a:r>
            <a:r>
              <a:rPr lang="en-US" altLang="zh-CN" dirty="0"/>
              <a:t> performs implementation-level testing. It can find bugs in real-world distributed systems.</a:t>
            </a:r>
            <a:endParaRPr lang="zh-CN" altLang="en-US" dirty="0"/>
          </a:p>
        </p:txBody>
      </p:sp>
      <p:sp>
        <p:nvSpPr>
          <p:cNvPr id="4" name="灯片编号占位符 3"/>
          <p:cNvSpPr>
            <a:spLocks noGrp="1"/>
          </p:cNvSpPr>
          <p:nvPr>
            <p:ph type="sldNum" sz="quarter" idx="5"/>
          </p:nvPr>
        </p:nvSpPr>
        <p:spPr/>
        <p:txBody>
          <a:bodyPr/>
          <a:lstStyle/>
          <a:p>
            <a:fld id="{A9290B99-EB36-459C-8608-C9746457E343}" type="slidenum">
              <a:rPr lang="zh-CN" altLang="en-US" smtClean="0"/>
              <a:t>9</a:t>
            </a:fld>
            <a:endParaRPr lang="zh-CN" altLang="en-US"/>
          </a:p>
        </p:txBody>
      </p:sp>
    </p:spTree>
    <p:extLst>
      <p:ext uri="{BB962C8B-B14F-4D97-AF65-F5344CB8AC3E}">
        <p14:creationId xmlns:p14="http://schemas.microsoft.com/office/powerpoint/2010/main" val="3969239097"/>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6000" b="1" baseline="0">
                <a:effectLst>
                  <a:outerShdw blurRad="50800" dist="38100" dir="2700000" algn="tl" rotWithShape="0">
                    <a:prstClr val="black">
                      <a:alpha val="40000"/>
                    </a:prstClr>
                  </a:outerShdw>
                </a:effectLst>
                <a:latin typeface="Calibri" panose="020F0502020204030204" pitchFamily="34" charset="0"/>
                <a:ea typeface="微软雅黑" panose="020B0503020204020204" pitchFamily="34" charset="-122"/>
              </a:defRPr>
            </a:lvl1pPr>
          </a:lstStyle>
          <a:p>
            <a:r>
              <a:rPr lang="zh-CN" altLang="en-US"/>
              <a:t>单击此处编辑母版标题样式</a:t>
            </a:r>
            <a:endParaRPr lang="en-US"/>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baseline="0">
                <a:solidFill>
                  <a:schemeClr val="tx1">
                    <a:lumMod val="75000"/>
                    <a:lumOff val="25000"/>
                  </a:schemeClr>
                </a:solidFill>
                <a:latin typeface="Calibri" panose="020F0502020204030204" pitchFamily="34" charset="0"/>
                <a:ea typeface="微软雅黑" panose="020B0503020204020204" pitchFamily="34" charset="-122"/>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a:t>单击此处编辑母版副标题样式</a:t>
            </a:r>
            <a:endParaRPr lang="en-US"/>
          </a:p>
        </p:txBody>
      </p:sp>
      <p:sp>
        <p:nvSpPr>
          <p:cNvPr id="4" name="Date Placeholder 3"/>
          <p:cNvSpPr>
            <a:spLocks noGrp="1"/>
          </p:cNvSpPr>
          <p:nvPr>
            <p:ph type="dt" sz="half" idx="10"/>
          </p:nvPr>
        </p:nvSpPr>
        <p:spPr/>
        <p:txBody>
          <a:bodyPr/>
          <a:lstStyle/>
          <a:p>
            <a:fld id="{D6BF29D3-B5C4-4458-BCB2-A2CB164E8E3F}" type="datetime1">
              <a:rPr lang="zh-CN" altLang="en-US" smtClean="0"/>
              <a:t>2023/5/24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B762644-4423-4A8C-BF71-6D8119CDF996}" type="slidenum">
              <a:rPr lang="zh-CN" altLang="en-US" smtClean="0"/>
              <a:t>‹#›</a:t>
            </a:fld>
            <a:endParaRPr lang="zh-CN" altLang="en-US"/>
          </a:p>
        </p:txBody>
      </p:sp>
      <p:pic>
        <p:nvPicPr>
          <p:cNvPr id="8" name="Picture 2">
            <a:extLst>
              <a:ext uri="{FF2B5EF4-FFF2-40B4-BE49-F238E27FC236}">
                <a16:creationId xmlns:a16="http://schemas.microsoft.com/office/drawing/2014/main" id="{9FEED64B-3093-A4A6-6BBA-59F86AD00062}"/>
              </a:ext>
            </a:extLst>
          </p:cNvPr>
          <p:cNvPicPr>
            <a:picLocks noChangeAspect="1" noChangeArrowheads="1"/>
          </p:cNvPicPr>
          <p:nvPr userDrawn="1"/>
        </p:nvPicPr>
        <p:blipFill>
          <a:blip r:embed="rId2">
            <a:alphaModFix amt="20000"/>
            <a:duotone>
              <a:schemeClr val="accent6">
                <a:shade val="45000"/>
                <a:satMod val="135000"/>
              </a:schemeClr>
              <a:prstClr val="white"/>
            </a:duotone>
            <a:extLst>
              <a:ext uri="{BEBA8EAE-BF5A-486C-A8C5-ECC9F3942E4B}">
                <a14:imgProps xmlns:a14="http://schemas.microsoft.com/office/drawing/2010/main">
                  <a14:imgLayer r:embed="rId3">
                    <a14:imgEffect>
                      <a14:saturation sat="400000"/>
                    </a14:imgEffect>
                    <a14:imgEffect>
                      <a14:brightnessContrast bright="20000"/>
                    </a14:imgEffect>
                  </a14:imgLayer>
                </a14:imgProps>
              </a:ext>
              <a:ext uri="{28A0092B-C50C-407E-A947-70E740481C1C}">
                <a14:useLocalDpi xmlns:a14="http://schemas.microsoft.com/office/drawing/2010/main" val="0"/>
              </a:ext>
            </a:extLst>
          </a:blip>
          <a:srcRect/>
          <a:stretch>
            <a:fillRect/>
          </a:stretch>
        </p:blipFill>
        <p:spPr bwMode="auto">
          <a:xfrm>
            <a:off x="0" y="0"/>
            <a:ext cx="12204192"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6239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zh-CN" altLang="en-US"/>
              <a:t>单击此处编辑母版标题样式</a:t>
            </a:r>
            <a:endParaRPr lang="en-US"/>
          </a:p>
        </p:txBody>
      </p:sp>
      <p:sp>
        <p:nvSpPr>
          <p:cNvPr id="3" name="Picture Placeholder 2"/>
          <p:cNvSpPr>
            <a:spLocks noGrp="1"/>
          </p:cNvSpPr>
          <p:nvPr>
            <p:ph type="pic" idx="1"/>
          </p:nvPr>
        </p:nvSpPr>
        <p:spPr>
          <a:xfrm>
            <a:off x="5181600" y="990600"/>
            <a:ext cx="6172200"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2DB41A1C-E9DF-49D3-BD91-F07440FD926A}" type="datetime1">
              <a:rPr lang="zh-CN" altLang="en-US" smtClean="0"/>
              <a:t>2023/5/24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B762644-4423-4A8C-BF71-6D8119CDF996}" type="slidenum">
              <a:rPr lang="zh-CN" altLang="en-US" smtClean="0"/>
              <a:t>‹#›</a:t>
            </a:fld>
            <a:endParaRPr lang="zh-CN" altLang="en-US"/>
          </a:p>
        </p:txBody>
      </p:sp>
    </p:spTree>
    <p:extLst>
      <p:ext uri="{BB962C8B-B14F-4D97-AF65-F5344CB8AC3E}">
        <p14:creationId xmlns:p14="http://schemas.microsoft.com/office/powerpoint/2010/main" val="6496022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Date Placeholder 3"/>
          <p:cNvSpPr>
            <a:spLocks noGrp="1"/>
          </p:cNvSpPr>
          <p:nvPr>
            <p:ph type="dt" sz="half" idx="10"/>
          </p:nvPr>
        </p:nvSpPr>
        <p:spPr/>
        <p:txBody>
          <a:bodyPr/>
          <a:lstStyle/>
          <a:p>
            <a:fld id="{59FB72A9-E3A9-41F9-B2E9-CBBCD3F2A829}" type="datetime1">
              <a:rPr lang="zh-CN" altLang="en-US" smtClean="0"/>
              <a:t>2023/5/24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B762644-4423-4A8C-BF71-6D8119CDF996}" type="slidenum">
              <a:rPr lang="zh-CN" altLang="en-US" smtClean="0"/>
              <a:t>‹#›</a:t>
            </a:fld>
            <a:endParaRPr lang="zh-CN" altLang="en-US"/>
          </a:p>
        </p:txBody>
      </p:sp>
    </p:spTree>
    <p:extLst>
      <p:ext uri="{BB962C8B-B14F-4D97-AF65-F5344CB8AC3E}">
        <p14:creationId xmlns:p14="http://schemas.microsoft.com/office/powerpoint/2010/main" val="10124586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0362"/>
            <a:ext cx="2628900" cy="5811838"/>
          </a:xfrm>
        </p:spPr>
        <p:txBody>
          <a:bodyPr vert="eaVert"/>
          <a:lstStyle/>
          <a:p>
            <a:r>
              <a:rPr lang="zh-CN" altLang="en-US"/>
              <a:t>单击此处编辑母版标题样式</a:t>
            </a:r>
            <a:endParaRPr lang="en-US"/>
          </a:p>
        </p:txBody>
      </p:sp>
      <p:sp>
        <p:nvSpPr>
          <p:cNvPr id="3" name="Vertical Text Placeholder 2"/>
          <p:cNvSpPr>
            <a:spLocks noGrp="1"/>
          </p:cNvSpPr>
          <p:nvPr>
            <p:ph type="body" orient="vert" idx="1"/>
          </p:nvPr>
        </p:nvSpPr>
        <p:spPr>
          <a:xfrm>
            <a:off x="838200" y="360362"/>
            <a:ext cx="7734300" cy="5811837"/>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Date Placeholder 3"/>
          <p:cNvSpPr>
            <a:spLocks noGrp="1"/>
          </p:cNvSpPr>
          <p:nvPr>
            <p:ph type="dt" sz="half" idx="10"/>
          </p:nvPr>
        </p:nvSpPr>
        <p:spPr/>
        <p:txBody>
          <a:bodyPr/>
          <a:lstStyle/>
          <a:p>
            <a:fld id="{B6B47D31-2D07-474A-AD8E-C9285E396D2D}" type="datetime1">
              <a:rPr lang="zh-CN" altLang="en-US" smtClean="0"/>
              <a:t>2023/5/24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B762644-4423-4A8C-BF71-6D8119CDF996}" type="slidenum">
              <a:rPr lang="zh-CN" altLang="en-US" smtClean="0"/>
              <a:t>‹#›</a:t>
            </a:fld>
            <a:endParaRPr lang="zh-CN" altLang="en-US"/>
          </a:p>
        </p:txBody>
      </p:sp>
    </p:spTree>
    <p:extLst>
      <p:ext uri="{BB962C8B-B14F-4D97-AF65-F5344CB8AC3E}">
        <p14:creationId xmlns:p14="http://schemas.microsoft.com/office/powerpoint/2010/main" val="9501819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8" name="Picture 2">
            <a:extLst>
              <a:ext uri="{FF2B5EF4-FFF2-40B4-BE49-F238E27FC236}">
                <a16:creationId xmlns:a16="http://schemas.microsoft.com/office/drawing/2014/main" id="{42049570-FD05-24F2-4916-B0DA63A73036}"/>
              </a:ext>
            </a:extLst>
          </p:cNvPr>
          <p:cNvPicPr>
            <a:picLocks noChangeAspect="1" noChangeArrowheads="1"/>
          </p:cNvPicPr>
          <p:nvPr userDrawn="1"/>
        </p:nvPicPr>
        <p:blipFill>
          <a:blip r:embed="rId2">
            <a:alphaModFix amt="20000"/>
            <a:duotone>
              <a:schemeClr val="accent6">
                <a:shade val="45000"/>
                <a:satMod val="135000"/>
              </a:schemeClr>
              <a:prstClr val="white"/>
            </a:duotone>
            <a:extLst>
              <a:ext uri="{BEBA8EAE-BF5A-486C-A8C5-ECC9F3942E4B}">
                <a14:imgProps xmlns:a14="http://schemas.microsoft.com/office/drawing/2010/main">
                  <a14:imgLayer r:embed="rId3">
                    <a14:imgEffect>
                      <a14:artisticBlur/>
                    </a14:imgEffect>
                    <a14:imgEffect>
                      <a14:sharpenSoften amount="-50000"/>
                    </a14:imgEffect>
                    <a14:imgEffect>
                      <a14:saturation sat="400000"/>
                    </a14:imgEffect>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0" y="0"/>
            <a:ext cx="12204192"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zh-CN" altLang="en-US"/>
              <a:t>单击此处编辑母版标题样式</a:t>
            </a:r>
            <a:endParaRPr lang="en-US"/>
          </a:p>
        </p:txBody>
      </p:sp>
      <p:sp>
        <p:nvSpPr>
          <p:cNvPr id="3" name="Content Placeholder 2"/>
          <p:cNvSpPr>
            <a:spLocks noGrp="1"/>
          </p:cNvSpPr>
          <p:nvPr>
            <p:ph idx="1"/>
          </p:nvPr>
        </p:nvSpPr>
        <p:spPr/>
        <p:txBody>
          <a:bodyPr/>
          <a:lstStyle>
            <a:lvl2pPr marL="895350" indent="-438150">
              <a:buFont typeface="Wingdings" panose="05000000000000000000" pitchFamily="2" charset="2"/>
              <a:buChar char="u"/>
              <a:defRPr/>
            </a:lvl2pPr>
            <a:lvl3pPr marL="1254125" indent="-339725">
              <a:buFont typeface="Wingdings" panose="05000000000000000000" pitchFamily="2" charset="2"/>
              <a:buChar char="n"/>
              <a:defRPr/>
            </a:lvl3pPr>
            <a:lvl4pPr marL="1701800" indent="-330200">
              <a:defRPr/>
            </a:lvl4pPr>
            <a:lvl5pPr marL="2149475" indent="-320675">
              <a:buFont typeface="Wingdings" panose="05000000000000000000" pitchFamily="2" charset="2"/>
              <a:buChar char="u"/>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endParaRPr lang="en-US" dirty="0"/>
          </a:p>
        </p:txBody>
      </p:sp>
      <p:sp>
        <p:nvSpPr>
          <p:cNvPr id="4" name="Date Placeholder 3"/>
          <p:cNvSpPr>
            <a:spLocks noGrp="1"/>
          </p:cNvSpPr>
          <p:nvPr>
            <p:ph type="dt" sz="half" idx="10"/>
          </p:nvPr>
        </p:nvSpPr>
        <p:spPr/>
        <p:txBody>
          <a:bodyPr/>
          <a:lstStyle/>
          <a:p>
            <a:fld id="{47C741F5-23CE-4281-A62A-7A3FB116B5E2}" type="datetime1">
              <a:rPr lang="zh-CN" altLang="en-US" smtClean="0"/>
              <a:t>2023/5/24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B762644-4423-4A8C-BF71-6D8119CDF996}" type="slidenum">
              <a:rPr lang="zh-CN" altLang="en-US" smtClean="0"/>
              <a:t>‹#›</a:t>
            </a:fld>
            <a:endParaRPr lang="zh-CN" altLang="en-US"/>
          </a:p>
        </p:txBody>
      </p:sp>
      <p:sp>
        <p:nvSpPr>
          <p:cNvPr id="7" name="等腰三角形 6">
            <a:extLst>
              <a:ext uri="{FF2B5EF4-FFF2-40B4-BE49-F238E27FC236}">
                <a16:creationId xmlns:a16="http://schemas.microsoft.com/office/drawing/2014/main" id="{91941875-79E5-431D-9EDA-C1620D447687}"/>
              </a:ext>
            </a:extLst>
          </p:cNvPr>
          <p:cNvSpPr/>
          <p:nvPr/>
        </p:nvSpPr>
        <p:spPr>
          <a:xfrm rot="5400000">
            <a:off x="-271439" y="792733"/>
            <a:ext cx="818370" cy="275492"/>
          </a:xfrm>
          <a:prstGeom prs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0017851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Content Placeholder 2"/>
          <p:cNvSpPr>
            <a:spLocks noGrp="1"/>
          </p:cNvSpPr>
          <p:nvPr>
            <p:ph idx="1"/>
          </p:nvPr>
        </p:nvSpPr>
        <p:spPr/>
        <p:txBody>
          <a:bodyPr/>
          <a:lstStyle>
            <a:lvl2pPr marL="685800" indent="-228600">
              <a:buFont typeface="Wingdings" panose="05000000000000000000" pitchFamily="2" charset="2"/>
              <a:buChar char="u"/>
              <a:defRPr/>
            </a:lvl2pPr>
            <a:lvl3pPr marL="1143000" indent="-228600">
              <a:buFont typeface="Wingdings" panose="05000000000000000000" pitchFamily="2" charset="2"/>
              <a:buChar char="n"/>
              <a:defRPr/>
            </a:lvl3pPr>
            <a:lvl5pPr marL="2057400" indent="-228600">
              <a:buFont typeface="Wingdings" panose="05000000000000000000" pitchFamily="2" charset="2"/>
              <a:buChar char="u"/>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Date Placeholder 3"/>
          <p:cNvSpPr>
            <a:spLocks noGrp="1"/>
          </p:cNvSpPr>
          <p:nvPr>
            <p:ph type="dt" sz="half" idx="10"/>
          </p:nvPr>
        </p:nvSpPr>
        <p:spPr/>
        <p:txBody>
          <a:bodyPr/>
          <a:lstStyle/>
          <a:p>
            <a:fld id="{47C741F5-23CE-4281-A62A-7A3FB116B5E2}" type="datetime1">
              <a:rPr lang="zh-CN" altLang="en-US" smtClean="0"/>
              <a:t>2023/5/24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B762644-4423-4A8C-BF71-6D8119CDF996}" type="slidenum">
              <a:rPr lang="zh-CN" altLang="en-US" smtClean="0"/>
              <a:t>‹#›</a:t>
            </a:fld>
            <a:endParaRPr lang="zh-CN" altLang="en-US"/>
          </a:p>
        </p:txBody>
      </p:sp>
      <p:sp>
        <p:nvSpPr>
          <p:cNvPr id="7" name="等腰三角形 6">
            <a:extLst>
              <a:ext uri="{FF2B5EF4-FFF2-40B4-BE49-F238E27FC236}">
                <a16:creationId xmlns:a16="http://schemas.microsoft.com/office/drawing/2014/main" id="{91941875-79E5-431D-9EDA-C1620D447687}"/>
              </a:ext>
            </a:extLst>
          </p:cNvPr>
          <p:cNvSpPr/>
          <p:nvPr/>
        </p:nvSpPr>
        <p:spPr>
          <a:xfrm rot="5400000">
            <a:off x="-271439" y="792733"/>
            <a:ext cx="818370" cy="275492"/>
          </a:xfrm>
          <a:prstGeom prs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Picture 2">
            <a:extLst>
              <a:ext uri="{FF2B5EF4-FFF2-40B4-BE49-F238E27FC236}">
                <a16:creationId xmlns:a16="http://schemas.microsoft.com/office/drawing/2014/main" id="{3F7E93AA-7437-7680-CF99-7C9ED0F00044}"/>
              </a:ext>
            </a:extLst>
          </p:cNvPr>
          <p:cNvPicPr>
            <a:picLocks noChangeAspect="1" noChangeArrowheads="1"/>
          </p:cNvPicPr>
          <p:nvPr userDrawn="1"/>
        </p:nvPicPr>
        <p:blipFill>
          <a:blip r:embed="rId2">
            <a:alphaModFix amt="20000"/>
            <a:duotone>
              <a:schemeClr val="accent6">
                <a:shade val="45000"/>
                <a:satMod val="135000"/>
              </a:schemeClr>
              <a:prstClr val="white"/>
            </a:duotone>
            <a:extLst>
              <a:ext uri="{BEBA8EAE-BF5A-486C-A8C5-ECC9F3942E4B}">
                <a14:imgProps xmlns:a14="http://schemas.microsoft.com/office/drawing/2010/main">
                  <a14:imgLayer r:embed="rId3">
                    <a14:imgEffect>
                      <a14:saturation sat="400000"/>
                    </a14:imgEffect>
                    <a14:imgEffect>
                      <a14:brightnessContrast bright="20000"/>
                    </a14:imgEffect>
                  </a14:imgLayer>
                </a14:imgProps>
              </a:ext>
              <a:ext uri="{28A0092B-C50C-407E-A947-70E740481C1C}">
                <a14:useLocalDpi xmlns:a14="http://schemas.microsoft.com/office/drawing/2010/main" val="0"/>
              </a:ext>
            </a:extLst>
          </a:blip>
          <a:srcRect/>
          <a:stretch>
            <a:fillRect/>
          </a:stretch>
        </p:blipFill>
        <p:spPr bwMode="auto">
          <a:xfrm>
            <a:off x="0" y="0"/>
            <a:ext cx="12204192"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60442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512749" y="1886595"/>
            <a:ext cx="10515600" cy="2098696"/>
          </a:xfrm>
        </p:spPr>
        <p:txBody>
          <a:bodyPr anchor="b">
            <a:normAutofit/>
          </a:bodyPr>
          <a:lstStyle>
            <a:lvl1pPr>
              <a:defRPr sz="6000" b="0"/>
            </a:lvl1pPr>
          </a:lstStyle>
          <a:p>
            <a:r>
              <a:rPr lang="zh-CN" altLang="en-US"/>
              <a:t>单击此处编辑母版标题样式</a:t>
            </a:r>
            <a:endParaRPr lang="en-US"/>
          </a:p>
        </p:txBody>
      </p:sp>
      <p:sp>
        <p:nvSpPr>
          <p:cNvPr id="3" name="Text Placeholder 2"/>
          <p:cNvSpPr>
            <a:spLocks noGrp="1"/>
          </p:cNvSpPr>
          <p:nvPr>
            <p:ph type="body" idx="1"/>
          </p:nvPr>
        </p:nvSpPr>
        <p:spPr>
          <a:xfrm>
            <a:off x="512749" y="4009467"/>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C56706AF-3459-4775-8BB9-A4EC828CB7E1}" type="datetime1">
              <a:rPr lang="zh-CN" altLang="en-US" smtClean="0"/>
              <a:t>2023/5/24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B762644-4423-4A8C-BF71-6D8119CDF996}" type="slidenum">
              <a:rPr lang="zh-CN" altLang="en-US" smtClean="0"/>
              <a:t>‹#›</a:t>
            </a:fld>
            <a:endParaRPr lang="zh-CN" altLang="en-US"/>
          </a:p>
        </p:txBody>
      </p:sp>
      <p:sp>
        <p:nvSpPr>
          <p:cNvPr id="7" name="等腰三角形 6">
            <a:extLst>
              <a:ext uri="{FF2B5EF4-FFF2-40B4-BE49-F238E27FC236}">
                <a16:creationId xmlns:a16="http://schemas.microsoft.com/office/drawing/2014/main" id="{74C7ED7F-913B-490D-ADF6-8B1D8657B768}"/>
              </a:ext>
            </a:extLst>
          </p:cNvPr>
          <p:cNvSpPr/>
          <p:nvPr/>
        </p:nvSpPr>
        <p:spPr>
          <a:xfrm rot="5400000">
            <a:off x="-246815" y="3384842"/>
            <a:ext cx="673092" cy="179462"/>
          </a:xfrm>
          <a:prstGeom prs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9562159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Content Placeholder 2"/>
          <p:cNvSpPr>
            <a:spLocks noGrp="1"/>
          </p:cNvSpPr>
          <p:nvPr>
            <p:ph sz="half" idx="1"/>
          </p:nvPr>
        </p:nvSpPr>
        <p:spPr>
          <a:xfrm>
            <a:off x="845127" y="1828800"/>
            <a:ext cx="5181600" cy="4351337"/>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Content Placeholder 3"/>
          <p:cNvSpPr>
            <a:spLocks noGrp="1"/>
          </p:cNvSpPr>
          <p:nvPr>
            <p:ph sz="half" idx="2"/>
          </p:nvPr>
        </p:nvSpPr>
        <p:spPr>
          <a:xfrm>
            <a:off x="6172200" y="1828800"/>
            <a:ext cx="5181600" cy="4351337"/>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5" name="Date Placeholder 4"/>
          <p:cNvSpPr>
            <a:spLocks noGrp="1"/>
          </p:cNvSpPr>
          <p:nvPr>
            <p:ph type="dt" sz="half" idx="10"/>
          </p:nvPr>
        </p:nvSpPr>
        <p:spPr/>
        <p:txBody>
          <a:bodyPr/>
          <a:lstStyle/>
          <a:p>
            <a:fld id="{CB1DE0DF-777C-4B25-B3AF-A59F560EC2C3}" type="datetime1">
              <a:rPr lang="zh-CN" altLang="en-US" smtClean="0"/>
              <a:t>2023/5/24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B762644-4423-4A8C-BF71-6D8119CDF996}" type="slidenum">
              <a:rPr lang="zh-CN" altLang="en-US" smtClean="0"/>
              <a:t>‹#›</a:t>
            </a:fld>
            <a:endParaRPr lang="zh-CN" altLang="en-US"/>
          </a:p>
        </p:txBody>
      </p:sp>
      <p:sp>
        <p:nvSpPr>
          <p:cNvPr id="8" name="等腰三角形 7">
            <a:extLst>
              <a:ext uri="{FF2B5EF4-FFF2-40B4-BE49-F238E27FC236}">
                <a16:creationId xmlns:a16="http://schemas.microsoft.com/office/drawing/2014/main" id="{03905AE1-90A3-4ECF-B328-9BA68F71CBF6}"/>
              </a:ext>
            </a:extLst>
          </p:cNvPr>
          <p:cNvSpPr/>
          <p:nvPr/>
        </p:nvSpPr>
        <p:spPr>
          <a:xfrm rot="5400000">
            <a:off x="-271439" y="792733"/>
            <a:ext cx="818370" cy="275492"/>
          </a:xfrm>
          <a:prstGeom prs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651132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比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0"/>
            <a:ext cx="5156200" cy="825699"/>
          </a:xfr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845127" y="2507550"/>
            <a:ext cx="5156200" cy="368052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5" name="Text Placeholder 4"/>
          <p:cNvSpPr>
            <a:spLocks noGrp="1"/>
          </p:cNvSpPr>
          <p:nvPr>
            <p:ph type="body" sz="quarter" idx="3"/>
          </p:nvPr>
        </p:nvSpPr>
        <p:spPr>
          <a:xfrm>
            <a:off x="6172200" y="1681851"/>
            <a:ext cx="5181601" cy="825698"/>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72200" y="2507550"/>
            <a:ext cx="5181601" cy="368052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7" name="Date Placeholder 6"/>
          <p:cNvSpPr>
            <a:spLocks noGrp="1"/>
          </p:cNvSpPr>
          <p:nvPr>
            <p:ph type="dt" sz="half" idx="10"/>
          </p:nvPr>
        </p:nvSpPr>
        <p:spPr/>
        <p:txBody>
          <a:bodyPr/>
          <a:lstStyle/>
          <a:p>
            <a:fld id="{FC7CDCCF-18FD-49F9-ADBC-4FD17D240BAE}" type="datetime1">
              <a:rPr lang="zh-CN" altLang="en-US" smtClean="0"/>
              <a:t>2023/5/24</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AB762644-4423-4A8C-BF71-6D8119CDF996}" type="slidenum">
              <a:rPr lang="zh-CN" altLang="en-US" smtClean="0"/>
              <a:t>‹#›</a:t>
            </a:fld>
            <a:endParaRPr lang="zh-CN" altLang="en-US"/>
          </a:p>
        </p:txBody>
      </p:sp>
      <p:sp>
        <p:nvSpPr>
          <p:cNvPr id="10" name="Title 9"/>
          <p:cNvSpPr>
            <a:spLocks noGrp="1"/>
          </p:cNvSpPr>
          <p:nvPr>
            <p:ph type="title"/>
          </p:nvPr>
        </p:nvSpPr>
        <p:spPr/>
        <p:txBody>
          <a:bodyPr/>
          <a:lstStyle/>
          <a:p>
            <a:r>
              <a:rPr lang="zh-CN" altLang="en-US"/>
              <a:t>单击此处编辑母版标题样式</a:t>
            </a:r>
            <a:endParaRPr lang="en-US"/>
          </a:p>
        </p:txBody>
      </p:sp>
      <p:sp>
        <p:nvSpPr>
          <p:cNvPr id="11" name="等腰三角形 10">
            <a:extLst>
              <a:ext uri="{FF2B5EF4-FFF2-40B4-BE49-F238E27FC236}">
                <a16:creationId xmlns:a16="http://schemas.microsoft.com/office/drawing/2014/main" id="{9AAAF812-A4F7-4E5F-B124-BF59FDCDCD7F}"/>
              </a:ext>
            </a:extLst>
          </p:cNvPr>
          <p:cNvSpPr/>
          <p:nvPr/>
        </p:nvSpPr>
        <p:spPr>
          <a:xfrm rot="5400000">
            <a:off x="-271439" y="792733"/>
            <a:ext cx="818370" cy="275492"/>
          </a:xfrm>
          <a:prstGeom prs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3164721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D42C2C6F-87FA-4459-908C-92B959729846}" type="datetime1">
              <a:rPr lang="zh-CN" altLang="en-US" smtClean="0"/>
              <a:t>2023/5/24</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AB762644-4423-4A8C-BF71-6D8119CDF996}" type="slidenum">
              <a:rPr lang="zh-CN" altLang="en-US" smtClean="0"/>
              <a:t>‹#›</a:t>
            </a:fld>
            <a:endParaRPr lang="zh-CN" altLang="en-US"/>
          </a:p>
        </p:txBody>
      </p:sp>
      <p:sp>
        <p:nvSpPr>
          <p:cNvPr id="6" name="Title 5"/>
          <p:cNvSpPr>
            <a:spLocks noGrp="1"/>
          </p:cNvSpPr>
          <p:nvPr>
            <p:ph type="title"/>
          </p:nvPr>
        </p:nvSpPr>
        <p:spPr/>
        <p:txBody>
          <a:bodyPr/>
          <a:lstStyle/>
          <a:p>
            <a:r>
              <a:rPr lang="zh-CN" altLang="en-US"/>
              <a:t>单击此处编辑母版标题样式</a:t>
            </a:r>
            <a:endParaRPr lang="en-US"/>
          </a:p>
        </p:txBody>
      </p:sp>
      <p:sp>
        <p:nvSpPr>
          <p:cNvPr id="7" name="等腰三角形 6">
            <a:extLst>
              <a:ext uri="{FF2B5EF4-FFF2-40B4-BE49-F238E27FC236}">
                <a16:creationId xmlns:a16="http://schemas.microsoft.com/office/drawing/2014/main" id="{2BEEFF61-E89C-484B-9638-B2D78B46D751}"/>
              </a:ext>
            </a:extLst>
          </p:cNvPr>
          <p:cNvSpPr/>
          <p:nvPr/>
        </p:nvSpPr>
        <p:spPr>
          <a:xfrm rot="5400000">
            <a:off x="-271439" y="792733"/>
            <a:ext cx="818370" cy="275492"/>
          </a:xfrm>
          <a:prstGeom prs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527198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9A8F88-4263-4040-9361-D1E715409511}" type="datetime1">
              <a:rPr lang="zh-CN" altLang="en-US" smtClean="0"/>
              <a:t>2023/5/24</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AB762644-4423-4A8C-BF71-6D8119CDF996}" type="slidenum">
              <a:rPr lang="zh-CN" altLang="en-US" smtClean="0"/>
              <a:t>‹#›</a:t>
            </a:fld>
            <a:endParaRPr lang="zh-CN" altLang="en-US"/>
          </a:p>
        </p:txBody>
      </p:sp>
      <p:pic>
        <p:nvPicPr>
          <p:cNvPr id="5" name="Picture 2">
            <a:extLst>
              <a:ext uri="{FF2B5EF4-FFF2-40B4-BE49-F238E27FC236}">
                <a16:creationId xmlns:a16="http://schemas.microsoft.com/office/drawing/2014/main" id="{7368449E-4DCE-464E-6115-8F8E55C0063E}"/>
              </a:ext>
            </a:extLst>
          </p:cNvPr>
          <p:cNvPicPr>
            <a:picLocks noChangeAspect="1" noChangeArrowheads="1"/>
          </p:cNvPicPr>
          <p:nvPr userDrawn="1"/>
        </p:nvPicPr>
        <p:blipFill>
          <a:blip r:embed="rId2">
            <a:alphaModFix amt="20000"/>
            <a:duotone>
              <a:schemeClr val="accent6">
                <a:shade val="45000"/>
                <a:satMod val="135000"/>
              </a:schemeClr>
              <a:prstClr val="white"/>
            </a:duotone>
            <a:extLst>
              <a:ext uri="{BEBA8EAE-BF5A-486C-A8C5-ECC9F3942E4B}">
                <a14:imgProps xmlns:a14="http://schemas.microsoft.com/office/drawing/2010/main">
                  <a14:imgLayer r:embed="rId3">
                    <a14:imgEffect>
                      <a14:saturation sat="400000"/>
                    </a14:imgEffect>
                    <a14:imgEffect>
                      <a14:brightnessContrast bright="20000"/>
                    </a14:imgEffect>
                  </a14:imgLayer>
                </a14:imgProps>
              </a:ext>
              <a:ext uri="{28A0092B-C50C-407E-A947-70E740481C1C}">
                <a14:useLocalDpi xmlns:a14="http://schemas.microsoft.com/office/drawing/2010/main" val="0"/>
              </a:ext>
            </a:extLst>
          </a:blip>
          <a:srcRect/>
          <a:stretch>
            <a:fillRect/>
          </a:stretch>
        </p:blipFill>
        <p:spPr bwMode="auto">
          <a:xfrm>
            <a:off x="0" y="0"/>
            <a:ext cx="12204192"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1411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zh-CN" altLang="en-US"/>
              <a:t>单击此处编辑母版标题样式</a:t>
            </a:r>
            <a:endParaRPr lang="en-US"/>
          </a:p>
        </p:txBody>
      </p:sp>
      <p:sp>
        <p:nvSpPr>
          <p:cNvPr id="3" name="Content Placeholder 2"/>
          <p:cNvSpPr>
            <a:spLocks noGrp="1"/>
          </p:cNvSpPr>
          <p:nvPr>
            <p:ph idx="1"/>
          </p:nvPr>
        </p:nvSpPr>
        <p:spPr>
          <a:xfrm>
            <a:off x="5181600" y="990600"/>
            <a:ext cx="6172200"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15DDEC3D-D86B-4766-B7E7-027D95BBD69E}" type="datetime1">
              <a:rPr lang="zh-CN" altLang="en-US" smtClean="0"/>
              <a:t>2023/5/24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B762644-4423-4A8C-BF71-6D8119CDF996}" type="slidenum">
              <a:rPr lang="zh-CN" altLang="en-US" smtClean="0"/>
              <a:t>‹#›</a:t>
            </a:fld>
            <a:endParaRPr lang="zh-CN" altLang="en-US"/>
          </a:p>
        </p:txBody>
      </p:sp>
    </p:spTree>
    <p:extLst>
      <p:ext uri="{BB962C8B-B14F-4D97-AF65-F5344CB8AC3E}">
        <p14:creationId xmlns:p14="http://schemas.microsoft.com/office/powerpoint/2010/main" val="24224709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2749" y="267698"/>
            <a:ext cx="11679252" cy="1325562"/>
          </a:xfrm>
          <a:prstGeom prst="rect">
            <a:avLst/>
          </a:prstGeom>
        </p:spPr>
        <p:txBody>
          <a:bodyPr vert="horz" lIns="91440" tIns="45720" rIns="91440" bIns="45720" rtlCol="0" anchor="ctr">
            <a:normAutofit/>
          </a:bodyPr>
          <a:lstStyle/>
          <a:p>
            <a:r>
              <a:rPr lang="zh-CN" altLang="en-US"/>
              <a:t>单击此处编辑母版标题样式</a:t>
            </a:r>
            <a:endParaRPr lang="en-US"/>
          </a:p>
        </p:txBody>
      </p:sp>
      <p:sp>
        <p:nvSpPr>
          <p:cNvPr id="3" name="Text Placeholder 2"/>
          <p:cNvSpPr>
            <a:spLocks noGrp="1"/>
          </p:cNvSpPr>
          <p:nvPr>
            <p:ph type="body" idx="1"/>
          </p:nvPr>
        </p:nvSpPr>
        <p:spPr>
          <a:xfrm>
            <a:off x="512749" y="1828800"/>
            <a:ext cx="10847978" cy="4351337"/>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endParaRPr lang="en-US" dirty="0"/>
          </a:p>
        </p:txBody>
      </p:sp>
      <p:sp>
        <p:nvSpPr>
          <p:cNvPr id="4" name="Date Placeholder 3"/>
          <p:cNvSpPr>
            <a:spLocks noGrp="1"/>
          </p:cNvSpPr>
          <p:nvPr>
            <p:ph type="dt" sz="half" idx="2"/>
          </p:nvPr>
        </p:nvSpPr>
        <p:spPr>
          <a:xfrm>
            <a:off x="512749"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fld id="{2718C357-4DF5-485C-83AD-A43FEB346DC8}" type="datetime1">
              <a:rPr lang="zh-CN" altLang="en-US" smtClean="0"/>
              <a:t>2023/5/24</a:t>
            </a:fld>
            <a:endParaRPr lang="zh-CN" altLang="en-US"/>
          </a:p>
        </p:txBody>
      </p:sp>
      <p:sp>
        <p:nvSpPr>
          <p:cNvPr id="5" name="Footer Placeholder 4"/>
          <p:cNvSpPr>
            <a:spLocks noGrp="1"/>
          </p:cNvSpPr>
          <p:nvPr>
            <p:ph type="ftr" sz="quarter" idx="3"/>
          </p:nvPr>
        </p:nvSpPr>
        <p:spPr>
          <a:xfrm>
            <a:off x="4038600" y="6356349"/>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endParaRPr lang="zh-CN" altLang="en-US"/>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AB762644-4423-4A8C-BF71-6D8119CDF996}" type="slidenum">
              <a:rPr lang="zh-CN" altLang="en-US" smtClean="0"/>
              <a:t>‹#›</a:t>
            </a:fld>
            <a:endParaRPr lang="zh-CN" altLang="en-US"/>
          </a:p>
        </p:txBody>
      </p:sp>
    </p:spTree>
    <p:extLst>
      <p:ext uri="{BB962C8B-B14F-4D97-AF65-F5344CB8AC3E}">
        <p14:creationId xmlns:p14="http://schemas.microsoft.com/office/powerpoint/2010/main" val="348532343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7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Lst>
  <p:hf hdr="0" ftr="0" dt="0"/>
  <p:txStyles>
    <p:titleStyle>
      <a:lvl1pPr algn="l" defTabSz="914400" rtl="0" eaLnBrk="1" latinLnBrk="0" hangingPunct="1">
        <a:lnSpc>
          <a:spcPct val="90000"/>
        </a:lnSpc>
        <a:spcBef>
          <a:spcPct val="0"/>
        </a:spcBef>
        <a:buNone/>
        <a:defRPr sz="4400" b="1" kern="1200" baseline="0">
          <a:solidFill>
            <a:srgbClr val="C00000"/>
          </a:solidFill>
          <a:effectLst>
            <a:outerShdw blurRad="50800" dist="38100" dir="2700000" algn="tl" rotWithShape="0">
              <a:prstClr val="black">
                <a:alpha val="40000"/>
              </a:prstClr>
            </a:outerShdw>
          </a:effectLst>
          <a:latin typeface="Calibri" panose="020F0502020204030204" pitchFamily="34" charset="0"/>
          <a:ea typeface="微软雅黑" panose="020B0503020204020204" pitchFamily="34" charset="-122"/>
          <a:cs typeface="+mj-cs"/>
        </a:defRPr>
      </a:lvl1pPr>
    </p:titleStyle>
    <p:bodyStyle>
      <a:lvl1pPr marL="447675" indent="-447675" algn="l" defTabSz="914400" rtl="0" eaLnBrk="1" latinLnBrk="0" hangingPunct="1">
        <a:lnSpc>
          <a:spcPct val="90000"/>
        </a:lnSpc>
        <a:spcBef>
          <a:spcPts val="1000"/>
        </a:spcBef>
        <a:buClr>
          <a:srgbClr val="C00000"/>
        </a:buClr>
        <a:buFont typeface="Wingdings" panose="05000000000000000000" pitchFamily="2" charset="2"/>
        <a:buChar char="p"/>
        <a:defRPr sz="2800" kern="1200" baseline="0">
          <a:solidFill>
            <a:schemeClr val="tx1"/>
          </a:solidFill>
          <a:latin typeface="Calibri" panose="020F0502020204030204" pitchFamily="34" charset="0"/>
          <a:ea typeface="微软雅黑" panose="020B0503020204020204" pitchFamily="34" charset="-122"/>
          <a:cs typeface="+mn-cs"/>
        </a:defRPr>
      </a:lvl1pPr>
      <a:lvl2pPr marL="809625" indent="-352425" algn="l" defTabSz="914400" rtl="0" eaLnBrk="1" latinLnBrk="0" hangingPunct="1">
        <a:lnSpc>
          <a:spcPct val="90000"/>
        </a:lnSpc>
        <a:spcBef>
          <a:spcPts val="500"/>
        </a:spcBef>
        <a:buClr>
          <a:srgbClr val="C00000"/>
        </a:buClr>
        <a:buFont typeface="Wingdings" panose="05000000000000000000" pitchFamily="2" charset="2"/>
        <a:buChar char="p"/>
        <a:defRPr sz="2400" kern="1200" baseline="0">
          <a:solidFill>
            <a:schemeClr val="tx1"/>
          </a:solidFill>
          <a:latin typeface="Calibri" panose="020F0502020204030204" pitchFamily="34" charset="0"/>
          <a:ea typeface="微软雅黑" panose="020B0503020204020204" pitchFamily="34" charset="-122"/>
          <a:cs typeface="+mn-cs"/>
        </a:defRPr>
      </a:lvl2pPr>
      <a:lvl3pPr marL="1257300" indent="-342900" algn="l" defTabSz="914400" rtl="0" eaLnBrk="1" latinLnBrk="0" hangingPunct="1">
        <a:lnSpc>
          <a:spcPct val="90000"/>
        </a:lnSpc>
        <a:spcBef>
          <a:spcPts val="500"/>
        </a:spcBef>
        <a:buClr>
          <a:srgbClr val="C00000"/>
        </a:buClr>
        <a:buFont typeface="Wingdings" panose="05000000000000000000" pitchFamily="2" charset="2"/>
        <a:buChar char="p"/>
        <a:defRPr sz="2000" kern="1200" baseline="0">
          <a:solidFill>
            <a:schemeClr val="tx1"/>
          </a:solidFill>
          <a:latin typeface="Calibri" panose="020F0502020204030204" pitchFamily="34" charset="0"/>
          <a:ea typeface="微软雅黑" panose="020B0503020204020204" pitchFamily="34" charset="-122"/>
          <a:cs typeface="+mn-cs"/>
        </a:defRPr>
      </a:lvl3pPr>
      <a:lvl4pPr marL="1600200" indent="-228600" algn="l" defTabSz="914400" rtl="0" eaLnBrk="1" latinLnBrk="0" hangingPunct="1">
        <a:lnSpc>
          <a:spcPct val="90000"/>
        </a:lnSpc>
        <a:spcBef>
          <a:spcPts val="500"/>
        </a:spcBef>
        <a:buClr>
          <a:srgbClr val="C00000"/>
        </a:buClr>
        <a:buFont typeface="Wingdings" panose="05000000000000000000" pitchFamily="2" charset="2"/>
        <a:buChar char="p"/>
        <a:defRPr sz="1800" kern="1200" baseline="0">
          <a:solidFill>
            <a:schemeClr val="tx1"/>
          </a:solidFill>
          <a:latin typeface="Calibri" panose="020F0502020204030204" pitchFamily="34" charset="0"/>
          <a:ea typeface="微软雅黑" panose="020B0503020204020204" pitchFamily="34" charset="-122"/>
          <a:cs typeface="+mn-cs"/>
        </a:defRPr>
      </a:lvl4pPr>
      <a:lvl5pPr marL="2057400" indent="-228600" algn="l" defTabSz="914400" rtl="0" eaLnBrk="1" latinLnBrk="0" hangingPunct="1">
        <a:lnSpc>
          <a:spcPct val="90000"/>
        </a:lnSpc>
        <a:spcBef>
          <a:spcPts val="500"/>
        </a:spcBef>
        <a:buClr>
          <a:srgbClr val="C00000"/>
        </a:buClr>
        <a:buFont typeface="Wingdings" panose="05000000000000000000" pitchFamily="2" charset="2"/>
        <a:buChar char="p"/>
        <a:defRPr sz="1800" kern="1200" baseline="0">
          <a:solidFill>
            <a:schemeClr val="tx1"/>
          </a:solidFill>
          <a:latin typeface="Calibri" panose="020F0502020204030204" pitchFamily="34" charset="0"/>
          <a:ea typeface="微软雅黑" panose="020B0503020204020204" pitchFamily="34" charset="-122"/>
          <a:cs typeface="+mn-cs"/>
        </a:defRPr>
      </a:lvl5pPr>
      <a:lvl6pPr marL="25146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jp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62.png"/><Relationship Id="rId3" Type="http://schemas.openxmlformats.org/officeDocument/2006/relationships/image" Target="../media/image57.png"/><Relationship Id="rId7" Type="http://schemas.openxmlformats.org/officeDocument/2006/relationships/image" Target="../media/image61.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60.png"/><Relationship Id="rId5" Type="http://schemas.openxmlformats.org/officeDocument/2006/relationships/image" Target="../media/image59.png"/><Relationship Id="rId4" Type="http://schemas.openxmlformats.org/officeDocument/2006/relationships/image" Target="../media/image58.png"/><Relationship Id="rId9" Type="http://schemas.openxmlformats.org/officeDocument/2006/relationships/image" Target="../media/image63.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56.png"/><Relationship Id="rId3" Type="http://schemas.openxmlformats.org/officeDocument/2006/relationships/image" Target="../media/image24.png"/><Relationship Id="rId7" Type="http://schemas.openxmlformats.org/officeDocument/2006/relationships/image" Target="../media/image55.sv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54.png"/><Relationship Id="rId11" Type="http://schemas.openxmlformats.org/officeDocument/2006/relationships/image" Target="../media/image65.png"/><Relationship Id="rId5" Type="http://schemas.openxmlformats.org/officeDocument/2006/relationships/image" Target="../media/image26.png"/><Relationship Id="rId10" Type="http://schemas.openxmlformats.org/officeDocument/2006/relationships/image" Target="../media/image64.png"/><Relationship Id="rId4" Type="http://schemas.openxmlformats.org/officeDocument/2006/relationships/image" Target="../media/image25.png"/><Relationship Id="rId9" Type="http://schemas.openxmlformats.org/officeDocument/2006/relationships/image" Target="../media/image57.svg"/></Relationships>
</file>

<file path=ppt/slides/_rels/slide16.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50.svg"/></Relationships>
</file>

<file path=ppt/slides/_rels/slide17.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microsoft.com/office/2007/relationships/hdphoto" Target="../media/hdphoto3.wdp"/><Relationship Id="rId3" Type="http://schemas.openxmlformats.org/officeDocument/2006/relationships/image" Target="../media/image67.png"/><Relationship Id="rId7" Type="http://schemas.openxmlformats.org/officeDocument/2006/relationships/image" Target="../media/image31.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30.svg"/><Relationship Id="rId5" Type="http://schemas.openxmlformats.org/officeDocument/2006/relationships/image" Target="../media/image29.png"/><Relationship Id="rId4" Type="http://schemas.openxmlformats.org/officeDocument/2006/relationships/image" Target="../media/image32.png"/></Relationships>
</file>

<file path=ppt/slides/_rels/slide2.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emf"/><Relationship Id="rId18" Type="http://schemas.openxmlformats.org/officeDocument/2006/relationships/image" Target="../media/image20.png"/><Relationship Id="rId3" Type="http://schemas.openxmlformats.org/officeDocument/2006/relationships/image" Target="../media/image5.png"/><Relationship Id="rId21" Type="http://schemas.openxmlformats.org/officeDocument/2006/relationships/image" Target="../media/image23.png"/><Relationship Id="rId7" Type="http://schemas.openxmlformats.org/officeDocument/2006/relationships/image" Target="../media/image9.png"/><Relationship Id="rId12" Type="http://schemas.openxmlformats.org/officeDocument/2006/relationships/image" Target="../media/image14.png"/><Relationship Id="rId17" Type="http://schemas.openxmlformats.org/officeDocument/2006/relationships/image" Target="../media/image19.png"/><Relationship Id="rId2" Type="http://schemas.openxmlformats.org/officeDocument/2006/relationships/notesSlide" Target="../notesSlides/notesSlide2.xml"/><Relationship Id="rId16" Type="http://schemas.openxmlformats.org/officeDocument/2006/relationships/image" Target="../media/image18.jpeg"/><Relationship Id="rId20"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5" Type="http://schemas.openxmlformats.org/officeDocument/2006/relationships/image" Target="../media/image17.emf"/><Relationship Id="rId10" Type="http://schemas.openxmlformats.org/officeDocument/2006/relationships/image" Target="../media/image12.png"/><Relationship Id="rId19" Type="http://schemas.openxmlformats.org/officeDocument/2006/relationships/image" Target="../media/image21.jpeg"/><Relationship Id="rId4" Type="http://schemas.openxmlformats.org/officeDocument/2006/relationships/image" Target="../media/image6.png"/><Relationship Id="rId9" Type="http://schemas.openxmlformats.org/officeDocument/2006/relationships/image" Target="../media/image11.png"/><Relationship Id="rId14" Type="http://schemas.openxmlformats.org/officeDocument/2006/relationships/image" Target="../media/image16.png"/><Relationship Id="rId22" Type="http://schemas.microsoft.com/office/2007/relationships/hdphoto" Target="../media/hdphoto2.wdp"/></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00.pn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69.svg"/><Relationship Id="rId4" Type="http://schemas.openxmlformats.org/officeDocument/2006/relationships/image" Target="../media/image68.png"/></Relationships>
</file>

<file path=ppt/slides/_rels/slide2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microsoft.com/office/2007/relationships/hdphoto" Target="../media/hdphoto3.wdp"/><Relationship Id="rId4" Type="http://schemas.openxmlformats.org/officeDocument/2006/relationships/image" Target="../media/image31.png"/></Relationships>
</file>

<file path=ppt/slides/_rels/slide2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microsoft.com/office/2007/relationships/hdphoto" Target="../media/hdphoto3.wdp"/><Relationship Id="rId4" Type="http://schemas.openxmlformats.org/officeDocument/2006/relationships/image" Target="../media/image31.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28.xml"/><Relationship Id="rId1" Type="http://schemas.openxmlformats.org/officeDocument/2006/relationships/slideLayout" Target="../slideLayouts/slideLayout2.xml"/><Relationship Id="rId5" Type="http://schemas.openxmlformats.org/officeDocument/2006/relationships/image" Target="../media/image72.png"/><Relationship Id="rId4" Type="http://schemas.openxmlformats.org/officeDocument/2006/relationships/image" Target="../media/image71.png"/></Relationships>
</file>

<file path=ppt/slides/_rels/slide29.xml.rels><?xml version="1.0" encoding="UTF-8" standalone="yes"?>
<Relationships xmlns="http://schemas.openxmlformats.org/package/2006/relationships"><Relationship Id="rId3" Type="http://schemas.openxmlformats.org/officeDocument/2006/relationships/image" Target="../media/image41.png"/><Relationship Id="rId7" Type="http://schemas.openxmlformats.org/officeDocument/2006/relationships/image" Target="../media/image71.png"/><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image" Target="../media/image50.svg"/><Relationship Id="rId5" Type="http://schemas.openxmlformats.org/officeDocument/2006/relationships/image" Target="../media/image49.png"/><Relationship Id="rId4" Type="http://schemas.openxmlformats.org/officeDocument/2006/relationships/image" Target="../media/image40.png"/></Relationships>
</file>

<file path=ppt/slides/_rels/slide3.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 Id="rId9" Type="http://schemas.openxmlformats.org/officeDocument/2006/relationships/image" Target="../media/image30.svg"/></Relationships>
</file>

<file path=ppt/slides/_rels/slide30.xml.rels><?xml version="1.0" encoding="UTF-8" standalone="yes"?>
<Relationships xmlns="http://schemas.openxmlformats.org/package/2006/relationships"><Relationship Id="rId3" Type="http://schemas.openxmlformats.org/officeDocument/2006/relationships/image" Target="../media/image31.png"/><Relationship Id="rId7" Type="http://schemas.openxmlformats.org/officeDocument/2006/relationships/image" Target="../media/image74.svg"/><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image" Target="../media/image73.png"/><Relationship Id="rId5" Type="http://schemas.openxmlformats.org/officeDocument/2006/relationships/image" Target="../media/image32.png"/><Relationship Id="rId4" Type="http://schemas.microsoft.com/office/2007/relationships/hdphoto" Target="../media/hdphoto3.wdp"/></Relationships>
</file>

<file path=ppt/slides/_rels/slide31.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notesSlide" Target="../notesSlides/notesSlide31.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8" Type="http://schemas.openxmlformats.org/officeDocument/2006/relationships/image" Target="../media/image35.png"/><Relationship Id="rId13" Type="http://schemas.openxmlformats.org/officeDocument/2006/relationships/image" Target="../media/image40.png"/><Relationship Id="rId18" Type="http://schemas.openxmlformats.org/officeDocument/2006/relationships/image" Target="../media/image45.svg"/><Relationship Id="rId3" Type="http://schemas.openxmlformats.org/officeDocument/2006/relationships/image" Target="../media/image31.png"/><Relationship Id="rId7" Type="http://schemas.openxmlformats.org/officeDocument/2006/relationships/image" Target="../media/image34.png"/><Relationship Id="rId12" Type="http://schemas.openxmlformats.org/officeDocument/2006/relationships/image" Target="../media/image39.png"/><Relationship Id="rId17" Type="http://schemas.openxmlformats.org/officeDocument/2006/relationships/image" Target="../media/image44.png"/><Relationship Id="rId2" Type="http://schemas.openxmlformats.org/officeDocument/2006/relationships/notesSlide" Target="../notesSlides/notesSlide4.xml"/><Relationship Id="rId16" Type="http://schemas.openxmlformats.org/officeDocument/2006/relationships/image" Target="../media/image43.svg"/><Relationship Id="rId1" Type="http://schemas.openxmlformats.org/officeDocument/2006/relationships/slideLayout" Target="../slideLayouts/slideLayout2.xml"/><Relationship Id="rId6" Type="http://schemas.openxmlformats.org/officeDocument/2006/relationships/image" Target="../media/image33.png"/><Relationship Id="rId11" Type="http://schemas.openxmlformats.org/officeDocument/2006/relationships/image" Target="../media/image38.svg"/><Relationship Id="rId5" Type="http://schemas.openxmlformats.org/officeDocument/2006/relationships/image" Target="../media/image32.png"/><Relationship Id="rId15" Type="http://schemas.openxmlformats.org/officeDocument/2006/relationships/image" Target="../media/image42.png"/><Relationship Id="rId10" Type="http://schemas.openxmlformats.org/officeDocument/2006/relationships/image" Target="../media/image37.png"/><Relationship Id="rId4" Type="http://schemas.microsoft.com/office/2007/relationships/hdphoto" Target="../media/hdphoto3.wdp"/><Relationship Id="rId9" Type="http://schemas.openxmlformats.org/officeDocument/2006/relationships/image" Target="../media/image36.svg"/><Relationship Id="rId14" Type="http://schemas.openxmlformats.org/officeDocument/2006/relationships/image" Target="../media/image41.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48.png"/><Relationship Id="rId3" Type="http://schemas.openxmlformats.org/officeDocument/2006/relationships/image" Target="../media/image25.png"/><Relationship Id="rId7" Type="http://schemas.openxmlformats.org/officeDocument/2006/relationships/image" Target="../media/image43.sv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42.png"/><Relationship Id="rId11" Type="http://schemas.openxmlformats.org/officeDocument/2006/relationships/image" Target="../media/image50.svg"/><Relationship Id="rId5" Type="http://schemas.openxmlformats.org/officeDocument/2006/relationships/image" Target="../media/image47.png"/><Relationship Id="rId10" Type="http://schemas.openxmlformats.org/officeDocument/2006/relationships/image" Target="../media/image49.png"/><Relationship Id="rId4" Type="http://schemas.openxmlformats.org/officeDocument/2006/relationships/image" Target="../media/image46.png"/><Relationship Id="rId9" Type="http://schemas.microsoft.com/office/2007/relationships/hdphoto" Target="../media/hdphoto4.wdp"/></Relationships>
</file>

<file path=ppt/slides/_rels/slide8.xml.rels><?xml version="1.0" encoding="UTF-8" standalone="yes"?>
<Relationships xmlns="http://schemas.openxmlformats.org/package/2006/relationships"><Relationship Id="rId3" Type="http://schemas.openxmlformats.org/officeDocument/2006/relationships/image" Target="../media/image31.png"/><Relationship Id="rId7" Type="http://schemas.microsoft.com/office/2007/relationships/hdphoto" Target="../media/hdphoto5.wdp"/><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51.png"/><Relationship Id="rId5" Type="http://schemas.openxmlformats.org/officeDocument/2006/relationships/image" Target="../media/image32.png"/><Relationship Id="rId4" Type="http://schemas.microsoft.com/office/2007/relationships/hdphoto" Target="../media/hdphoto3.wdp"/></Relationships>
</file>

<file path=ppt/slides/_rels/slide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52.png"/><Relationship Id="rId5" Type="http://schemas.openxmlformats.org/officeDocument/2006/relationships/image" Target="../media/image32.png"/><Relationship Id="rId4" Type="http://schemas.microsoft.com/office/2007/relationships/hdphoto" Target="../media/hdphoto3.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a:extLst>
              <a:ext uri="{FF2B5EF4-FFF2-40B4-BE49-F238E27FC236}">
                <a16:creationId xmlns:a16="http://schemas.microsoft.com/office/drawing/2014/main" id="{E7A3DA61-47E6-0AF3-1FEC-8D945CA7C9D4}"/>
              </a:ext>
            </a:extLst>
          </p:cNvPr>
          <p:cNvSpPr>
            <a:spLocks noGrp="1"/>
          </p:cNvSpPr>
          <p:nvPr>
            <p:ph type="subTitle" idx="1"/>
          </p:nvPr>
        </p:nvSpPr>
        <p:spPr>
          <a:xfrm>
            <a:off x="655320" y="3609579"/>
            <a:ext cx="10881360" cy="1965033"/>
          </a:xfrm>
        </p:spPr>
        <p:txBody>
          <a:bodyPr>
            <a:normAutofit/>
          </a:bodyPr>
          <a:lstStyle/>
          <a:p>
            <a:pPr>
              <a:lnSpc>
                <a:spcPct val="70000"/>
              </a:lnSpc>
            </a:pPr>
            <a:r>
              <a:rPr lang="en-US" altLang="zh-CN" b="1" u="sng" dirty="0"/>
              <a:t>Dong Wang</a:t>
            </a:r>
            <a:r>
              <a:rPr lang="en-US" altLang="zh-CN" dirty="0"/>
              <a:t>,</a:t>
            </a:r>
            <a:r>
              <a:rPr lang="zh-CN" altLang="en-US" dirty="0"/>
              <a:t> </a:t>
            </a:r>
            <a:r>
              <a:rPr lang="en-US" altLang="zh-CN" dirty="0" err="1"/>
              <a:t>Wensheng</a:t>
            </a:r>
            <a:r>
              <a:rPr lang="zh-CN" altLang="en-US" dirty="0"/>
              <a:t> </a:t>
            </a:r>
            <a:r>
              <a:rPr lang="en-US" altLang="zh-CN" dirty="0"/>
              <a:t>Dou,</a:t>
            </a:r>
            <a:r>
              <a:rPr lang="zh-CN" altLang="en-US" dirty="0"/>
              <a:t> </a:t>
            </a:r>
            <a:r>
              <a:rPr lang="en-US" altLang="zh-CN" dirty="0"/>
              <a:t>Yu</a:t>
            </a:r>
            <a:r>
              <a:rPr lang="zh-CN" altLang="en-US" dirty="0"/>
              <a:t> </a:t>
            </a:r>
            <a:r>
              <a:rPr lang="en-US" altLang="zh-CN" dirty="0"/>
              <a:t>Gao,</a:t>
            </a:r>
            <a:r>
              <a:rPr lang="zh-CN" altLang="en-US" dirty="0"/>
              <a:t> </a:t>
            </a:r>
            <a:r>
              <a:rPr lang="en-US" altLang="zh-CN" dirty="0" err="1"/>
              <a:t>Chenao</a:t>
            </a:r>
            <a:r>
              <a:rPr lang="en-US" altLang="zh-CN" dirty="0"/>
              <a:t> Wu and Jun Wei</a:t>
            </a:r>
          </a:p>
        </p:txBody>
      </p:sp>
      <p:sp>
        <p:nvSpPr>
          <p:cNvPr id="8" name="标题 7">
            <a:extLst>
              <a:ext uri="{FF2B5EF4-FFF2-40B4-BE49-F238E27FC236}">
                <a16:creationId xmlns:a16="http://schemas.microsoft.com/office/drawing/2014/main" id="{5E454E2B-ACCD-6A00-CB26-D765BCF7298E}"/>
              </a:ext>
            </a:extLst>
          </p:cNvPr>
          <p:cNvSpPr>
            <a:spLocks noGrp="1"/>
          </p:cNvSpPr>
          <p:nvPr>
            <p:ph type="ctrTitle"/>
          </p:nvPr>
        </p:nvSpPr>
        <p:spPr>
          <a:xfrm>
            <a:off x="1531620" y="915670"/>
            <a:ext cx="9144000" cy="2387600"/>
          </a:xfrm>
        </p:spPr>
        <p:txBody>
          <a:bodyPr>
            <a:normAutofit fontScale="90000"/>
          </a:bodyPr>
          <a:lstStyle/>
          <a:p>
            <a:r>
              <a:rPr lang="en-US" altLang="zh-CN" sz="6000" dirty="0"/>
              <a:t>Model Checking Guided Testing for Distributed Systems</a:t>
            </a:r>
            <a:endParaRPr lang="zh-CN" altLang="en-US" dirty="0"/>
          </a:p>
        </p:txBody>
      </p:sp>
      <p:sp>
        <p:nvSpPr>
          <p:cNvPr id="2" name="文本框 1">
            <a:extLst>
              <a:ext uri="{FF2B5EF4-FFF2-40B4-BE49-F238E27FC236}">
                <a16:creationId xmlns:a16="http://schemas.microsoft.com/office/drawing/2014/main" id="{25562B2A-52A9-296E-EB83-F7707C5F7314}"/>
              </a:ext>
            </a:extLst>
          </p:cNvPr>
          <p:cNvSpPr txBox="1"/>
          <p:nvPr/>
        </p:nvSpPr>
        <p:spPr>
          <a:xfrm>
            <a:off x="1143000" y="0"/>
            <a:ext cx="9921240" cy="461665"/>
          </a:xfrm>
          <a:prstGeom prst="rect">
            <a:avLst/>
          </a:prstGeom>
          <a:noFill/>
        </p:spPr>
        <p:txBody>
          <a:bodyPr wrap="square" rtlCol="0">
            <a:spAutoFit/>
          </a:bodyPr>
          <a:lstStyle/>
          <a:p>
            <a:pPr algn="ctr"/>
            <a:r>
              <a:rPr lang="en-US" altLang="zh-CN" sz="2400" dirty="0">
                <a:ea typeface="微软雅黑" panose="020B0503020204020204" pitchFamily="34" charset="-122"/>
              </a:rPr>
              <a:t>The 18th European Conference on Computer Systems (</a:t>
            </a:r>
            <a:r>
              <a:rPr lang="en-US" altLang="zh-CN" sz="2400" dirty="0" err="1">
                <a:ea typeface="微软雅黑" panose="020B0503020204020204" pitchFamily="34" charset="-122"/>
              </a:rPr>
              <a:t>EuroSys</a:t>
            </a:r>
            <a:r>
              <a:rPr lang="en-US" altLang="zh-CN" sz="2400" dirty="0">
                <a:ea typeface="微软雅黑" panose="020B0503020204020204" pitchFamily="34" charset="-122"/>
              </a:rPr>
              <a:t> 2023)</a:t>
            </a:r>
            <a:endParaRPr lang="zh-CN" altLang="en-US" sz="2400" dirty="0">
              <a:ea typeface="微软雅黑" panose="020B0503020204020204" pitchFamily="34" charset="-122"/>
            </a:endParaRPr>
          </a:p>
        </p:txBody>
      </p:sp>
      <p:pic>
        <p:nvPicPr>
          <p:cNvPr id="4" name="图片 11">
            <a:extLst>
              <a:ext uri="{FF2B5EF4-FFF2-40B4-BE49-F238E27FC236}">
                <a16:creationId xmlns:a16="http://schemas.microsoft.com/office/drawing/2014/main" id="{30FF6105-77C6-D660-D825-26DB2B89F807}"/>
              </a:ext>
            </a:extLst>
          </p:cNvPr>
          <p:cNvPicPr>
            <a:picLocks noChangeAspect="1"/>
          </p:cNvPicPr>
          <p:nvPr/>
        </p:nvPicPr>
        <p:blipFill rotWithShape="1">
          <a:blip r:embed="rId3">
            <a:extLst>
              <a:ext uri="{28A0092B-C50C-407E-A947-70E740481C1C}">
                <a14:useLocalDpi xmlns:a14="http://schemas.microsoft.com/office/drawing/2010/main" val="0"/>
              </a:ext>
            </a:extLst>
          </a:blip>
          <a:srcRect l="6695" t="19760" r="7832" b="23031"/>
          <a:stretch/>
        </p:blipFill>
        <p:spPr>
          <a:xfrm>
            <a:off x="2185416" y="4833828"/>
            <a:ext cx="2295144" cy="548641"/>
          </a:xfrm>
          <a:prstGeom prst="rect">
            <a:avLst/>
          </a:prstGeom>
        </p:spPr>
      </p:pic>
      <p:pic>
        <p:nvPicPr>
          <p:cNvPr id="5" name="图片 4">
            <a:extLst>
              <a:ext uri="{FF2B5EF4-FFF2-40B4-BE49-F238E27FC236}">
                <a16:creationId xmlns:a16="http://schemas.microsoft.com/office/drawing/2014/main" id="{0E0836EC-C126-2AF2-15C5-1D4B8AA9F8B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60576" y="4464433"/>
            <a:ext cx="1098691" cy="1090492"/>
          </a:xfrm>
          <a:prstGeom prst="rect">
            <a:avLst/>
          </a:prstGeom>
        </p:spPr>
      </p:pic>
      <p:sp>
        <p:nvSpPr>
          <p:cNvPr id="6" name="文本框 5">
            <a:extLst>
              <a:ext uri="{FF2B5EF4-FFF2-40B4-BE49-F238E27FC236}">
                <a16:creationId xmlns:a16="http://schemas.microsoft.com/office/drawing/2014/main" id="{CF3EDC6E-A97F-A69B-96D2-172E9917637D}"/>
              </a:ext>
            </a:extLst>
          </p:cNvPr>
          <p:cNvSpPr txBox="1"/>
          <p:nvPr/>
        </p:nvSpPr>
        <p:spPr>
          <a:xfrm>
            <a:off x="134136" y="5554925"/>
            <a:ext cx="6428232" cy="646331"/>
          </a:xfrm>
          <a:prstGeom prst="rect">
            <a:avLst/>
          </a:prstGeom>
          <a:noFill/>
        </p:spPr>
        <p:txBody>
          <a:bodyPr wrap="square" rtlCol="0">
            <a:spAutoFit/>
          </a:bodyPr>
          <a:lstStyle/>
          <a:p>
            <a:pPr algn="ctr"/>
            <a:r>
              <a:rPr lang="en-US" altLang="zh-CN" sz="1800" dirty="0"/>
              <a:t>Institute of Software </a:t>
            </a:r>
          </a:p>
          <a:p>
            <a:pPr algn="ctr"/>
            <a:r>
              <a:rPr lang="en-US" altLang="zh-CN" sz="1800" dirty="0"/>
              <a:t>Chinese Academy of Sciences</a:t>
            </a:r>
          </a:p>
        </p:txBody>
      </p:sp>
      <p:sp>
        <p:nvSpPr>
          <p:cNvPr id="7" name="文本框 6">
            <a:extLst>
              <a:ext uri="{FF2B5EF4-FFF2-40B4-BE49-F238E27FC236}">
                <a16:creationId xmlns:a16="http://schemas.microsoft.com/office/drawing/2014/main" id="{0170F691-E778-C4F0-B38B-12827996C124}"/>
              </a:ext>
            </a:extLst>
          </p:cNvPr>
          <p:cNvSpPr txBox="1"/>
          <p:nvPr/>
        </p:nvSpPr>
        <p:spPr>
          <a:xfrm>
            <a:off x="5377328" y="5554925"/>
            <a:ext cx="6265189" cy="646331"/>
          </a:xfrm>
          <a:prstGeom prst="rect">
            <a:avLst/>
          </a:prstGeom>
          <a:noFill/>
        </p:spPr>
        <p:txBody>
          <a:bodyPr wrap="square" rtlCol="0">
            <a:spAutoFit/>
          </a:bodyPr>
          <a:lstStyle/>
          <a:p>
            <a:pPr algn="ctr"/>
            <a:r>
              <a:rPr lang="en-US" altLang="zh-CN" sz="1800" dirty="0"/>
              <a:t>University of Chinese </a:t>
            </a:r>
          </a:p>
          <a:p>
            <a:pPr algn="ctr"/>
            <a:r>
              <a:rPr lang="en-US" altLang="zh-CN" dirty="0"/>
              <a:t>Academy of Sciences</a:t>
            </a:r>
            <a:endParaRPr lang="en-US" altLang="zh-CN" sz="1800" dirty="0"/>
          </a:p>
        </p:txBody>
      </p:sp>
    </p:spTree>
    <p:extLst>
      <p:ext uri="{BB962C8B-B14F-4D97-AF65-F5344CB8AC3E}">
        <p14:creationId xmlns:p14="http://schemas.microsoft.com/office/powerpoint/2010/main" val="757947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0CF8CB-372A-746B-D5EC-7C0B2ED136A8}"/>
              </a:ext>
            </a:extLst>
          </p:cNvPr>
          <p:cNvSpPr>
            <a:spLocks noGrp="1"/>
          </p:cNvSpPr>
          <p:nvPr>
            <p:ph type="title"/>
          </p:nvPr>
        </p:nvSpPr>
        <p:spPr/>
        <p:txBody>
          <a:bodyPr/>
          <a:lstStyle/>
          <a:p>
            <a:r>
              <a:rPr lang="en-US" altLang="zh-CN" dirty="0"/>
              <a:t>Example: leader election in Raft protocol</a:t>
            </a:r>
            <a:endParaRPr lang="zh-CN" altLang="en-US" dirty="0"/>
          </a:p>
        </p:txBody>
      </p:sp>
      <p:sp>
        <p:nvSpPr>
          <p:cNvPr id="4" name="灯片编号占位符 3">
            <a:extLst>
              <a:ext uri="{FF2B5EF4-FFF2-40B4-BE49-F238E27FC236}">
                <a16:creationId xmlns:a16="http://schemas.microsoft.com/office/drawing/2014/main" id="{35BEF31D-DCEB-DFC7-448B-746A26C4A638}"/>
              </a:ext>
            </a:extLst>
          </p:cNvPr>
          <p:cNvSpPr>
            <a:spLocks noGrp="1"/>
          </p:cNvSpPr>
          <p:nvPr>
            <p:ph type="sldNum" sz="quarter" idx="12"/>
          </p:nvPr>
        </p:nvSpPr>
        <p:spPr/>
        <p:txBody>
          <a:bodyPr/>
          <a:lstStyle/>
          <a:p>
            <a:fld id="{AB762644-4423-4A8C-BF71-6D8119CDF996}" type="slidenum">
              <a:rPr lang="zh-CN" altLang="en-US" smtClean="0"/>
              <a:t>10</a:t>
            </a:fld>
            <a:endParaRPr lang="zh-CN" altLang="en-US"/>
          </a:p>
        </p:txBody>
      </p:sp>
      <p:sp>
        <p:nvSpPr>
          <p:cNvPr id="5" name="矩形: 圆角 4">
            <a:extLst>
              <a:ext uri="{FF2B5EF4-FFF2-40B4-BE49-F238E27FC236}">
                <a16:creationId xmlns:a16="http://schemas.microsoft.com/office/drawing/2014/main" id="{E7829221-2E97-A554-36D1-5699A13FD3AE}"/>
              </a:ext>
            </a:extLst>
          </p:cNvPr>
          <p:cNvSpPr/>
          <p:nvPr/>
        </p:nvSpPr>
        <p:spPr>
          <a:xfrm>
            <a:off x="3221757" y="2491708"/>
            <a:ext cx="105508" cy="3347117"/>
          </a:xfrm>
          <a:prstGeom prst="roundRect">
            <a:avLst/>
          </a:prstGeom>
          <a:solidFill>
            <a:schemeClr val="bg1">
              <a:lumMod val="75000"/>
            </a:schemeClr>
          </a:solidFill>
          <a:ln>
            <a:noFill/>
          </a:ln>
          <a:effectLst>
            <a:softEdge rad="12700"/>
          </a:effectLst>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latin typeface="Abadi" panose="020B0604020104020204" pitchFamily="34" charset="0"/>
            </a:endParaRPr>
          </a:p>
        </p:txBody>
      </p:sp>
      <p:sp>
        <p:nvSpPr>
          <p:cNvPr id="6" name="矩形: 圆角 5">
            <a:extLst>
              <a:ext uri="{FF2B5EF4-FFF2-40B4-BE49-F238E27FC236}">
                <a16:creationId xmlns:a16="http://schemas.microsoft.com/office/drawing/2014/main" id="{73CBCE38-A7D3-78A8-9D00-E9788E53D26C}"/>
              </a:ext>
            </a:extLst>
          </p:cNvPr>
          <p:cNvSpPr/>
          <p:nvPr/>
        </p:nvSpPr>
        <p:spPr>
          <a:xfrm>
            <a:off x="5798373" y="2491707"/>
            <a:ext cx="105508" cy="3347117"/>
          </a:xfrm>
          <a:prstGeom prst="roundRect">
            <a:avLst/>
          </a:prstGeom>
          <a:solidFill>
            <a:schemeClr val="bg1">
              <a:lumMod val="75000"/>
            </a:schemeClr>
          </a:solidFill>
          <a:ln>
            <a:noFill/>
          </a:ln>
          <a:effectLst>
            <a:softEdge rad="12700"/>
          </a:effectLst>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latin typeface="Abadi" panose="020B0604020104020204" pitchFamily="34" charset="0"/>
            </a:endParaRPr>
          </a:p>
        </p:txBody>
      </p:sp>
      <p:sp>
        <p:nvSpPr>
          <p:cNvPr id="7" name="矩形: 圆角 6">
            <a:extLst>
              <a:ext uri="{FF2B5EF4-FFF2-40B4-BE49-F238E27FC236}">
                <a16:creationId xmlns:a16="http://schemas.microsoft.com/office/drawing/2014/main" id="{6628260C-8D1C-9ED3-E440-F50AB58207E8}"/>
              </a:ext>
            </a:extLst>
          </p:cNvPr>
          <p:cNvSpPr/>
          <p:nvPr/>
        </p:nvSpPr>
        <p:spPr>
          <a:xfrm>
            <a:off x="8384227" y="2491708"/>
            <a:ext cx="105508" cy="3347116"/>
          </a:xfrm>
          <a:prstGeom prst="roundRect">
            <a:avLst/>
          </a:prstGeom>
          <a:solidFill>
            <a:schemeClr val="bg1">
              <a:lumMod val="75000"/>
            </a:schemeClr>
          </a:solidFill>
          <a:ln>
            <a:noFill/>
          </a:ln>
          <a:effectLst>
            <a:softEdge rad="12700"/>
          </a:effectLst>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latin typeface="Abadi" panose="020B0604020104020204" pitchFamily="34" charset="0"/>
            </a:endParaRPr>
          </a:p>
        </p:txBody>
      </p:sp>
      <p:sp>
        <p:nvSpPr>
          <p:cNvPr id="8" name="文本框 7">
            <a:extLst>
              <a:ext uri="{FF2B5EF4-FFF2-40B4-BE49-F238E27FC236}">
                <a16:creationId xmlns:a16="http://schemas.microsoft.com/office/drawing/2014/main" id="{7F3C3BBC-C668-F70D-4B6A-84E7338627A2}"/>
              </a:ext>
            </a:extLst>
          </p:cNvPr>
          <p:cNvSpPr txBox="1"/>
          <p:nvPr/>
        </p:nvSpPr>
        <p:spPr>
          <a:xfrm>
            <a:off x="2547311" y="1609852"/>
            <a:ext cx="1481377" cy="369332"/>
          </a:xfrm>
          <a:prstGeom prst="rect">
            <a:avLst/>
          </a:prstGeom>
          <a:noFill/>
        </p:spPr>
        <p:txBody>
          <a:bodyPr wrap="square" rtlCol="0">
            <a:spAutoFit/>
          </a:bodyPr>
          <a:lstStyle/>
          <a:p>
            <a:pPr algn="ctr"/>
            <a:r>
              <a:rPr lang="en-US" altLang="zh-CN" dirty="0">
                <a:solidFill>
                  <a:schemeClr val="bg1">
                    <a:lumMod val="65000"/>
                  </a:schemeClr>
                </a:solidFill>
              </a:rPr>
              <a:t>Node 1</a:t>
            </a:r>
            <a:endParaRPr lang="zh-CN" altLang="en-US" dirty="0">
              <a:solidFill>
                <a:schemeClr val="bg1">
                  <a:lumMod val="65000"/>
                </a:schemeClr>
              </a:solidFill>
            </a:endParaRPr>
          </a:p>
        </p:txBody>
      </p:sp>
      <p:sp>
        <p:nvSpPr>
          <p:cNvPr id="9" name="文本框 8">
            <a:extLst>
              <a:ext uri="{FF2B5EF4-FFF2-40B4-BE49-F238E27FC236}">
                <a16:creationId xmlns:a16="http://schemas.microsoft.com/office/drawing/2014/main" id="{C0AC46B0-9B40-63FF-099E-91F9063F1EDF}"/>
              </a:ext>
            </a:extLst>
          </p:cNvPr>
          <p:cNvSpPr txBox="1"/>
          <p:nvPr/>
        </p:nvSpPr>
        <p:spPr>
          <a:xfrm>
            <a:off x="5167659" y="1612086"/>
            <a:ext cx="1412631" cy="369332"/>
          </a:xfrm>
          <a:prstGeom prst="rect">
            <a:avLst/>
          </a:prstGeom>
          <a:noFill/>
        </p:spPr>
        <p:txBody>
          <a:bodyPr wrap="square" rtlCol="0">
            <a:spAutoFit/>
          </a:bodyPr>
          <a:lstStyle/>
          <a:p>
            <a:pPr algn="ctr"/>
            <a:r>
              <a:rPr lang="en-US" altLang="zh-CN" dirty="0">
                <a:solidFill>
                  <a:schemeClr val="bg1">
                    <a:lumMod val="65000"/>
                  </a:schemeClr>
                </a:solidFill>
              </a:rPr>
              <a:t>Node 2</a:t>
            </a:r>
            <a:endParaRPr lang="zh-CN" altLang="en-US" dirty="0">
              <a:solidFill>
                <a:schemeClr val="bg1">
                  <a:lumMod val="65000"/>
                </a:schemeClr>
              </a:solidFill>
            </a:endParaRPr>
          </a:p>
        </p:txBody>
      </p:sp>
      <p:sp>
        <p:nvSpPr>
          <p:cNvPr id="10" name="文本框 9">
            <a:extLst>
              <a:ext uri="{FF2B5EF4-FFF2-40B4-BE49-F238E27FC236}">
                <a16:creationId xmlns:a16="http://schemas.microsoft.com/office/drawing/2014/main" id="{075A44C9-E146-B038-65E8-681947D5E3E0}"/>
              </a:ext>
            </a:extLst>
          </p:cNvPr>
          <p:cNvSpPr txBox="1"/>
          <p:nvPr/>
        </p:nvSpPr>
        <p:spPr>
          <a:xfrm>
            <a:off x="7675315" y="1612086"/>
            <a:ext cx="1523331" cy="369332"/>
          </a:xfrm>
          <a:prstGeom prst="rect">
            <a:avLst/>
          </a:prstGeom>
          <a:noFill/>
        </p:spPr>
        <p:txBody>
          <a:bodyPr wrap="square" rtlCol="0">
            <a:spAutoFit/>
          </a:bodyPr>
          <a:lstStyle/>
          <a:p>
            <a:pPr algn="ctr"/>
            <a:r>
              <a:rPr lang="en-US" altLang="zh-CN" dirty="0">
                <a:solidFill>
                  <a:schemeClr val="bg1">
                    <a:lumMod val="65000"/>
                  </a:schemeClr>
                </a:solidFill>
              </a:rPr>
              <a:t>Node 3</a:t>
            </a:r>
            <a:endParaRPr lang="zh-CN" altLang="en-US" dirty="0">
              <a:solidFill>
                <a:schemeClr val="bg1">
                  <a:lumMod val="65000"/>
                </a:schemeClr>
              </a:solidFill>
            </a:endParaRPr>
          </a:p>
        </p:txBody>
      </p:sp>
      <p:sp>
        <p:nvSpPr>
          <p:cNvPr id="11" name="文本框 10">
            <a:extLst>
              <a:ext uri="{FF2B5EF4-FFF2-40B4-BE49-F238E27FC236}">
                <a16:creationId xmlns:a16="http://schemas.microsoft.com/office/drawing/2014/main" id="{A52BE00E-1D4A-4F91-4F5A-A4D60558FE26}"/>
              </a:ext>
            </a:extLst>
          </p:cNvPr>
          <p:cNvSpPr txBox="1"/>
          <p:nvPr/>
        </p:nvSpPr>
        <p:spPr>
          <a:xfrm>
            <a:off x="1983773" y="2469367"/>
            <a:ext cx="1320792" cy="369332"/>
          </a:xfrm>
          <a:prstGeom prst="rect">
            <a:avLst/>
          </a:prstGeom>
          <a:noFill/>
        </p:spPr>
        <p:txBody>
          <a:bodyPr wrap="square" rtlCol="0">
            <a:spAutoFit/>
          </a:bodyPr>
          <a:lstStyle/>
          <a:p>
            <a:pPr algn="ctr"/>
            <a:r>
              <a:rPr lang="en-US" altLang="zh-CN" b="1" dirty="0"/>
              <a:t>Timeout</a:t>
            </a:r>
            <a:endParaRPr lang="zh-CN" altLang="en-US" b="1" dirty="0"/>
          </a:p>
        </p:txBody>
      </p:sp>
      <p:cxnSp>
        <p:nvCxnSpPr>
          <p:cNvPr id="17" name="直接箭头连接符 16">
            <a:extLst>
              <a:ext uri="{FF2B5EF4-FFF2-40B4-BE49-F238E27FC236}">
                <a16:creationId xmlns:a16="http://schemas.microsoft.com/office/drawing/2014/main" id="{A099EC51-9CFC-6A1C-415D-2313F2752C82}"/>
              </a:ext>
            </a:extLst>
          </p:cNvPr>
          <p:cNvCxnSpPr>
            <a:cxnSpLocks/>
            <a:endCxn id="44" idx="1"/>
          </p:cNvCxnSpPr>
          <p:nvPr/>
        </p:nvCxnSpPr>
        <p:spPr>
          <a:xfrm>
            <a:off x="3315894" y="3943815"/>
            <a:ext cx="2415803" cy="127351"/>
          </a:xfrm>
          <a:prstGeom prst="straightConnector1">
            <a:avLst/>
          </a:prstGeom>
          <a:ln w="44450" cap="rnd">
            <a:solidFill>
              <a:schemeClr val="bg1">
                <a:lumMod val="75000"/>
              </a:schemeClr>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18" name="直接箭头连接符 17">
            <a:extLst>
              <a:ext uri="{FF2B5EF4-FFF2-40B4-BE49-F238E27FC236}">
                <a16:creationId xmlns:a16="http://schemas.microsoft.com/office/drawing/2014/main" id="{79C3E04A-FBCE-3E50-AE9E-F26810556E1F}"/>
              </a:ext>
            </a:extLst>
          </p:cNvPr>
          <p:cNvCxnSpPr>
            <a:cxnSpLocks/>
            <a:endCxn id="43" idx="1"/>
          </p:cNvCxnSpPr>
          <p:nvPr/>
        </p:nvCxnSpPr>
        <p:spPr>
          <a:xfrm>
            <a:off x="3341185" y="3602110"/>
            <a:ext cx="5056962" cy="214353"/>
          </a:xfrm>
          <a:prstGeom prst="straightConnector1">
            <a:avLst/>
          </a:prstGeom>
          <a:ln w="44450" cap="rnd">
            <a:solidFill>
              <a:schemeClr val="bg1">
                <a:lumMod val="75000"/>
              </a:schemeClr>
            </a:solidFill>
            <a:tailEnd type="triangle" w="med" len="lg"/>
          </a:ln>
        </p:spPr>
        <p:style>
          <a:lnRef idx="1">
            <a:schemeClr val="accent1"/>
          </a:lnRef>
          <a:fillRef idx="0">
            <a:schemeClr val="accent1"/>
          </a:fillRef>
          <a:effectRef idx="0">
            <a:schemeClr val="accent1"/>
          </a:effectRef>
          <a:fontRef idx="minor">
            <a:schemeClr val="tx1"/>
          </a:fontRef>
        </p:style>
      </p:cxnSp>
      <p:sp>
        <p:nvSpPr>
          <p:cNvPr id="25" name="文本框 24">
            <a:extLst>
              <a:ext uri="{FF2B5EF4-FFF2-40B4-BE49-F238E27FC236}">
                <a16:creationId xmlns:a16="http://schemas.microsoft.com/office/drawing/2014/main" id="{B2221EB9-5DB3-B82A-2361-0A4BF7E33323}"/>
              </a:ext>
            </a:extLst>
          </p:cNvPr>
          <p:cNvSpPr txBox="1"/>
          <p:nvPr/>
        </p:nvSpPr>
        <p:spPr>
          <a:xfrm>
            <a:off x="2449601" y="1925209"/>
            <a:ext cx="1720503" cy="646331"/>
          </a:xfrm>
          <a:prstGeom prst="rect">
            <a:avLst/>
          </a:prstGeom>
          <a:noFill/>
        </p:spPr>
        <p:txBody>
          <a:bodyPr wrap="square" rtlCol="0">
            <a:spAutoFit/>
          </a:bodyPr>
          <a:lstStyle/>
          <a:p>
            <a:pPr algn="ctr"/>
            <a:r>
              <a:rPr lang="en-US" altLang="zh-CN" b="1" i="1" dirty="0">
                <a:solidFill>
                  <a:srgbClr val="C00000"/>
                </a:solidFill>
              </a:rPr>
              <a:t>role=</a:t>
            </a:r>
            <a:r>
              <a:rPr lang="en-US" altLang="zh-CN" i="1" dirty="0">
                <a:solidFill>
                  <a:srgbClr val="C00000"/>
                </a:solidFill>
              </a:rPr>
              <a:t>Follower</a:t>
            </a:r>
          </a:p>
          <a:p>
            <a:pPr algn="ctr"/>
            <a:r>
              <a:rPr lang="en-US" altLang="zh-CN" b="1" i="1" dirty="0">
                <a:solidFill>
                  <a:srgbClr val="C00000"/>
                </a:solidFill>
              </a:rPr>
              <a:t>term=</a:t>
            </a:r>
            <a:r>
              <a:rPr lang="en-US" altLang="zh-CN" i="1" dirty="0">
                <a:solidFill>
                  <a:srgbClr val="C00000"/>
                </a:solidFill>
              </a:rPr>
              <a:t>0</a:t>
            </a:r>
          </a:p>
        </p:txBody>
      </p:sp>
      <p:sp>
        <p:nvSpPr>
          <p:cNvPr id="3" name="文本框 2">
            <a:extLst>
              <a:ext uri="{FF2B5EF4-FFF2-40B4-BE49-F238E27FC236}">
                <a16:creationId xmlns:a16="http://schemas.microsoft.com/office/drawing/2014/main" id="{C0BE33D0-68D7-EC35-6B57-5FA279004CA9}"/>
              </a:ext>
            </a:extLst>
          </p:cNvPr>
          <p:cNvSpPr txBox="1"/>
          <p:nvPr/>
        </p:nvSpPr>
        <p:spPr>
          <a:xfrm>
            <a:off x="4995631" y="1921691"/>
            <a:ext cx="1720503" cy="646331"/>
          </a:xfrm>
          <a:prstGeom prst="rect">
            <a:avLst/>
          </a:prstGeom>
          <a:noFill/>
        </p:spPr>
        <p:txBody>
          <a:bodyPr wrap="square" rtlCol="0">
            <a:spAutoFit/>
          </a:bodyPr>
          <a:lstStyle/>
          <a:p>
            <a:pPr algn="ctr"/>
            <a:r>
              <a:rPr lang="en-US" altLang="zh-CN" b="1" i="1" dirty="0">
                <a:solidFill>
                  <a:srgbClr val="C00000"/>
                </a:solidFill>
              </a:rPr>
              <a:t>role</a:t>
            </a:r>
            <a:r>
              <a:rPr lang="en-US" altLang="zh-CN" i="1" dirty="0">
                <a:solidFill>
                  <a:srgbClr val="C00000"/>
                </a:solidFill>
              </a:rPr>
              <a:t>=Follower</a:t>
            </a:r>
          </a:p>
          <a:p>
            <a:pPr algn="ctr"/>
            <a:r>
              <a:rPr lang="en-US" altLang="zh-CN" b="1" i="1" dirty="0">
                <a:solidFill>
                  <a:srgbClr val="C00000"/>
                </a:solidFill>
              </a:rPr>
              <a:t>term</a:t>
            </a:r>
            <a:r>
              <a:rPr lang="en-US" altLang="zh-CN" i="1" dirty="0">
                <a:solidFill>
                  <a:srgbClr val="C00000"/>
                </a:solidFill>
              </a:rPr>
              <a:t>=0</a:t>
            </a:r>
          </a:p>
        </p:txBody>
      </p:sp>
      <p:sp>
        <p:nvSpPr>
          <p:cNvPr id="32" name="文本框 31">
            <a:extLst>
              <a:ext uri="{FF2B5EF4-FFF2-40B4-BE49-F238E27FC236}">
                <a16:creationId xmlns:a16="http://schemas.microsoft.com/office/drawing/2014/main" id="{67AD4E90-21AA-A6CA-11BA-99D6ED5BCC23}"/>
              </a:ext>
            </a:extLst>
          </p:cNvPr>
          <p:cNvSpPr txBox="1"/>
          <p:nvPr/>
        </p:nvSpPr>
        <p:spPr>
          <a:xfrm>
            <a:off x="7614091" y="1928656"/>
            <a:ext cx="1720503" cy="646331"/>
          </a:xfrm>
          <a:prstGeom prst="rect">
            <a:avLst/>
          </a:prstGeom>
          <a:noFill/>
        </p:spPr>
        <p:txBody>
          <a:bodyPr wrap="square" rtlCol="0">
            <a:spAutoFit/>
          </a:bodyPr>
          <a:lstStyle/>
          <a:p>
            <a:pPr algn="ctr"/>
            <a:r>
              <a:rPr lang="en-US" altLang="zh-CN" b="1" i="1" dirty="0">
                <a:solidFill>
                  <a:srgbClr val="C00000"/>
                </a:solidFill>
              </a:rPr>
              <a:t>role</a:t>
            </a:r>
            <a:r>
              <a:rPr lang="en-US" altLang="zh-CN" i="1" dirty="0">
                <a:solidFill>
                  <a:srgbClr val="C00000"/>
                </a:solidFill>
              </a:rPr>
              <a:t>=Follower</a:t>
            </a:r>
          </a:p>
          <a:p>
            <a:pPr algn="ctr"/>
            <a:r>
              <a:rPr lang="en-US" altLang="zh-CN" b="1" i="1" dirty="0">
                <a:solidFill>
                  <a:srgbClr val="C00000"/>
                </a:solidFill>
              </a:rPr>
              <a:t>term</a:t>
            </a:r>
            <a:r>
              <a:rPr lang="en-US" altLang="zh-CN" i="1" dirty="0">
                <a:solidFill>
                  <a:srgbClr val="C00000"/>
                </a:solidFill>
              </a:rPr>
              <a:t>=0</a:t>
            </a:r>
          </a:p>
        </p:txBody>
      </p:sp>
      <p:sp>
        <p:nvSpPr>
          <p:cNvPr id="33" name="文本框 32">
            <a:extLst>
              <a:ext uri="{FF2B5EF4-FFF2-40B4-BE49-F238E27FC236}">
                <a16:creationId xmlns:a16="http://schemas.microsoft.com/office/drawing/2014/main" id="{433138F5-F305-1991-A5B7-77B92E62D2F7}"/>
              </a:ext>
            </a:extLst>
          </p:cNvPr>
          <p:cNvSpPr txBox="1"/>
          <p:nvPr/>
        </p:nvSpPr>
        <p:spPr>
          <a:xfrm>
            <a:off x="2432656" y="2791992"/>
            <a:ext cx="1650225" cy="646331"/>
          </a:xfrm>
          <a:prstGeom prst="rect">
            <a:avLst/>
          </a:prstGeom>
          <a:solidFill>
            <a:srgbClr val="F9F7F7"/>
          </a:solidFill>
        </p:spPr>
        <p:txBody>
          <a:bodyPr wrap="square" rtlCol="0">
            <a:spAutoFit/>
          </a:bodyPr>
          <a:lstStyle/>
          <a:p>
            <a:pPr algn="ctr"/>
            <a:r>
              <a:rPr lang="en-US" altLang="zh-CN" b="1" i="1" dirty="0">
                <a:solidFill>
                  <a:srgbClr val="C00000"/>
                </a:solidFill>
              </a:rPr>
              <a:t>role</a:t>
            </a:r>
            <a:r>
              <a:rPr lang="en-US" altLang="zh-CN" i="1" dirty="0">
                <a:solidFill>
                  <a:srgbClr val="C00000"/>
                </a:solidFill>
              </a:rPr>
              <a:t>=Candidate</a:t>
            </a:r>
          </a:p>
          <a:p>
            <a:pPr algn="ctr"/>
            <a:r>
              <a:rPr lang="en-US" altLang="zh-CN" b="1" i="1" dirty="0">
                <a:solidFill>
                  <a:srgbClr val="C00000"/>
                </a:solidFill>
              </a:rPr>
              <a:t>term</a:t>
            </a:r>
            <a:r>
              <a:rPr lang="en-US" altLang="zh-CN" i="1" dirty="0">
                <a:solidFill>
                  <a:srgbClr val="C00000"/>
                </a:solidFill>
              </a:rPr>
              <a:t>=1</a:t>
            </a:r>
          </a:p>
        </p:txBody>
      </p:sp>
      <p:sp>
        <p:nvSpPr>
          <p:cNvPr id="36" name="文本框 35">
            <a:extLst>
              <a:ext uri="{FF2B5EF4-FFF2-40B4-BE49-F238E27FC236}">
                <a16:creationId xmlns:a16="http://schemas.microsoft.com/office/drawing/2014/main" id="{1951AFA8-3B41-B2E9-CEA2-4C30543FDAEF}"/>
              </a:ext>
            </a:extLst>
          </p:cNvPr>
          <p:cNvSpPr txBox="1"/>
          <p:nvPr/>
        </p:nvSpPr>
        <p:spPr>
          <a:xfrm>
            <a:off x="1365336" y="3789333"/>
            <a:ext cx="1870341" cy="369332"/>
          </a:xfrm>
          <a:prstGeom prst="rect">
            <a:avLst/>
          </a:prstGeom>
          <a:noFill/>
        </p:spPr>
        <p:txBody>
          <a:bodyPr wrap="square" rtlCol="0">
            <a:spAutoFit/>
          </a:bodyPr>
          <a:lstStyle/>
          <a:p>
            <a:pPr algn="ctr"/>
            <a:r>
              <a:rPr lang="en-US" altLang="zh-CN" b="1" dirty="0" err="1"/>
              <a:t>RequestVote</a:t>
            </a:r>
            <a:r>
              <a:rPr lang="en-US" altLang="zh-CN" b="1" dirty="0"/>
              <a:t>(</a:t>
            </a:r>
            <a:r>
              <a:rPr lang="en-US" altLang="zh-CN" dirty="0"/>
              <a:t>N</a:t>
            </a:r>
            <a:r>
              <a:rPr lang="en-US" altLang="zh-CN" baseline="-25000" dirty="0"/>
              <a:t>2</a:t>
            </a:r>
            <a:r>
              <a:rPr lang="en-US" altLang="zh-CN" b="1" dirty="0"/>
              <a:t>)</a:t>
            </a:r>
            <a:endParaRPr lang="zh-CN" altLang="en-US" b="1" dirty="0"/>
          </a:p>
        </p:txBody>
      </p:sp>
      <p:sp>
        <p:nvSpPr>
          <p:cNvPr id="40" name="文本框 39">
            <a:extLst>
              <a:ext uri="{FF2B5EF4-FFF2-40B4-BE49-F238E27FC236}">
                <a16:creationId xmlns:a16="http://schemas.microsoft.com/office/drawing/2014/main" id="{82C163A4-2281-0504-4CEE-F80A46768FA0}"/>
              </a:ext>
            </a:extLst>
          </p:cNvPr>
          <p:cNvSpPr txBox="1"/>
          <p:nvPr/>
        </p:nvSpPr>
        <p:spPr>
          <a:xfrm>
            <a:off x="1387427" y="3434411"/>
            <a:ext cx="1870341" cy="369332"/>
          </a:xfrm>
          <a:prstGeom prst="rect">
            <a:avLst/>
          </a:prstGeom>
          <a:noFill/>
        </p:spPr>
        <p:txBody>
          <a:bodyPr wrap="square" rtlCol="0">
            <a:spAutoFit/>
          </a:bodyPr>
          <a:lstStyle/>
          <a:p>
            <a:pPr algn="ctr"/>
            <a:r>
              <a:rPr lang="en-US" altLang="zh-CN" b="1" dirty="0" err="1"/>
              <a:t>RequestVote</a:t>
            </a:r>
            <a:r>
              <a:rPr lang="en-US" altLang="zh-CN" b="1" dirty="0"/>
              <a:t>(</a:t>
            </a:r>
            <a:r>
              <a:rPr lang="en-US" altLang="zh-CN" dirty="0"/>
              <a:t>N</a:t>
            </a:r>
            <a:r>
              <a:rPr lang="en-US" altLang="zh-CN" baseline="-25000" dirty="0"/>
              <a:t>3</a:t>
            </a:r>
            <a:r>
              <a:rPr lang="en-US" altLang="zh-CN" b="1" dirty="0"/>
              <a:t>)</a:t>
            </a:r>
            <a:endParaRPr lang="zh-CN" altLang="en-US" b="1" dirty="0"/>
          </a:p>
        </p:txBody>
      </p:sp>
      <p:sp>
        <p:nvSpPr>
          <p:cNvPr id="43" name="文本框 42">
            <a:extLst>
              <a:ext uri="{FF2B5EF4-FFF2-40B4-BE49-F238E27FC236}">
                <a16:creationId xmlns:a16="http://schemas.microsoft.com/office/drawing/2014/main" id="{946B7C1E-CE27-1C8E-7174-64BE7BA6A6B6}"/>
              </a:ext>
            </a:extLst>
          </p:cNvPr>
          <p:cNvSpPr txBox="1"/>
          <p:nvPr/>
        </p:nvSpPr>
        <p:spPr>
          <a:xfrm>
            <a:off x="8398147" y="3631797"/>
            <a:ext cx="3400272" cy="369332"/>
          </a:xfrm>
          <a:prstGeom prst="rect">
            <a:avLst/>
          </a:prstGeom>
          <a:noFill/>
        </p:spPr>
        <p:txBody>
          <a:bodyPr wrap="square" rtlCol="0">
            <a:spAutoFit/>
          </a:bodyPr>
          <a:lstStyle/>
          <a:p>
            <a:pPr algn="ctr"/>
            <a:r>
              <a:rPr lang="en-US" altLang="zh-CN" b="1" dirty="0" err="1"/>
              <a:t>HandleRequestVoteRequest</a:t>
            </a:r>
            <a:r>
              <a:rPr lang="en-US" altLang="zh-CN" b="1" dirty="0"/>
              <a:t>(</a:t>
            </a:r>
            <a:r>
              <a:rPr lang="en-US" altLang="zh-CN" dirty="0"/>
              <a:t>N</a:t>
            </a:r>
            <a:r>
              <a:rPr lang="en-US" altLang="zh-CN" baseline="-25000" dirty="0"/>
              <a:t>1</a:t>
            </a:r>
            <a:r>
              <a:rPr lang="en-US" altLang="zh-CN" b="1" dirty="0"/>
              <a:t>)</a:t>
            </a:r>
            <a:endParaRPr lang="zh-CN" altLang="en-US" b="1" dirty="0"/>
          </a:p>
        </p:txBody>
      </p:sp>
      <p:sp>
        <p:nvSpPr>
          <p:cNvPr id="44" name="文本框 43">
            <a:extLst>
              <a:ext uri="{FF2B5EF4-FFF2-40B4-BE49-F238E27FC236}">
                <a16:creationId xmlns:a16="http://schemas.microsoft.com/office/drawing/2014/main" id="{444D2B23-6677-F21E-9422-4E6671E974C3}"/>
              </a:ext>
            </a:extLst>
          </p:cNvPr>
          <p:cNvSpPr txBox="1"/>
          <p:nvPr/>
        </p:nvSpPr>
        <p:spPr>
          <a:xfrm>
            <a:off x="5731697" y="3886500"/>
            <a:ext cx="3400273" cy="369332"/>
          </a:xfrm>
          <a:prstGeom prst="rect">
            <a:avLst/>
          </a:prstGeom>
          <a:noFill/>
        </p:spPr>
        <p:txBody>
          <a:bodyPr wrap="square" rtlCol="0">
            <a:spAutoFit/>
          </a:bodyPr>
          <a:lstStyle/>
          <a:p>
            <a:pPr algn="ctr"/>
            <a:r>
              <a:rPr lang="en-US" altLang="zh-CN" b="1" dirty="0" err="1"/>
              <a:t>HandleRequestVoteRequest</a:t>
            </a:r>
            <a:r>
              <a:rPr lang="en-US" altLang="zh-CN" b="1" dirty="0"/>
              <a:t>(</a:t>
            </a:r>
            <a:r>
              <a:rPr lang="en-US" altLang="zh-CN" dirty="0"/>
              <a:t>N</a:t>
            </a:r>
            <a:r>
              <a:rPr lang="en-US" altLang="zh-CN" baseline="-25000" dirty="0"/>
              <a:t>1</a:t>
            </a:r>
            <a:r>
              <a:rPr lang="en-US" altLang="zh-CN" b="1" dirty="0"/>
              <a:t>)</a:t>
            </a:r>
            <a:endParaRPr lang="zh-CN" altLang="en-US" b="1" dirty="0"/>
          </a:p>
        </p:txBody>
      </p:sp>
      <p:cxnSp>
        <p:nvCxnSpPr>
          <p:cNvPr id="52" name="直接箭头连接符 51">
            <a:extLst>
              <a:ext uri="{FF2B5EF4-FFF2-40B4-BE49-F238E27FC236}">
                <a16:creationId xmlns:a16="http://schemas.microsoft.com/office/drawing/2014/main" id="{BB358C1F-A2CE-8FD3-DC86-A0873140B828}"/>
              </a:ext>
            </a:extLst>
          </p:cNvPr>
          <p:cNvCxnSpPr>
            <a:cxnSpLocks/>
          </p:cNvCxnSpPr>
          <p:nvPr/>
        </p:nvCxnSpPr>
        <p:spPr>
          <a:xfrm flipH="1">
            <a:off x="3335704" y="4796264"/>
            <a:ext cx="5056962" cy="214353"/>
          </a:xfrm>
          <a:prstGeom prst="straightConnector1">
            <a:avLst/>
          </a:prstGeom>
          <a:ln w="44450" cap="rnd">
            <a:solidFill>
              <a:schemeClr val="bg1">
                <a:lumMod val="75000"/>
              </a:schemeClr>
            </a:solidFill>
            <a:tailEnd type="triangle" w="med" len="lg"/>
          </a:ln>
        </p:spPr>
        <p:style>
          <a:lnRef idx="1">
            <a:schemeClr val="accent1"/>
          </a:lnRef>
          <a:fillRef idx="0">
            <a:schemeClr val="accent1"/>
          </a:fillRef>
          <a:effectRef idx="0">
            <a:schemeClr val="accent1"/>
          </a:effectRef>
          <a:fontRef idx="minor">
            <a:schemeClr val="tx1"/>
          </a:fontRef>
        </p:style>
      </p:cxnSp>
      <p:sp>
        <p:nvSpPr>
          <p:cNvPr id="53" name="文本框 52">
            <a:extLst>
              <a:ext uri="{FF2B5EF4-FFF2-40B4-BE49-F238E27FC236}">
                <a16:creationId xmlns:a16="http://schemas.microsoft.com/office/drawing/2014/main" id="{1597CACF-927F-B3C2-ECF9-2AC934917112}"/>
              </a:ext>
            </a:extLst>
          </p:cNvPr>
          <p:cNvSpPr txBox="1"/>
          <p:nvPr/>
        </p:nvSpPr>
        <p:spPr>
          <a:xfrm>
            <a:off x="5255535" y="4166330"/>
            <a:ext cx="1228261" cy="369332"/>
          </a:xfrm>
          <a:prstGeom prst="rect">
            <a:avLst/>
          </a:prstGeom>
          <a:solidFill>
            <a:srgbClr val="F9F7F7"/>
          </a:solidFill>
        </p:spPr>
        <p:txBody>
          <a:bodyPr wrap="square" rtlCol="0">
            <a:spAutoFit/>
          </a:bodyPr>
          <a:lstStyle/>
          <a:p>
            <a:pPr algn="ctr"/>
            <a:r>
              <a:rPr lang="en-US" altLang="zh-CN" b="1" i="1" dirty="0">
                <a:solidFill>
                  <a:srgbClr val="C00000"/>
                </a:solidFill>
              </a:rPr>
              <a:t>term</a:t>
            </a:r>
            <a:r>
              <a:rPr lang="en-US" altLang="zh-CN" i="1" dirty="0">
                <a:solidFill>
                  <a:srgbClr val="C00000"/>
                </a:solidFill>
              </a:rPr>
              <a:t>=1</a:t>
            </a:r>
          </a:p>
        </p:txBody>
      </p:sp>
      <p:sp>
        <p:nvSpPr>
          <p:cNvPr id="54" name="文本框 53">
            <a:extLst>
              <a:ext uri="{FF2B5EF4-FFF2-40B4-BE49-F238E27FC236}">
                <a16:creationId xmlns:a16="http://schemas.microsoft.com/office/drawing/2014/main" id="{B6E7099D-17FA-D8B7-DCD9-E9899E3EE662}"/>
              </a:ext>
            </a:extLst>
          </p:cNvPr>
          <p:cNvSpPr txBox="1"/>
          <p:nvPr/>
        </p:nvSpPr>
        <p:spPr>
          <a:xfrm>
            <a:off x="7822849" y="4205929"/>
            <a:ext cx="1228261" cy="369332"/>
          </a:xfrm>
          <a:prstGeom prst="rect">
            <a:avLst/>
          </a:prstGeom>
          <a:solidFill>
            <a:srgbClr val="F9F7F7"/>
          </a:solidFill>
        </p:spPr>
        <p:txBody>
          <a:bodyPr wrap="square" rtlCol="0">
            <a:spAutoFit/>
          </a:bodyPr>
          <a:lstStyle/>
          <a:p>
            <a:pPr algn="ctr"/>
            <a:r>
              <a:rPr lang="en-US" altLang="zh-CN" b="1" i="1" dirty="0">
                <a:solidFill>
                  <a:srgbClr val="C00000"/>
                </a:solidFill>
              </a:rPr>
              <a:t>term</a:t>
            </a:r>
            <a:r>
              <a:rPr lang="en-US" altLang="zh-CN" i="1" dirty="0">
                <a:solidFill>
                  <a:srgbClr val="C00000"/>
                </a:solidFill>
              </a:rPr>
              <a:t>=1</a:t>
            </a:r>
          </a:p>
        </p:txBody>
      </p:sp>
      <p:cxnSp>
        <p:nvCxnSpPr>
          <p:cNvPr id="55" name="直接箭头连接符 54">
            <a:extLst>
              <a:ext uri="{FF2B5EF4-FFF2-40B4-BE49-F238E27FC236}">
                <a16:creationId xmlns:a16="http://schemas.microsoft.com/office/drawing/2014/main" id="{54933F1A-DFE0-A9A2-2334-A052E48F7119}"/>
              </a:ext>
            </a:extLst>
          </p:cNvPr>
          <p:cNvCxnSpPr>
            <a:cxnSpLocks/>
          </p:cNvCxnSpPr>
          <p:nvPr/>
        </p:nvCxnSpPr>
        <p:spPr>
          <a:xfrm flipH="1">
            <a:off x="3359137" y="4510535"/>
            <a:ext cx="2415804" cy="127351"/>
          </a:xfrm>
          <a:prstGeom prst="straightConnector1">
            <a:avLst/>
          </a:prstGeom>
          <a:ln w="44450" cap="rnd">
            <a:solidFill>
              <a:schemeClr val="bg1">
                <a:lumMod val="75000"/>
              </a:schemeClr>
            </a:solidFill>
            <a:tailEnd type="triangle" w="med" len="lg"/>
          </a:ln>
        </p:spPr>
        <p:style>
          <a:lnRef idx="1">
            <a:schemeClr val="accent1"/>
          </a:lnRef>
          <a:fillRef idx="0">
            <a:schemeClr val="accent1"/>
          </a:fillRef>
          <a:effectRef idx="0">
            <a:schemeClr val="accent1"/>
          </a:effectRef>
          <a:fontRef idx="minor">
            <a:schemeClr val="tx1"/>
          </a:fontRef>
        </p:style>
      </p:cxnSp>
      <p:sp>
        <p:nvSpPr>
          <p:cNvPr id="56" name="文本框 55">
            <a:extLst>
              <a:ext uri="{FF2B5EF4-FFF2-40B4-BE49-F238E27FC236}">
                <a16:creationId xmlns:a16="http://schemas.microsoft.com/office/drawing/2014/main" id="{FD90BFE7-95A0-C16E-F6A1-A8C14C26B2EC}"/>
              </a:ext>
            </a:extLst>
          </p:cNvPr>
          <p:cNvSpPr txBox="1"/>
          <p:nvPr/>
        </p:nvSpPr>
        <p:spPr>
          <a:xfrm>
            <a:off x="-39920" y="4453220"/>
            <a:ext cx="3294764" cy="369332"/>
          </a:xfrm>
          <a:prstGeom prst="rect">
            <a:avLst/>
          </a:prstGeom>
          <a:noFill/>
        </p:spPr>
        <p:txBody>
          <a:bodyPr wrap="square" rtlCol="0">
            <a:spAutoFit/>
          </a:bodyPr>
          <a:lstStyle/>
          <a:p>
            <a:pPr algn="ctr"/>
            <a:r>
              <a:rPr lang="en-US" altLang="zh-CN" b="1" dirty="0" err="1"/>
              <a:t>HandleRequestVoteResponse</a:t>
            </a:r>
            <a:r>
              <a:rPr lang="en-US" altLang="zh-CN" b="1" dirty="0"/>
              <a:t>(</a:t>
            </a:r>
            <a:r>
              <a:rPr lang="en-US" altLang="zh-CN" dirty="0"/>
              <a:t>N</a:t>
            </a:r>
            <a:r>
              <a:rPr lang="en-US" altLang="zh-CN" baseline="-25000" dirty="0"/>
              <a:t>2</a:t>
            </a:r>
            <a:r>
              <a:rPr lang="en-US" altLang="zh-CN" b="1" dirty="0"/>
              <a:t>)</a:t>
            </a:r>
            <a:endParaRPr lang="zh-CN" altLang="en-US" b="1" dirty="0"/>
          </a:p>
        </p:txBody>
      </p:sp>
      <p:sp>
        <p:nvSpPr>
          <p:cNvPr id="58" name="文本框 57">
            <a:extLst>
              <a:ext uri="{FF2B5EF4-FFF2-40B4-BE49-F238E27FC236}">
                <a16:creationId xmlns:a16="http://schemas.microsoft.com/office/drawing/2014/main" id="{67C88FAE-88F7-63BA-1925-3E4757D92B0D}"/>
              </a:ext>
            </a:extLst>
          </p:cNvPr>
          <p:cNvSpPr txBox="1"/>
          <p:nvPr/>
        </p:nvSpPr>
        <p:spPr>
          <a:xfrm>
            <a:off x="108751" y="5151676"/>
            <a:ext cx="3089470" cy="369332"/>
          </a:xfrm>
          <a:prstGeom prst="rect">
            <a:avLst/>
          </a:prstGeom>
          <a:noFill/>
        </p:spPr>
        <p:txBody>
          <a:bodyPr wrap="square" rtlCol="0">
            <a:spAutoFit/>
          </a:bodyPr>
          <a:lstStyle/>
          <a:p>
            <a:pPr algn="r"/>
            <a:r>
              <a:rPr lang="en-US" altLang="zh-CN" b="1" dirty="0" err="1"/>
              <a:t>BecomeLeader</a:t>
            </a:r>
            <a:endParaRPr lang="zh-CN" altLang="en-US" b="1" dirty="0"/>
          </a:p>
        </p:txBody>
      </p:sp>
      <p:sp>
        <p:nvSpPr>
          <p:cNvPr id="59" name="文本框 58">
            <a:extLst>
              <a:ext uri="{FF2B5EF4-FFF2-40B4-BE49-F238E27FC236}">
                <a16:creationId xmlns:a16="http://schemas.microsoft.com/office/drawing/2014/main" id="{71CE41D7-E62E-EC5A-556E-EF1AD513573E}"/>
              </a:ext>
            </a:extLst>
          </p:cNvPr>
          <p:cNvSpPr txBox="1"/>
          <p:nvPr/>
        </p:nvSpPr>
        <p:spPr>
          <a:xfrm>
            <a:off x="2465290" y="5513993"/>
            <a:ext cx="1650225" cy="369332"/>
          </a:xfrm>
          <a:prstGeom prst="rect">
            <a:avLst/>
          </a:prstGeom>
          <a:solidFill>
            <a:srgbClr val="F9F7F7"/>
          </a:solidFill>
        </p:spPr>
        <p:txBody>
          <a:bodyPr wrap="square" rtlCol="0">
            <a:spAutoFit/>
          </a:bodyPr>
          <a:lstStyle/>
          <a:p>
            <a:pPr algn="ctr"/>
            <a:r>
              <a:rPr lang="en-US" altLang="zh-CN" b="1" i="1" dirty="0">
                <a:solidFill>
                  <a:srgbClr val="C00000"/>
                </a:solidFill>
              </a:rPr>
              <a:t>role</a:t>
            </a:r>
            <a:r>
              <a:rPr lang="en-US" altLang="zh-CN" i="1" dirty="0">
                <a:solidFill>
                  <a:srgbClr val="C00000"/>
                </a:solidFill>
              </a:rPr>
              <a:t>=Leader</a:t>
            </a:r>
          </a:p>
        </p:txBody>
      </p:sp>
      <p:sp>
        <p:nvSpPr>
          <p:cNvPr id="62" name="文本框 61">
            <a:extLst>
              <a:ext uri="{FF2B5EF4-FFF2-40B4-BE49-F238E27FC236}">
                <a16:creationId xmlns:a16="http://schemas.microsoft.com/office/drawing/2014/main" id="{9703195B-D4FE-0A13-1305-B731219CCF28}"/>
              </a:ext>
            </a:extLst>
          </p:cNvPr>
          <p:cNvSpPr txBox="1"/>
          <p:nvPr/>
        </p:nvSpPr>
        <p:spPr>
          <a:xfrm>
            <a:off x="-39920" y="4815642"/>
            <a:ext cx="3294764" cy="369332"/>
          </a:xfrm>
          <a:prstGeom prst="rect">
            <a:avLst/>
          </a:prstGeom>
          <a:noFill/>
        </p:spPr>
        <p:txBody>
          <a:bodyPr wrap="square" rtlCol="0">
            <a:spAutoFit/>
          </a:bodyPr>
          <a:lstStyle/>
          <a:p>
            <a:pPr algn="ctr"/>
            <a:r>
              <a:rPr lang="en-US" altLang="zh-CN" b="1" dirty="0" err="1"/>
              <a:t>HandleRequestVoteResponse</a:t>
            </a:r>
            <a:r>
              <a:rPr lang="en-US" altLang="zh-CN" b="1" dirty="0"/>
              <a:t>(</a:t>
            </a:r>
            <a:r>
              <a:rPr lang="en-US" altLang="zh-CN" dirty="0"/>
              <a:t>N</a:t>
            </a:r>
            <a:r>
              <a:rPr lang="en-US" altLang="zh-CN" baseline="-25000" dirty="0"/>
              <a:t>3</a:t>
            </a:r>
            <a:r>
              <a:rPr lang="en-US" altLang="zh-CN" b="1" dirty="0"/>
              <a:t>)</a:t>
            </a:r>
            <a:endParaRPr lang="zh-CN" altLang="en-US" b="1" dirty="0"/>
          </a:p>
        </p:txBody>
      </p:sp>
    </p:spTree>
    <p:extLst>
      <p:ext uri="{BB962C8B-B14F-4D97-AF65-F5344CB8AC3E}">
        <p14:creationId xmlns:p14="http://schemas.microsoft.com/office/powerpoint/2010/main" val="2428962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6"/>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4"/>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6"/>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58"/>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33" grpId="0" animBg="1"/>
      <p:bldP spid="36" grpId="0"/>
      <p:bldP spid="40" grpId="0"/>
      <p:bldP spid="43" grpId="0"/>
      <p:bldP spid="44" grpId="0"/>
      <p:bldP spid="53" grpId="0" animBg="1"/>
      <p:bldP spid="54" grpId="0" animBg="1"/>
      <p:bldP spid="56" grpId="0"/>
      <p:bldP spid="58" grpId="0"/>
      <p:bldP spid="59" grpId="0" animBg="1"/>
      <p:bldP spid="6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818577-3EEC-88BD-39A7-2677DA40C173}"/>
              </a:ext>
            </a:extLst>
          </p:cNvPr>
          <p:cNvSpPr>
            <a:spLocks noGrp="1"/>
          </p:cNvSpPr>
          <p:nvPr>
            <p:ph type="title"/>
          </p:nvPr>
        </p:nvSpPr>
        <p:spPr/>
        <p:txBody>
          <a:bodyPr/>
          <a:lstStyle/>
          <a:p>
            <a:r>
              <a:rPr lang="en-US" altLang="zh-CN" dirty="0"/>
              <a:t>TLA+ specification</a:t>
            </a:r>
            <a:endParaRPr lang="zh-CN" altLang="en-US" dirty="0"/>
          </a:p>
        </p:txBody>
      </p:sp>
      <p:sp>
        <p:nvSpPr>
          <p:cNvPr id="4" name="灯片编号占位符 3">
            <a:extLst>
              <a:ext uri="{FF2B5EF4-FFF2-40B4-BE49-F238E27FC236}">
                <a16:creationId xmlns:a16="http://schemas.microsoft.com/office/drawing/2014/main" id="{BBA2AC4C-A0F9-6625-5B12-70FAB911646C}"/>
              </a:ext>
            </a:extLst>
          </p:cNvPr>
          <p:cNvSpPr>
            <a:spLocks noGrp="1"/>
          </p:cNvSpPr>
          <p:nvPr>
            <p:ph type="sldNum" sz="quarter" idx="12"/>
          </p:nvPr>
        </p:nvSpPr>
        <p:spPr/>
        <p:txBody>
          <a:bodyPr/>
          <a:lstStyle/>
          <a:p>
            <a:fld id="{AB762644-4423-4A8C-BF71-6D8119CDF996}" type="slidenum">
              <a:rPr lang="zh-CN" altLang="en-US" smtClean="0"/>
              <a:t>11</a:t>
            </a:fld>
            <a:endParaRPr lang="zh-CN" altLang="en-US" dirty="0"/>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80FA9DB0-09EF-46C1-86D0-74B509A4E89E}"/>
                  </a:ext>
                </a:extLst>
              </p:cNvPr>
              <p:cNvSpPr txBox="1"/>
              <p:nvPr/>
            </p:nvSpPr>
            <p:spPr>
              <a:xfrm>
                <a:off x="924150" y="1403113"/>
                <a:ext cx="4928964" cy="1569660"/>
              </a:xfrm>
              <a:prstGeom prst="rect">
                <a:avLst/>
              </a:prstGeom>
              <a:solidFill>
                <a:srgbClr val="FFFFFF"/>
              </a:solidFill>
              <a:ln>
                <a:solidFill>
                  <a:schemeClr val="bg1">
                    <a:lumMod val="95000"/>
                  </a:schemeClr>
                </a:solidFill>
              </a:ln>
            </p:spPr>
            <p:txBody>
              <a:bodyPr wrap="square" rtlCol="0">
                <a:spAutoFit/>
              </a:bodyPr>
              <a:lstStyle/>
              <a:p>
                <a:pPr algn="l"/>
                <a:r>
                  <a:rPr lang="en-US" altLang="zh-CN" sz="1600" dirty="0">
                    <a:solidFill>
                      <a:srgbClr val="04BF7B"/>
                    </a:solidFill>
                    <a:latin typeface="Consolas" panose="020B0609020204030204" pitchFamily="49" charset="0"/>
                  </a:rPr>
                  <a:t>\* Raft server’s role.</a:t>
                </a:r>
              </a:p>
              <a:p>
                <a:pPr algn="l"/>
                <a14:m>
                  <m:oMathPara xmlns:m="http://schemas.openxmlformats.org/officeDocument/2006/math">
                    <m:oMathParaPr>
                      <m:jc m:val="left"/>
                    </m:oMathParaPr>
                    <m:oMath xmlns:m="http://schemas.openxmlformats.org/officeDocument/2006/math">
                      <m:r>
                        <m:rPr>
                          <m:sty m:val="p"/>
                        </m:rPr>
                        <a:rPr lang="en-US" altLang="zh-CN" sz="1600" b="0" i="0" smtClean="0">
                          <a:latin typeface="Cambria Math" panose="02040503050406030204" pitchFamily="18" charset="0"/>
                        </a:rPr>
                        <m:t>VARIABLE</m:t>
                      </m:r>
                      <m:r>
                        <a:rPr lang="en-US" altLang="zh-CN" sz="1600" b="0" i="1" smtClean="0">
                          <a:latin typeface="Cambria Math" panose="02040503050406030204" pitchFamily="18" charset="0"/>
                        </a:rPr>
                        <m:t> </m:t>
                      </m:r>
                      <m:r>
                        <a:rPr lang="en-US" altLang="zh-CN" sz="1600" b="0" i="0" smtClean="0">
                          <a:latin typeface="Cambria Math" panose="02040503050406030204" pitchFamily="18" charset="0"/>
                        </a:rPr>
                        <m:t> </m:t>
                      </m:r>
                      <m:r>
                        <a:rPr lang="en-US" altLang="zh-CN" sz="1600" b="0" i="1" smtClean="0">
                          <a:latin typeface="Cambria Math" panose="02040503050406030204" pitchFamily="18" charset="0"/>
                        </a:rPr>
                        <m:t>𝑟𝑜𝑙𝑒</m:t>
                      </m:r>
                    </m:oMath>
                  </m:oMathPara>
                </a14:m>
                <a:endParaRPr lang="en-US" altLang="zh-CN" sz="1600" i="1" dirty="0">
                  <a:latin typeface="Consolas" panose="020B0609020204030204" pitchFamily="49" charset="0"/>
                </a:endParaRPr>
              </a:p>
              <a:p>
                <a:pPr algn="l"/>
                <a:r>
                  <a:rPr lang="en-US" altLang="zh-CN" sz="1600" dirty="0">
                    <a:solidFill>
                      <a:srgbClr val="04BF7B"/>
                    </a:solidFill>
                    <a:latin typeface="Consolas" panose="020B0609020204030204" pitchFamily="49" charset="0"/>
                  </a:rPr>
                  <a:t>\* Raft server’s term number.</a:t>
                </a:r>
              </a:p>
              <a:p>
                <a:pPr/>
                <a14:m>
                  <m:oMathPara xmlns:m="http://schemas.openxmlformats.org/officeDocument/2006/math">
                    <m:oMathParaPr>
                      <m:jc m:val="left"/>
                    </m:oMathParaPr>
                    <m:oMath xmlns:m="http://schemas.openxmlformats.org/officeDocument/2006/math">
                      <m:r>
                        <m:rPr>
                          <m:sty m:val="p"/>
                        </m:rPr>
                        <a:rPr lang="en-US" altLang="zh-CN" sz="1600">
                          <a:latin typeface="Cambria Math" panose="02040503050406030204" pitchFamily="18" charset="0"/>
                        </a:rPr>
                        <m:t>VARIABLE</m:t>
                      </m:r>
                      <m:r>
                        <a:rPr lang="en-US" altLang="zh-CN" sz="1600" i="1">
                          <a:latin typeface="Cambria Math" panose="02040503050406030204" pitchFamily="18" charset="0"/>
                        </a:rPr>
                        <m:t> </m:t>
                      </m:r>
                      <m:r>
                        <a:rPr lang="en-US" altLang="zh-CN" sz="1600">
                          <a:latin typeface="Cambria Math" panose="02040503050406030204" pitchFamily="18" charset="0"/>
                        </a:rPr>
                        <m:t> </m:t>
                      </m:r>
                      <m:r>
                        <a:rPr lang="en-US" altLang="zh-CN" sz="1600" b="0" i="1" smtClean="0">
                          <a:latin typeface="Cambria Math" panose="02040503050406030204" pitchFamily="18" charset="0"/>
                        </a:rPr>
                        <m:t>𝑡𝑒𝑟𝑚</m:t>
                      </m:r>
                    </m:oMath>
                  </m:oMathPara>
                </a14:m>
                <a:endParaRPr lang="en-US" altLang="zh-CN" sz="1600" dirty="0">
                  <a:latin typeface="Consolas" panose="020B0609020204030204" pitchFamily="49" charset="0"/>
                </a:endParaRPr>
              </a:p>
              <a:p>
                <a:r>
                  <a:rPr lang="en-US" altLang="zh-CN" sz="1600" dirty="0">
                    <a:solidFill>
                      <a:srgbClr val="04BF7B"/>
                    </a:solidFill>
                    <a:latin typeface="Consolas" panose="020B0609020204030204" pitchFamily="49" charset="0"/>
                  </a:rPr>
                  <a:t>\* Set of storing messages.</a:t>
                </a:r>
              </a:p>
              <a:p>
                <a:pPr/>
                <a14:m>
                  <m:oMathPara xmlns:m="http://schemas.openxmlformats.org/officeDocument/2006/math">
                    <m:oMathParaPr>
                      <m:jc m:val="left"/>
                    </m:oMathParaPr>
                    <m:oMath xmlns:m="http://schemas.openxmlformats.org/officeDocument/2006/math">
                      <m:r>
                        <m:rPr>
                          <m:sty m:val="p"/>
                        </m:rPr>
                        <a:rPr lang="en-US" altLang="zh-CN" sz="1600">
                          <a:latin typeface="Cambria Math" panose="02040503050406030204" pitchFamily="18" charset="0"/>
                        </a:rPr>
                        <m:t>VARIABLE</m:t>
                      </m:r>
                      <m:r>
                        <a:rPr lang="en-US" altLang="zh-CN" sz="1600" i="1">
                          <a:latin typeface="Cambria Math" panose="02040503050406030204" pitchFamily="18" charset="0"/>
                        </a:rPr>
                        <m:t> </m:t>
                      </m:r>
                      <m:r>
                        <a:rPr lang="en-US" altLang="zh-CN" sz="1600">
                          <a:latin typeface="Cambria Math" panose="02040503050406030204" pitchFamily="18" charset="0"/>
                        </a:rPr>
                        <m:t> </m:t>
                      </m:r>
                      <m:r>
                        <a:rPr lang="en-US" altLang="zh-CN" sz="1600" b="0" i="1" smtClean="0">
                          <a:latin typeface="Cambria Math" panose="02040503050406030204" pitchFamily="18" charset="0"/>
                        </a:rPr>
                        <m:t>𝑚𝑠𝑔𝑠</m:t>
                      </m:r>
                    </m:oMath>
                  </m:oMathPara>
                </a14:m>
                <a:endParaRPr lang="en-US" altLang="zh-CN" sz="1600" dirty="0">
                  <a:latin typeface="Consolas" panose="020B0609020204030204" pitchFamily="49" charset="0"/>
                </a:endParaRPr>
              </a:p>
            </p:txBody>
          </p:sp>
        </mc:Choice>
        <mc:Fallback xmlns="">
          <p:sp>
            <p:nvSpPr>
              <p:cNvPr id="5" name="文本框 4">
                <a:extLst>
                  <a:ext uri="{FF2B5EF4-FFF2-40B4-BE49-F238E27FC236}">
                    <a16:creationId xmlns:a16="http://schemas.microsoft.com/office/drawing/2014/main" id="{80FA9DB0-09EF-46C1-86D0-74B509A4E89E}"/>
                  </a:ext>
                </a:extLst>
              </p:cNvPr>
              <p:cNvSpPr txBox="1">
                <a:spLocks noRot="1" noChangeAspect="1" noMove="1" noResize="1" noEditPoints="1" noAdjustHandles="1" noChangeArrowheads="1" noChangeShapeType="1" noTextEdit="1"/>
              </p:cNvSpPr>
              <p:nvPr/>
            </p:nvSpPr>
            <p:spPr>
              <a:xfrm>
                <a:off x="924150" y="1403113"/>
                <a:ext cx="4928964" cy="1569660"/>
              </a:xfrm>
              <a:prstGeom prst="rect">
                <a:avLst/>
              </a:prstGeom>
              <a:blipFill>
                <a:blip r:embed="rId3"/>
                <a:stretch>
                  <a:fillRect l="-617" t="-1154"/>
                </a:stretch>
              </a:blipFill>
              <a:ln>
                <a:solidFill>
                  <a:schemeClr val="bg1">
                    <a:lumMod val="95000"/>
                  </a:schemeClr>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3A4DE3EA-0AAB-23BC-5E94-D79776AA8BC6}"/>
                  </a:ext>
                </a:extLst>
              </p:cNvPr>
              <p:cNvSpPr txBox="1"/>
              <p:nvPr/>
            </p:nvSpPr>
            <p:spPr>
              <a:xfrm>
                <a:off x="6153045" y="1710612"/>
                <a:ext cx="4928964" cy="2062103"/>
              </a:xfrm>
              <a:prstGeom prst="rect">
                <a:avLst/>
              </a:prstGeom>
              <a:solidFill>
                <a:srgbClr val="FFFFFF"/>
              </a:solidFill>
              <a:ln>
                <a:solidFill>
                  <a:schemeClr val="bg1">
                    <a:lumMod val="95000"/>
                  </a:schemeClr>
                </a:solidFill>
              </a:ln>
            </p:spPr>
            <p:txBody>
              <a:bodyPr wrap="square" rtlCol="0">
                <a:spAutoFit/>
              </a:bodyPr>
              <a:lstStyle/>
              <a:p>
                <a:pPr/>
                <a14:m>
                  <m:oMathPara xmlns:m="http://schemas.openxmlformats.org/officeDocument/2006/math">
                    <m:oMathParaPr>
                      <m:jc m:val="left"/>
                    </m:oMathParaPr>
                    <m:oMath xmlns:m="http://schemas.openxmlformats.org/officeDocument/2006/math">
                      <m:r>
                        <a:rPr lang="en-US" altLang="zh-CN" sz="1600" b="0" i="1" smtClean="0">
                          <a:latin typeface="Cambria Math" panose="02040503050406030204" pitchFamily="18" charset="0"/>
                        </a:rPr>
                        <m:t>𝑣𝑎𝑟𝑠</m:t>
                      </m:r>
                      <m:r>
                        <a:rPr lang="en-US" altLang="zh-CN" sz="1600" b="0" i="1" smtClean="0">
                          <a:latin typeface="Cambria Math" panose="02040503050406030204" pitchFamily="18" charset="0"/>
                        </a:rPr>
                        <m:t>= ≪</m:t>
                      </m:r>
                      <m:r>
                        <a:rPr lang="en-US" altLang="zh-CN" sz="1600" b="0" i="1" smtClean="0">
                          <a:latin typeface="Cambria Math" panose="02040503050406030204" pitchFamily="18" charset="0"/>
                        </a:rPr>
                        <m:t>𝑟𝑜𝑙𝑒</m:t>
                      </m:r>
                      <m:r>
                        <a:rPr lang="en-US" altLang="zh-CN" sz="1600" b="0" i="1" smtClean="0">
                          <a:latin typeface="Cambria Math" panose="02040503050406030204" pitchFamily="18" charset="0"/>
                        </a:rPr>
                        <m:t>, </m:t>
                      </m:r>
                      <m:r>
                        <a:rPr lang="en-US" altLang="zh-CN" sz="1600" b="0" i="1" smtClean="0">
                          <a:latin typeface="Cambria Math" panose="02040503050406030204" pitchFamily="18" charset="0"/>
                        </a:rPr>
                        <m:t>𝑡𝑒𝑟𝑚</m:t>
                      </m:r>
                      <m:r>
                        <a:rPr lang="en-US" altLang="zh-CN" sz="1600" b="0" i="1" smtClean="0">
                          <a:latin typeface="Cambria Math" panose="02040503050406030204" pitchFamily="18" charset="0"/>
                        </a:rPr>
                        <m:t>, </m:t>
                      </m:r>
                      <m:r>
                        <a:rPr lang="en-US" altLang="zh-CN" sz="1600" b="0" i="1" smtClean="0">
                          <a:latin typeface="Cambria Math" panose="02040503050406030204" pitchFamily="18" charset="0"/>
                        </a:rPr>
                        <m:t>𝑚𝑠𝑔𝑠</m:t>
                      </m:r>
                      <m:r>
                        <a:rPr lang="en-US" altLang="zh-CN" sz="1600" b="0" i="1" smtClean="0">
                          <a:latin typeface="Cambria Math" panose="02040503050406030204" pitchFamily="18" charset="0"/>
                        </a:rPr>
                        <m:t>≫</m:t>
                      </m:r>
                    </m:oMath>
                  </m:oMathPara>
                </a14:m>
                <a:endParaRPr lang="en-US" altLang="zh-CN" sz="1600" dirty="0">
                  <a:latin typeface="Consolas" panose="020B0609020204030204" pitchFamily="49" charset="0"/>
                </a:endParaRPr>
              </a:p>
              <a:p>
                <a:pPr/>
                <a14:m>
                  <m:oMathPara xmlns:m="http://schemas.openxmlformats.org/officeDocument/2006/math">
                    <m:oMathParaPr>
                      <m:jc m:val="left"/>
                    </m:oMathParaPr>
                    <m:oMath xmlns:m="http://schemas.openxmlformats.org/officeDocument/2006/math">
                      <m:r>
                        <a:rPr lang="en-US" altLang="zh-CN" sz="1600" b="0" i="1" smtClean="0">
                          <a:latin typeface="Cambria Math" panose="02040503050406030204" pitchFamily="18" charset="0"/>
                        </a:rPr>
                        <m:t>𝐼𝑛𝑖𝑡</m:t>
                      </m:r>
                      <m:r>
                        <a:rPr lang="en-US" altLang="zh-CN" sz="1600" i="1" smtClean="0">
                          <a:latin typeface="Cambria Math" panose="02040503050406030204" pitchFamily="18" charset="0"/>
                          <a:ea typeface="Cambria Math" panose="02040503050406030204" pitchFamily="18" charset="0"/>
                        </a:rPr>
                        <m:t>≜</m:t>
                      </m:r>
                      <m:r>
                        <a:rPr lang="en-US" altLang="zh-CN" sz="1600" b="0" i="1" smtClean="0">
                          <a:latin typeface="Cambria Math" panose="02040503050406030204" pitchFamily="18" charset="0"/>
                          <a:ea typeface="Cambria Math" panose="02040503050406030204" pitchFamily="18" charset="0"/>
                        </a:rPr>
                        <m:t> </m:t>
                      </m:r>
                      <m:r>
                        <a:rPr lang="en-US" altLang="zh-CN" sz="1600" i="1">
                          <a:latin typeface="Cambria Math" panose="02040503050406030204" pitchFamily="18" charset="0"/>
                          <a:ea typeface="Cambria Math" panose="02040503050406030204" pitchFamily="18" charset="0"/>
                        </a:rPr>
                        <m:t>∧</m:t>
                      </m:r>
                      <m:r>
                        <a:rPr lang="en-US" altLang="zh-CN" sz="1600" b="0" i="1" smtClean="0">
                          <a:latin typeface="Cambria Math" panose="02040503050406030204" pitchFamily="18" charset="0"/>
                          <a:ea typeface="Cambria Math" panose="02040503050406030204" pitchFamily="18" charset="0"/>
                        </a:rPr>
                        <m:t>𝑚𝑠𝑔𝑠</m:t>
                      </m:r>
                      <m:r>
                        <a:rPr lang="en-US" altLang="zh-CN" sz="1600" i="1">
                          <a:latin typeface="Cambria Math" panose="02040503050406030204" pitchFamily="18" charset="0"/>
                          <a:ea typeface="Cambria Math" panose="02040503050406030204" pitchFamily="18" charset="0"/>
                        </a:rPr>
                        <m:t>=</m:t>
                      </m:r>
                      <m:r>
                        <a:rPr lang="en-US" altLang="zh-CN" sz="1600" b="0" i="1" smtClean="0">
                          <a:latin typeface="Cambria Math" panose="02040503050406030204" pitchFamily="18" charset="0"/>
                          <a:ea typeface="Cambria Math" panose="02040503050406030204" pitchFamily="18" charset="0"/>
                        </a:rPr>
                        <m:t>{}</m:t>
                      </m:r>
                    </m:oMath>
                  </m:oMathPara>
                </a14:m>
                <a:endParaRPr lang="en-US" altLang="zh-CN" sz="1600" i="1" dirty="0">
                  <a:latin typeface="Cambria Math" panose="02040503050406030204" pitchFamily="18" charset="0"/>
                </a:endParaRPr>
              </a:p>
              <a:p>
                <a:r>
                  <a:rPr lang="en-US" altLang="zh-CN" sz="1600" dirty="0">
                    <a:ea typeface="Cambria Math" panose="02040503050406030204" pitchFamily="18" charset="0"/>
                  </a:rPr>
                  <a:t>            </a:t>
                </a:r>
                <a14:m>
                  <m:oMath xmlns:m="http://schemas.openxmlformats.org/officeDocument/2006/math">
                    <m:r>
                      <a:rPr lang="en-US" altLang="zh-CN" sz="1600" i="1">
                        <a:latin typeface="Cambria Math" panose="02040503050406030204" pitchFamily="18" charset="0"/>
                        <a:ea typeface="Cambria Math" panose="02040503050406030204" pitchFamily="18" charset="0"/>
                      </a:rPr>
                      <m:t> ∧</m:t>
                    </m:r>
                    <m:r>
                      <a:rPr lang="en-US" altLang="zh-CN" sz="1600" i="1">
                        <a:latin typeface="Cambria Math" panose="02040503050406030204" pitchFamily="18" charset="0"/>
                        <a:ea typeface="Cambria Math" panose="02040503050406030204" pitchFamily="18" charset="0"/>
                      </a:rPr>
                      <m:t>𝑠𝑡𝑎𝑡𝑒</m:t>
                    </m:r>
                    <m:r>
                      <a:rPr lang="en-US" altLang="zh-CN" sz="1600" i="1">
                        <a:latin typeface="Cambria Math" panose="02040503050406030204" pitchFamily="18" charset="0"/>
                        <a:ea typeface="Cambria Math" panose="02040503050406030204" pitchFamily="18" charset="0"/>
                      </a:rPr>
                      <m:t>=[ </m:t>
                    </m:r>
                    <m:r>
                      <a:rPr lang="en-US" altLang="zh-CN" sz="1600" b="0" i="1" smtClean="0">
                        <a:latin typeface="Cambria Math" panose="02040503050406030204" pitchFamily="18" charset="0"/>
                        <a:ea typeface="Cambria Math" panose="02040503050406030204" pitchFamily="18" charset="0"/>
                      </a:rPr>
                      <m:t>𝑖</m:t>
                    </m:r>
                    <m:r>
                      <a:rPr lang="en-US" altLang="zh-CN" sz="1600" b="0" i="1" smtClean="0">
                        <a:latin typeface="Cambria Math" panose="02040503050406030204" pitchFamily="18" charset="0"/>
                        <a:ea typeface="Cambria Math" panose="02040503050406030204" pitchFamily="18" charset="0"/>
                      </a:rPr>
                      <m:t> ∈</m:t>
                    </m:r>
                    <m:r>
                      <a:rPr lang="en-US" altLang="zh-CN" sz="1600" b="0" i="1" smtClean="0">
                        <a:latin typeface="Cambria Math" panose="02040503050406030204" pitchFamily="18" charset="0"/>
                        <a:ea typeface="Cambria Math" panose="02040503050406030204" pitchFamily="18" charset="0"/>
                      </a:rPr>
                      <m:t>𝑆𝑒𝑟𝑣𝑒𝑟</m:t>
                    </m:r>
                    <m:r>
                      <a:rPr lang="en-US" altLang="zh-CN" sz="1600" b="0" i="1" smtClean="0">
                        <a:latin typeface="Cambria Math" panose="02040503050406030204" pitchFamily="18" charset="0"/>
                        <a:ea typeface="Cambria Math" panose="02040503050406030204" pitchFamily="18" charset="0"/>
                      </a:rPr>
                      <m:t> ↦</m:t>
                    </m:r>
                    <m:r>
                      <a:rPr lang="en-US" altLang="zh-CN" sz="1600" b="0" i="1" smtClean="0">
                        <a:latin typeface="Cambria Math" panose="02040503050406030204" pitchFamily="18" charset="0"/>
                        <a:ea typeface="Cambria Math" panose="02040503050406030204" pitchFamily="18" charset="0"/>
                      </a:rPr>
                      <m:t>𝐹𝑜𝑙𝑙𝑜𝑤𝑒𝑟</m:t>
                    </m:r>
                    <m:r>
                      <a:rPr lang="en-US" altLang="zh-CN" sz="1600" b="0" i="1" smtClean="0">
                        <a:latin typeface="Cambria Math" panose="02040503050406030204" pitchFamily="18" charset="0"/>
                        <a:ea typeface="Cambria Math" panose="02040503050406030204" pitchFamily="18" charset="0"/>
                      </a:rPr>
                      <m:t>]</m:t>
                    </m:r>
                  </m:oMath>
                </a14:m>
                <a:endParaRPr lang="en-US" altLang="zh-CN" sz="1600" dirty="0">
                  <a:latin typeface="Consolas" panose="020B0609020204030204" pitchFamily="49" charset="0"/>
                </a:endParaRPr>
              </a:p>
              <a:p>
                <a:r>
                  <a:rPr lang="en-US" altLang="zh-CN" sz="1600" dirty="0">
                    <a:ea typeface="Cambria Math" panose="02040503050406030204" pitchFamily="18" charset="0"/>
                  </a:rPr>
                  <a:t>            </a:t>
                </a:r>
                <a14:m>
                  <m:oMath xmlns:m="http://schemas.openxmlformats.org/officeDocument/2006/math">
                    <m:r>
                      <a:rPr lang="en-US" altLang="zh-CN" sz="1600" i="1">
                        <a:latin typeface="Cambria Math" panose="02040503050406030204" pitchFamily="18" charset="0"/>
                        <a:ea typeface="Cambria Math" panose="02040503050406030204" pitchFamily="18" charset="0"/>
                      </a:rPr>
                      <m:t> ∧</m:t>
                    </m:r>
                    <m:r>
                      <a:rPr lang="en-US" altLang="zh-CN" sz="1600" b="0" i="1" smtClean="0">
                        <a:latin typeface="Cambria Math" panose="02040503050406030204" pitchFamily="18" charset="0"/>
                        <a:ea typeface="Cambria Math" panose="02040503050406030204" pitchFamily="18" charset="0"/>
                      </a:rPr>
                      <m:t>𝑡𝑒𝑟𝑚</m:t>
                    </m:r>
                    <m:r>
                      <a:rPr lang="en-US" altLang="zh-CN" sz="1600" i="1">
                        <a:latin typeface="Cambria Math" panose="02040503050406030204" pitchFamily="18" charset="0"/>
                        <a:ea typeface="Cambria Math" panose="02040503050406030204" pitchFamily="18" charset="0"/>
                      </a:rPr>
                      <m:t>=[ </m:t>
                    </m:r>
                    <m:r>
                      <a:rPr lang="en-US" altLang="zh-CN" sz="1600" i="1">
                        <a:latin typeface="Cambria Math" panose="02040503050406030204" pitchFamily="18" charset="0"/>
                        <a:ea typeface="Cambria Math" panose="02040503050406030204" pitchFamily="18" charset="0"/>
                      </a:rPr>
                      <m:t>𝑖</m:t>
                    </m:r>
                    <m:r>
                      <a:rPr lang="en-US" altLang="zh-CN" sz="1600" i="1">
                        <a:latin typeface="Cambria Math" panose="02040503050406030204" pitchFamily="18" charset="0"/>
                        <a:ea typeface="Cambria Math" panose="02040503050406030204" pitchFamily="18" charset="0"/>
                      </a:rPr>
                      <m:t> ∈</m:t>
                    </m:r>
                    <m:r>
                      <a:rPr lang="en-US" altLang="zh-CN" sz="1600" i="1">
                        <a:latin typeface="Cambria Math" panose="02040503050406030204" pitchFamily="18" charset="0"/>
                        <a:ea typeface="Cambria Math" panose="02040503050406030204" pitchFamily="18" charset="0"/>
                      </a:rPr>
                      <m:t>𝑆𝑒𝑟𝑣𝑒𝑟</m:t>
                    </m:r>
                    <m:r>
                      <a:rPr lang="en-US" altLang="zh-CN" sz="1600" i="1">
                        <a:latin typeface="Cambria Math" panose="02040503050406030204" pitchFamily="18" charset="0"/>
                        <a:ea typeface="Cambria Math" panose="02040503050406030204" pitchFamily="18" charset="0"/>
                      </a:rPr>
                      <m:t> ↦0]</m:t>
                    </m:r>
                  </m:oMath>
                </a14:m>
                <a:endParaRPr lang="en-US" altLang="zh-CN" sz="1600" dirty="0">
                  <a:latin typeface="Consolas" panose="020B0609020204030204" pitchFamily="49" charset="0"/>
                </a:endParaRPr>
              </a:p>
              <a:p>
                <a:endParaRPr lang="en-US" altLang="zh-CN" sz="1600" dirty="0">
                  <a:latin typeface="Consolas" panose="020B0609020204030204" pitchFamily="49" charset="0"/>
                </a:endParaRPr>
              </a:p>
              <a:p>
                <a:pPr/>
                <a14:m>
                  <m:oMathPara xmlns:m="http://schemas.openxmlformats.org/officeDocument/2006/math">
                    <m:oMathParaPr>
                      <m:jc m:val="left"/>
                    </m:oMathParaPr>
                    <m:oMath xmlns:m="http://schemas.openxmlformats.org/officeDocument/2006/math">
                      <m:r>
                        <a:rPr lang="en-US" altLang="zh-CN" sz="1600" b="0" i="1" smtClean="0">
                          <a:latin typeface="Cambria Math" panose="02040503050406030204" pitchFamily="18" charset="0"/>
                        </a:rPr>
                        <m:t>𝑁𝑒𝑥𝑡</m:t>
                      </m:r>
                      <m:r>
                        <a:rPr lang="en-US" altLang="zh-CN" sz="1600" i="1" smtClean="0">
                          <a:latin typeface="Cambria Math" panose="02040503050406030204" pitchFamily="18" charset="0"/>
                          <a:ea typeface="Cambria Math" panose="02040503050406030204" pitchFamily="18" charset="0"/>
                        </a:rPr>
                        <m:t>≜</m:t>
                      </m:r>
                      <m:r>
                        <a:rPr lang="en-US" altLang="zh-CN" sz="1600" b="0" i="1" smtClean="0">
                          <a:latin typeface="Cambria Math" panose="02040503050406030204" pitchFamily="18" charset="0"/>
                          <a:ea typeface="Cambria Math" panose="02040503050406030204" pitchFamily="18" charset="0"/>
                        </a:rPr>
                        <m:t> ∨ ∃ </m:t>
                      </m:r>
                      <m:r>
                        <a:rPr lang="en-US" altLang="zh-CN" sz="1600" b="0" i="1" smtClean="0">
                          <a:latin typeface="Cambria Math" panose="02040503050406030204" pitchFamily="18" charset="0"/>
                          <a:ea typeface="Cambria Math" panose="02040503050406030204" pitchFamily="18" charset="0"/>
                        </a:rPr>
                        <m:t>𝑖</m:t>
                      </m:r>
                      <m:r>
                        <a:rPr lang="en-US" altLang="zh-CN" sz="1600" b="0" i="1" smtClean="0">
                          <a:latin typeface="Cambria Math" panose="02040503050406030204" pitchFamily="18" charset="0"/>
                          <a:ea typeface="Cambria Math" panose="02040503050406030204" pitchFamily="18" charset="0"/>
                        </a:rPr>
                        <m:t> ∈</m:t>
                      </m:r>
                      <m:r>
                        <a:rPr lang="en-US" altLang="zh-CN" sz="1600" b="0" i="1" smtClean="0">
                          <a:latin typeface="Cambria Math" panose="02040503050406030204" pitchFamily="18" charset="0"/>
                          <a:ea typeface="Cambria Math" panose="02040503050406030204" pitchFamily="18" charset="0"/>
                        </a:rPr>
                        <m:t>𝑆𝑒𝑟𝑣𝑒𝑟</m:t>
                      </m:r>
                      <m:r>
                        <a:rPr lang="en-US" altLang="zh-CN" sz="1600" b="0" i="1" smtClean="0">
                          <a:latin typeface="Cambria Math" panose="02040503050406030204" pitchFamily="18" charset="0"/>
                          <a:ea typeface="Cambria Math" panose="02040503050406030204" pitchFamily="18" charset="0"/>
                        </a:rPr>
                        <m:t>: </m:t>
                      </m:r>
                      <m:r>
                        <a:rPr lang="en-US" altLang="zh-CN" sz="1600" b="0" i="1" smtClean="0">
                          <a:latin typeface="Cambria Math" panose="02040503050406030204" pitchFamily="18" charset="0"/>
                          <a:ea typeface="Cambria Math" panose="02040503050406030204" pitchFamily="18" charset="0"/>
                        </a:rPr>
                        <m:t>𝑇𝑖𝑚𝑒𝑜𝑢𝑡</m:t>
                      </m:r>
                      <m:r>
                        <a:rPr lang="en-US" altLang="zh-CN" sz="1600" b="0" i="1" smtClean="0">
                          <a:latin typeface="Cambria Math" panose="02040503050406030204" pitchFamily="18" charset="0"/>
                          <a:ea typeface="Cambria Math" panose="02040503050406030204" pitchFamily="18" charset="0"/>
                        </a:rPr>
                        <m:t>(</m:t>
                      </m:r>
                      <m:r>
                        <a:rPr lang="en-US" altLang="zh-CN" sz="1600" b="0" i="1" smtClean="0">
                          <a:latin typeface="Cambria Math" panose="02040503050406030204" pitchFamily="18" charset="0"/>
                          <a:ea typeface="Cambria Math" panose="02040503050406030204" pitchFamily="18" charset="0"/>
                        </a:rPr>
                        <m:t>𝑖</m:t>
                      </m:r>
                      <m:r>
                        <a:rPr lang="en-US" altLang="zh-CN" sz="1600" b="0" i="1" smtClean="0">
                          <a:latin typeface="Cambria Math" panose="02040503050406030204" pitchFamily="18" charset="0"/>
                          <a:ea typeface="Cambria Math" panose="02040503050406030204" pitchFamily="18" charset="0"/>
                        </a:rPr>
                        <m:t>)</m:t>
                      </m:r>
                    </m:oMath>
                  </m:oMathPara>
                </a14:m>
                <a:endParaRPr lang="en-US" altLang="zh-CN" sz="1600" i="1" dirty="0">
                  <a:latin typeface="Cambria Math" panose="02040503050406030204" pitchFamily="18" charset="0"/>
                </a:endParaRPr>
              </a:p>
              <a:p>
                <a:r>
                  <a:rPr lang="en-US" altLang="zh-CN" sz="1600" dirty="0">
                    <a:ea typeface="Cambria Math" panose="02040503050406030204" pitchFamily="18" charset="0"/>
                  </a:rPr>
                  <a:t>               </a:t>
                </a:r>
                <a14:m>
                  <m:oMath xmlns:m="http://schemas.openxmlformats.org/officeDocument/2006/math">
                    <m:r>
                      <a:rPr lang="en-US" altLang="zh-CN" sz="1600" i="1">
                        <a:latin typeface="Cambria Math" panose="02040503050406030204" pitchFamily="18" charset="0"/>
                        <a:ea typeface="Cambria Math" panose="02040503050406030204" pitchFamily="18" charset="0"/>
                      </a:rPr>
                      <m:t>∨ ∃ </m:t>
                    </m:r>
                    <m:r>
                      <a:rPr lang="en-US" altLang="zh-CN" sz="1600" i="1">
                        <a:latin typeface="Cambria Math" panose="02040503050406030204" pitchFamily="18" charset="0"/>
                        <a:ea typeface="Cambria Math" panose="02040503050406030204" pitchFamily="18" charset="0"/>
                      </a:rPr>
                      <m:t>𝑖</m:t>
                    </m:r>
                    <m:r>
                      <a:rPr lang="en-US" altLang="zh-CN" sz="1600" i="1">
                        <a:latin typeface="Cambria Math" panose="02040503050406030204" pitchFamily="18" charset="0"/>
                        <a:ea typeface="Cambria Math" panose="02040503050406030204" pitchFamily="18" charset="0"/>
                      </a:rPr>
                      <m:t>,</m:t>
                    </m:r>
                    <m:r>
                      <a:rPr lang="en-US" altLang="zh-CN" sz="1600" i="1">
                        <a:latin typeface="Cambria Math" panose="02040503050406030204" pitchFamily="18" charset="0"/>
                        <a:ea typeface="Cambria Math" panose="02040503050406030204" pitchFamily="18" charset="0"/>
                      </a:rPr>
                      <m:t>𝑗</m:t>
                    </m:r>
                    <m:r>
                      <a:rPr lang="en-US" altLang="zh-CN" sz="1600" i="1">
                        <a:latin typeface="Cambria Math" panose="02040503050406030204" pitchFamily="18" charset="0"/>
                        <a:ea typeface="Cambria Math" panose="02040503050406030204" pitchFamily="18" charset="0"/>
                      </a:rPr>
                      <m:t> ∈</m:t>
                    </m:r>
                    <m:r>
                      <a:rPr lang="en-US" altLang="zh-CN" sz="1600" i="1">
                        <a:latin typeface="Cambria Math" panose="02040503050406030204" pitchFamily="18" charset="0"/>
                        <a:ea typeface="Cambria Math" panose="02040503050406030204" pitchFamily="18" charset="0"/>
                      </a:rPr>
                      <m:t>𝑆𝑒𝑟𝑣𝑒𝑟</m:t>
                    </m:r>
                    <m:r>
                      <a:rPr lang="en-US" altLang="zh-CN" sz="1600" i="1">
                        <a:latin typeface="Cambria Math" panose="02040503050406030204" pitchFamily="18" charset="0"/>
                        <a:ea typeface="Cambria Math" panose="02040503050406030204" pitchFamily="18" charset="0"/>
                      </a:rPr>
                      <m:t>:</m:t>
                    </m:r>
                    <m:r>
                      <a:rPr lang="en-US" altLang="zh-CN" sz="1600" b="0" i="1" smtClean="0">
                        <a:latin typeface="Cambria Math" panose="02040503050406030204" pitchFamily="18" charset="0"/>
                        <a:ea typeface="Cambria Math" panose="02040503050406030204" pitchFamily="18" charset="0"/>
                      </a:rPr>
                      <m:t>𝑅𝑒𝑞𝑢𝑒𝑠𝑡𝑉𝑜𝑡𝑒</m:t>
                    </m:r>
                    <m:r>
                      <a:rPr lang="en-US" altLang="zh-CN" sz="1600" i="1">
                        <a:latin typeface="Cambria Math" panose="02040503050406030204" pitchFamily="18" charset="0"/>
                        <a:ea typeface="Cambria Math" panose="02040503050406030204" pitchFamily="18" charset="0"/>
                      </a:rPr>
                      <m:t>(</m:t>
                    </m:r>
                    <m:r>
                      <a:rPr lang="en-US" altLang="zh-CN" sz="1600" i="1">
                        <a:latin typeface="Cambria Math" panose="02040503050406030204" pitchFamily="18" charset="0"/>
                        <a:ea typeface="Cambria Math" panose="02040503050406030204" pitchFamily="18" charset="0"/>
                      </a:rPr>
                      <m:t>𝑖</m:t>
                    </m:r>
                    <m:r>
                      <a:rPr lang="en-US" altLang="zh-CN" sz="1600" b="0" i="1" smtClean="0">
                        <a:latin typeface="Cambria Math" panose="02040503050406030204" pitchFamily="18" charset="0"/>
                        <a:ea typeface="Cambria Math" panose="02040503050406030204" pitchFamily="18" charset="0"/>
                      </a:rPr>
                      <m:t>,</m:t>
                    </m:r>
                    <m:r>
                      <a:rPr lang="en-US" altLang="zh-CN" sz="1600" b="0" i="1" smtClean="0">
                        <a:latin typeface="Cambria Math" panose="02040503050406030204" pitchFamily="18" charset="0"/>
                        <a:ea typeface="Cambria Math" panose="02040503050406030204" pitchFamily="18" charset="0"/>
                      </a:rPr>
                      <m:t>𝑗</m:t>
                    </m:r>
                    <m:r>
                      <a:rPr lang="en-US" altLang="zh-CN" sz="1600" b="0" i="1" smtClean="0">
                        <a:latin typeface="Cambria Math" panose="02040503050406030204" pitchFamily="18" charset="0"/>
                        <a:ea typeface="Cambria Math" panose="02040503050406030204" pitchFamily="18" charset="0"/>
                      </a:rPr>
                      <m:t>)</m:t>
                    </m:r>
                  </m:oMath>
                </a14:m>
                <a:endParaRPr lang="en-US" altLang="zh-CN" sz="1600" dirty="0">
                  <a:ea typeface="Cambria Math" panose="02040503050406030204" pitchFamily="18" charset="0"/>
                </a:endParaRPr>
              </a:p>
              <a:p>
                <a:r>
                  <a:rPr lang="en-US" altLang="zh-CN" sz="1600" dirty="0">
                    <a:ea typeface="Cambria Math" panose="02040503050406030204" pitchFamily="18" charset="0"/>
                  </a:rPr>
                  <a:t>               </a:t>
                </a:r>
                <a14:m>
                  <m:oMath xmlns:m="http://schemas.openxmlformats.org/officeDocument/2006/math">
                    <m:r>
                      <a:rPr lang="en-US" altLang="zh-CN" sz="1600" i="1">
                        <a:latin typeface="Cambria Math" panose="02040503050406030204" pitchFamily="18" charset="0"/>
                        <a:ea typeface="Cambria Math" panose="02040503050406030204" pitchFamily="18" charset="0"/>
                      </a:rPr>
                      <m:t>∨</m:t>
                    </m:r>
                    <m:r>
                      <a:rPr lang="en-US" altLang="zh-CN" sz="1600" b="0" i="1" smtClean="0">
                        <a:latin typeface="Cambria Math" panose="02040503050406030204" pitchFamily="18" charset="0"/>
                        <a:ea typeface="Cambria Math" panose="02040503050406030204" pitchFamily="18" charset="0"/>
                      </a:rPr>
                      <m:t>  …</m:t>
                    </m:r>
                  </m:oMath>
                </a14:m>
                <a:endParaRPr lang="en-US" altLang="zh-CN" sz="1600" dirty="0">
                  <a:ea typeface="Cambria Math" panose="02040503050406030204" pitchFamily="18" charset="0"/>
                </a:endParaRPr>
              </a:p>
            </p:txBody>
          </p:sp>
        </mc:Choice>
        <mc:Fallback xmlns="">
          <p:sp>
            <p:nvSpPr>
              <p:cNvPr id="6" name="文本框 5">
                <a:extLst>
                  <a:ext uri="{FF2B5EF4-FFF2-40B4-BE49-F238E27FC236}">
                    <a16:creationId xmlns:a16="http://schemas.microsoft.com/office/drawing/2014/main" id="{3A4DE3EA-0AAB-23BC-5E94-D79776AA8BC6}"/>
                  </a:ext>
                </a:extLst>
              </p:cNvPr>
              <p:cNvSpPr txBox="1">
                <a:spLocks noRot="1" noChangeAspect="1" noMove="1" noResize="1" noEditPoints="1" noAdjustHandles="1" noChangeArrowheads="1" noChangeShapeType="1" noTextEdit="1"/>
              </p:cNvSpPr>
              <p:nvPr/>
            </p:nvSpPr>
            <p:spPr>
              <a:xfrm>
                <a:off x="6153045" y="1710612"/>
                <a:ext cx="4928964" cy="2062103"/>
              </a:xfrm>
              <a:prstGeom prst="rect">
                <a:avLst/>
              </a:prstGeom>
              <a:blipFill>
                <a:blip r:embed="rId4"/>
                <a:stretch>
                  <a:fillRect/>
                </a:stretch>
              </a:blipFill>
              <a:ln>
                <a:solidFill>
                  <a:schemeClr val="bg1">
                    <a:lumMod val="95000"/>
                  </a:schemeClr>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075F5186-38C0-C110-2A43-051DD1854285}"/>
                  </a:ext>
                </a:extLst>
              </p:cNvPr>
              <p:cNvSpPr txBox="1"/>
              <p:nvPr/>
            </p:nvSpPr>
            <p:spPr>
              <a:xfrm>
                <a:off x="924150" y="2970316"/>
                <a:ext cx="4928964" cy="338554"/>
              </a:xfrm>
              <a:prstGeom prst="rect">
                <a:avLst/>
              </a:prstGeom>
              <a:solidFill>
                <a:srgbClr val="FFFFFF"/>
              </a:solidFill>
              <a:ln>
                <a:solidFill>
                  <a:schemeClr val="bg1">
                    <a:lumMod val="95000"/>
                  </a:schemeClr>
                </a:solidFill>
              </a:ln>
            </p:spPr>
            <p:txBody>
              <a:bodyPr wrap="square" rtlCol="0">
                <a:spAutoFit/>
              </a:bodyPr>
              <a:lstStyle/>
              <a:p>
                <a:pPr/>
                <a14:m>
                  <m:oMathPara xmlns:m="http://schemas.openxmlformats.org/officeDocument/2006/math">
                    <m:oMathParaPr>
                      <m:jc m:val="left"/>
                    </m:oMathParaPr>
                    <m:oMath xmlns:m="http://schemas.openxmlformats.org/officeDocument/2006/math">
                      <m:r>
                        <m:rPr>
                          <m:sty m:val="p"/>
                        </m:rPr>
                        <a:rPr lang="en-US" altLang="zh-CN" sz="1600">
                          <a:latin typeface="Cambria Math" panose="02040503050406030204" pitchFamily="18" charset="0"/>
                        </a:rPr>
                        <m:t>C</m:t>
                      </m:r>
                      <m:r>
                        <m:rPr>
                          <m:sty m:val="p"/>
                        </m:rPr>
                        <a:rPr lang="en-US" altLang="zh-CN" sz="1600" b="0" i="0" smtClean="0">
                          <a:latin typeface="Cambria Math" panose="02040503050406030204" pitchFamily="18" charset="0"/>
                        </a:rPr>
                        <m:t>ONSTANTS</m:t>
                      </m:r>
                      <m:r>
                        <a:rPr lang="en-US" altLang="zh-CN" sz="1600" i="1">
                          <a:latin typeface="Cambria Math" panose="02040503050406030204" pitchFamily="18" charset="0"/>
                        </a:rPr>
                        <m:t> </m:t>
                      </m:r>
                      <m:r>
                        <a:rPr lang="en-US" altLang="zh-CN" sz="1600">
                          <a:latin typeface="Cambria Math" panose="02040503050406030204" pitchFamily="18" charset="0"/>
                        </a:rPr>
                        <m:t> </m:t>
                      </m:r>
                      <m:r>
                        <a:rPr lang="en-US" altLang="zh-CN" sz="1600" b="0" i="1" smtClean="0">
                          <a:latin typeface="Cambria Math" panose="02040503050406030204" pitchFamily="18" charset="0"/>
                        </a:rPr>
                        <m:t>𝑆𝑒𝑟𝑣𝑒𝑟</m:t>
                      </m:r>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𝐹𝑜𝑙𝑙𝑜𝑤𝑒𝑟</m:t>
                      </m:r>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𝐶𝑎𝑛𝑑𝑖𝑑𝑎𝑡𝑒</m:t>
                      </m:r>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𝐿𝑒𝑎𝑑𝑒𝑟</m:t>
                      </m:r>
                    </m:oMath>
                  </m:oMathPara>
                </a14:m>
                <a:endParaRPr lang="en-US" altLang="zh-CN" sz="1600" dirty="0">
                  <a:latin typeface="Consolas" panose="020B0609020204030204" pitchFamily="49" charset="0"/>
                </a:endParaRPr>
              </a:p>
            </p:txBody>
          </p:sp>
        </mc:Choice>
        <mc:Fallback xmlns="">
          <p:sp>
            <p:nvSpPr>
              <p:cNvPr id="7" name="文本框 6">
                <a:extLst>
                  <a:ext uri="{FF2B5EF4-FFF2-40B4-BE49-F238E27FC236}">
                    <a16:creationId xmlns:a16="http://schemas.microsoft.com/office/drawing/2014/main" id="{075F5186-38C0-C110-2A43-051DD1854285}"/>
                  </a:ext>
                </a:extLst>
              </p:cNvPr>
              <p:cNvSpPr txBox="1">
                <a:spLocks noRot="1" noChangeAspect="1" noMove="1" noResize="1" noEditPoints="1" noAdjustHandles="1" noChangeArrowheads="1" noChangeShapeType="1" noTextEdit="1"/>
              </p:cNvSpPr>
              <p:nvPr/>
            </p:nvSpPr>
            <p:spPr>
              <a:xfrm>
                <a:off x="924150" y="2970316"/>
                <a:ext cx="4928964" cy="338554"/>
              </a:xfrm>
              <a:prstGeom prst="rect">
                <a:avLst/>
              </a:prstGeom>
              <a:blipFill>
                <a:blip r:embed="rId5"/>
                <a:stretch>
                  <a:fillRect/>
                </a:stretch>
              </a:blipFill>
              <a:ln>
                <a:solidFill>
                  <a:schemeClr val="bg1">
                    <a:lumMod val="95000"/>
                  </a:schemeClr>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D04A23A1-AA5D-CDA5-D480-7D3D5909957F}"/>
                  </a:ext>
                </a:extLst>
              </p:cNvPr>
              <p:cNvSpPr txBox="1"/>
              <p:nvPr/>
            </p:nvSpPr>
            <p:spPr>
              <a:xfrm>
                <a:off x="924150" y="3311028"/>
                <a:ext cx="4928964" cy="2062103"/>
              </a:xfrm>
              <a:prstGeom prst="rect">
                <a:avLst/>
              </a:prstGeom>
              <a:solidFill>
                <a:srgbClr val="FFFFFF"/>
              </a:solidFill>
              <a:ln>
                <a:solidFill>
                  <a:schemeClr val="bg1">
                    <a:lumMod val="95000"/>
                  </a:schemeClr>
                </a:solidFill>
              </a:ln>
            </p:spPr>
            <p:txBody>
              <a:bodyPr wrap="square" rtlCol="0">
                <a:spAutoFit/>
              </a:bodyPr>
              <a:lstStyle/>
              <a:p>
                <a:pPr/>
                <a14:m>
                  <m:oMathPara xmlns:m="http://schemas.openxmlformats.org/officeDocument/2006/math">
                    <m:oMathParaPr>
                      <m:jc m:val="left"/>
                    </m:oMathParaPr>
                    <m:oMath xmlns:m="http://schemas.openxmlformats.org/officeDocument/2006/math">
                      <m:r>
                        <a:rPr lang="en-US" altLang="zh-CN" sz="1600" b="0" i="1" smtClean="0">
                          <a:latin typeface="Cambria Math" panose="02040503050406030204" pitchFamily="18" charset="0"/>
                        </a:rPr>
                        <m:t>𝑇𝑖𝑚𝑒𝑜𝑢𝑡</m:t>
                      </m:r>
                      <m:d>
                        <m:dPr>
                          <m:ctrlPr>
                            <a:rPr lang="en-US" altLang="zh-CN" sz="1600" i="1">
                              <a:latin typeface="Cambria Math" panose="02040503050406030204" pitchFamily="18" charset="0"/>
                            </a:rPr>
                          </m:ctrlPr>
                        </m:dPr>
                        <m:e>
                          <m:r>
                            <a:rPr lang="en-US" altLang="zh-CN" sz="1600" i="1">
                              <a:latin typeface="Cambria Math" panose="02040503050406030204" pitchFamily="18" charset="0"/>
                            </a:rPr>
                            <m:t>𝑖</m:t>
                          </m:r>
                        </m:e>
                      </m:d>
                      <m:r>
                        <a:rPr lang="en-US" altLang="zh-CN" sz="1600" i="1">
                          <a:latin typeface="Cambria Math" panose="02040503050406030204" pitchFamily="18" charset="0"/>
                          <a:ea typeface="Cambria Math" panose="02040503050406030204" pitchFamily="18" charset="0"/>
                        </a:rPr>
                        <m:t>≜</m:t>
                      </m:r>
                    </m:oMath>
                  </m:oMathPara>
                </a14:m>
                <a:endParaRPr lang="en-US" altLang="zh-CN" sz="1600" i="1" dirty="0">
                  <a:latin typeface="Cambria Math" panose="02040503050406030204" pitchFamily="18" charset="0"/>
                </a:endParaRPr>
              </a:p>
              <a:p>
                <a:r>
                  <a:rPr lang="en-US" altLang="zh-CN" sz="1600" dirty="0">
                    <a:ea typeface="Cambria Math" panose="02040503050406030204" pitchFamily="18" charset="0"/>
                  </a:rPr>
                  <a:t>          </a:t>
                </a:r>
                <a14:m>
                  <m:oMath xmlns:m="http://schemas.openxmlformats.org/officeDocument/2006/math">
                    <m:r>
                      <a:rPr lang="en-US" altLang="zh-CN" sz="1600" i="1">
                        <a:latin typeface="Cambria Math" panose="02040503050406030204" pitchFamily="18" charset="0"/>
                        <a:ea typeface="Cambria Math" panose="02040503050406030204" pitchFamily="18" charset="0"/>
                      </a:rPr>
                      <m:t> ∧</m:t>
                    </m:r>
                    <m:r>
                      <a:rPr lang="en-US" altLang="zh-CN" sz="1600" i="1">
                        <a:latin typeface="Cambria Math" panose="02040503050406030204" pitchFamily="18" charset="0"/>
                        <a:ea typeface="Cambria Math" panose="02040503050406030204" pitchFamily="18" charset="0"/>
                      </a:rPr>
                      <m:t>𝑠𝑡𝑎𝑡𝑒</m:t>
                    </m:r>
                    <m:d>
                      <m:dPr>
                        <m:begChr m:val="["/>
                        <m:endChr m:val="]"/>
                        <m:ctrlPr>
                          <a:rPr lang="en-US" altLang="zh-CN" sz="1600" i="1">
                            <a:latin typeface="Cambria Math" panose="02040503050406030204" pitchFamily="18" charset="0"/>
                            <a:ea typeface="Cambria Math" panose="02040503050406030204" pitchFamily="18" charset="0"/>
                          </a:rPr>
                        </m:ctrlPr>
                      </m:dPr>
                      <m:e>
                        <m:r>
                          <a:rPr lang="en-US" altLang="zh-CN" sz="1600" i="1">
                            <a:latin typeface="Cambria Math" panose="02040503050406030204" pitchFamily="18" charset="0"/>
                            <a:ea typeface="Cambria Math" panose="02040503050406030204" pitchFamily="18" charset="0"/>
                          </a:rPr>
                          <m:t>𝑖</m:t>
                        </m:r>
                      </m:e>
                    </m:d>
                    <m:r>
                      <a:rPr lang="en-US" altLang="zh-CN" sz="1600" i="1">
                        <a:latin typeface="Cambria Math" panose="02040503050406030204" pitchFamily="18" charset="0"/>
                        <a:ea typeface="Cambria Math" panose="02040503050406030204" pitchFamily="18" charset="0"/>
                      </a:rPr>
                      <m:t>=</m:t>
                    </m:r>
                    <m:r>
                      <a:rPr lang="en-US" altLang="zh-CN" sz="1600" b="0" i="1" smtClean="0">
                        <a:latin typeface="Cambria Math" panose="02040503050406030204" pitchFamily="18" charset="0"/>
                        <a:ea typeface="Cambria Math" panose="02040503050406030204" pitchFamily="18" charset="0"/>
                      </a:rPr>
                      <m:t>𝐹𝑜𝑙𝑙𝑜𝑤𝑒𝑟</m:t>
                    </m:r>
                  </m:oMath>
                </a14:m>
                <a:endParaRPr lang="en-US" altLang="zh-CN" sz="1600" dirty="0">
                  <a:latin typeface="Consolas" panose="020B0609020204030204" pitchFamily="49" charset="0"/>
                </a:endParaRPr>
              </a:p>
              <a:p>
                <a:r>
                  <a:rPr lang="en-US" altLang="zh-CN" sz="1600" dirty="0">
                    <a:ea typeface="Cambria Math" panose="02040503050406030204" pitchFamily="18" charset="0"/>
                  </a:rPr>
                  <a:t>           </a:t>
                </a:r>
                <a14:m>
                  <m:oMath xmlns:m="http://schemas.openxmlformats.org/officeDocument/2006/math">
                    <m:r>
                      <a:rPr lang="en-US" altLang="zh-CN" sz="1600" i="1">
                        <a:latin typeface="Cambria Math" panose="02040503050406030204" pitchFamily="18" charset="0"/>
                        <a:ea typeface="Cambria Math" panose="02040503050406030204" pitchFamily="18" charset="0"/>
                      </a:rPr>
                      <m:t>∧</m:t>
                    </m:r>
                    <m:r>
                      <a:rPr lang="en-US" altLang="zh-CN" sz="1600" b="0" i="1" smtClean="0">
                        <a:latin typeface="Cambria Math" panose="02040503050406030204" pitchFamily="18" charset="0"/>
                        <a:ea typeface="Cambria Math" panose="02040503050406030204" pitchFamily="18" charset="0"/>
                      </a:rPr>
                      <m:t>𝑠𝑡𝑎𝑡</m:t>
                    </m:r>
                    <m:sSup>
                      <m:sSupPr>
                        <m:ctrlPr>
                          <a:rPr lang="en-US" altLang="zh-CN" sz="1600" b="0" i="1" smtClean="0">
                            <a:latin typeface="Cambria Math" panose="02040503050406030204" pitchFamily="18" charset="0"/>
                            <a:ea typeface="Cambria Math" panose="02040503050406030204" pitchFamily="18" charset="0"/>
                          </a:rPr>
                        </m:ctrlPr>
                      </m:sSupPr>
                      <m:e>
                        <m:r>
                          <a:rPr lang="en-US" altLang="zh-CN" sz="1600" b="0" i="1" smtClean="0">
                            <a:latin typeface="Cambria Math" panose="02040503050406030204" pitchFamily="18" charset="0"/>
                            <a:ea typeface="Cambria Math" panose="02040503050406030204" pitchFamily="18" charset="0"/>
                          </a:rPr>
                          <m:t>𝑒</m:t>
                        </m:r>
                      </m:e>
                      <m:sup>
                        <m:r>
                          <a:rPr lang="en-US" altLang="zh-CN" sz="1600" b="0" i="1" smtClean="0">
                            <a:latin typeface="Cambria Math" panose="02040503050406030204" pitchFamily="18" charset="0"/>
                            <a:ea typeface="Cambria Math" panose="02040503050406030204" pitchFamily="18" charset="0"/>
                          </a:rPr>
                          <m:t>′</m:t>
                        </m:r>
                      </m:sup>
                    </m:sSup>
                    <m:r>
                      <a:rPr lang="en-US" altLang="zh-CN" sz="1600" b="0" i="1" smtClean="0">
                        <a:latin typeface="Cambria Math" panose="02040503050406030204" pitchFamily="18" charset="0"/>
                        <a:ea typeface="Cambria Math" panose="02040503050406030204" pitchFamily="18" charset="0"/>
                      </a:rPr>
                      <m:t>   =[ </m:t>
                    </m:r>
                    <m:r>
                      <a:rPr lang="en-US" altLang="zh-CN" sz="1600" b="0" i="1" smtClean="0">
                        <a:latin typeface="Cambria Math" panose="02040503050406030204" pitchFamily="18" charset="0"/>
                        <a:ea typeface="Cambria Math" panose="02040503050406030204" pitchFamily="18" charset="0"/>
                      </a:rPr>
                      <m:t>𝑠𝑡𝑎𝑡𝑒</m:t>
                    </m:r>
                    <m:r>
                      <a:rPr lang="en-US" altLang="zh-CN" sz="1600" b="0" i="1" smtClean="0">
                        <a:latin typeface="Cambria Math" panose="02040503050406030204" pitchFamily="18" charset="0"/>
                        <a:ea typeface="Cambria Math" panose="02040503050406030204" pitchFamily="18" charset="0"/>
                      </a:rPr>
                      <m:t> </m:t>
                    </m:r>
                    <m:r>
                      <m:rPr>
                        <m:sty m:val="p"/>
                      </m:rPr>
                      <a:rPr lang="en-US" altLang="zh-CN" sz="1600" b="0" i="0" smtClean="0">
                        <a:latin typeface="Cambria Math" panose="02040503050406030204" pitchFamily="18" charset="0"/>
                        <a:ea typeface="Cambria Math" panose="02040503050406030204" pitchFamily="18" charset="0"/>
                      </a:rPr>
                      <m:t>EXCEPT</m:t>
                    </m:r>
                    <m:r>
                      <a:rPr lang="en-US" altLang="zh-CN" sz="1600" b="0" i="1" smtClean="0">
                        <a:latin typeface="Cambria Math" panose="02040503050406030204" pitchFamily="18" charset="0"/>
                        <a:ea typeface="Cambria Math" panose="02040503050406030204" pitchFamily="18" charset="0"/>
                      </a:rPr>
                      <m:t> !</m:t>
                    </m:r>
                    <m:d>
                      <m:dPr>
                        <m:begChr m:val="["/>
                        <m:endChr m:val="]"/>
                        <m:ctrlPr>
                          <a:rPr lang="en-US" altLang="zh-CN" sz="1600" b="0" i="1" smtClean="0">
                            <a:latin typeface="Cambria Math" panose="02040503050406030204" pitchFamily="18" charset="0"/>
                            <a:ea typeface="Cambria Math" panose="02040503050406030204" pitchFamily="18" charset="0"/>
                          </a:rPr>
                        </m:ctrlPr>
                      </m:dPr>
                      <m:e>
                        <m:r>
                          <a:rPr lang="en-US" altLang="zh-CN" sz="1600" b="0" i="1" smtClean="0">
                            <a:latin typeface="Cambria Math" panose="02040503050406030204" pitchFamily="18" charset="0"/>
                            <a:ea typeface="Cambria Math" panose="02040503050406030204" pitchFamily="18" charset="0"/>
                          </a:rPr>
                          <m:t>𝑖</m:t>
                        </m:r>
                      </m:e>
                    </m:d>
                    <m:r>
                      <a:rPr lang="en-US" altLang="zh-CN" sz="1600" b="0" i="1" smtClean="0">
                        <a:latin typeface="Cambria Math" panose="02040503050406030204" pitchFamily="18" charset="0"/>
                        <a:ea typeface="Cambria Math" panose="02040503050406030204" pitchFamily="18" charset="0"/>
                      </a:rPr>
                      <m:t>=</m:t>
                    </m:r>
                    <m:r>
                      <a:rPr lang="en-US" altLang="zh-CN" sz="1600" b="0" i="1" smtClean="0">
                        <a:latin typeface="Cambria Math" panose="02040503050406030204" pitchFamily="18" charset="0"/>
                        <a:ea typeface="Cambria Math" panose="02040503050406030204" pitchFamily="18" charset="0"/>
                      </a:rPr>
                      <m:t>𝐶𝑎𝑛𝑑𝑖𝑑𝑎𝑡𝑒</m:t>
                    </m:r>
                    <m:r>
                      <a:rPr lang="en-US" altLang="zh-CN" sz="1600" b="0" i="1" smtClean="0">
                        <a:latin typeface="Cambria Math" panose="02040503050406030204" pitchFamily="18" charset="0"/>
                        <a:ea typeface="Cambria Math" panose="02040503050406030204" pitchFamily="18" charset="0"/>
                      </a:rPr>
                      <m:t>]</m:t>
                    </m:r>
                  </m:oMath>
                </a14:m>
                <a:endParaRPr lang="en-US" altLang="zh-CN" sz="1600" dirty="0">
                  <a:latin typeface="Consolas" panose="020B0609020204030204" pitchFamily="49" charset="0"/>
                </a:endParaRPr>
              </a:p>
              <a:p>
                <a:r>
                  <a:rPr lang="en-US" altLang="zh-CN" sz="1600" dirty="0">
                    <a:ea typeface="Cambria Math" panose="02040503050406030204" pitchFamily="18" charset="0"/>
                  </a:rPr>
                  <a:t>           </a:t>
                </a:r>
                <a14:m>
                  <m:oMath xmlns:m="http://schemas.openxmlformats.org/officeDocument/2006/math">
                    <m:r>
                      <a:rPr lang="en-US" altLang="zh-CN" sz="1600" i="1">
                        <a:latin typeface="Cambria Math" panose="02040503050406030204" pitchFamily="18" charset="0"/>
                        <a:ea typeface="Cambria Math" panose="02040503050406030204" pitchFamily="18" charset="0"/>
                      </a:rPr>
                      <m:t>∧</m:t>
                    </m:r>
                    <m:r>
                      <a:rPr lang="en-US" altLang="zh-CN" sz="1600" b="0" i="1" smtClean="0">
                        <a:latin typeface="Cambria Math" panose="02040503050406030204" pitchFamily="18" charset="0"/>
                        <a:ea typeface="Cambria Math" panose="02040503050406030204" pitchFamily="18" charset="0"/>
                      </a:rPr>
                      <m:t>𝑡𝑒𝑟𝑚</m:t>
                    </m:r>
                    <m:r>
                      <a:rPr lang="en-US" altLang="zh-CN" sz="1600" b="0" i="1" smtClean="0">
                        <a:latin typeface="Cambria Math" panose="02040503050406030204" pitchFamily="18" charset="0"/>
                        <a:ea typeface="Cambria Math" panose="02040503050406030204" pitchFamily="18" charset="0"/>
                      </a:rPr>
                      <m:t>′    =[ </m:t>
                    </m:r>
                    <m:r>
                      <a:rPr lang="en-US" altLang="zh-CN" sz="1600" b="0" i="1" smtClean="0">
                        <a:latin typeface="Cambria Math" panose="02040503050406030204" pitchFamily="18" charset="0"/>
                        <a:ea typeface="Cambria Math" panose="02040503050406030204" pitchFamily="18" charset="0"/>
                      </a:rPr>
                      <m:t>𝑡𝑒𝑟𝑚</m:t>
                    </m:r>
                    <m:r>
                      <a:rPr lang="en-US" altLang="zh-CN" sz="1600" i="1">
                        <a:latin typeface="Cambria Math" panose="02040503050406030204" pitchFamily="18" charset="0"/>
                        <a:ea typeface="Cambria Math" panose="02040503050406030204" pitchFamily="18" charset="0"/>
                      </a:rPr>
                      <m:t> </m:t>
                    </m:r>
                    <m:r>
                      <m:rPr>
                        <m:sty m:val="p"/>
                      </m:rPr>
                      <a:rPr lang="en-US" altLang="zh-CN" sz="1600" i="0">
                        <a:latin typeface="Cambria Math" panose="02040503050406030204" pitchFamily="18" charset="0"/>
                        <a:ea typeface="Cambria Math" panose="02040503050406030204" pitchFamily="18" charset="0"/>
                      </a:rPr>
                      <m:t>EXCEPT</m:t>
                    </m:r>
                    <m:r>
                      <a:rPr lang="en-US" altLang="zh-CN" sz="1600" i="1">
                        <a:latin typeface="Cambria Math" panose="02040503050406030204" pitchFamily="18" charset="0"/>
                        <a:ea typeface="Cambria Math" panose="02040503050406030204" pitchFamily="18" charset="0"/>
                      </a:rPr>
                      <m:t> </m:t>
                    </m:r>
                    <m:r>
                      <a:rPr lang="en-US" altLang="zh-CN" sz="1600" b="0" i="1" smtClean="0">
                        <a:latin typeface="Cambria Math" panose="02040503050406030204" pitchFamily="18" charset="0"/>
                        <a:ea typeface="Cambria Math" panose="02040503050406030204" pitchFamily="18" charset="0"/>
                      </a:rPr>
                      <m:t>!</m:t>
                    </m:r>
                    <m:d>
                      <m:dPr>
                        <m:begChr m:val="["/>
                        <m:endChr m:val="]"/>
                        <m:ctrlPr>
                          <a:rPr lang="en-US" altLang="zh-CN" sz="1600" i="1">
                            <a:latin typeface="Cambria Math" panose="02040503050406030204" pitchFamily="18" charset="0"/>
                            <a:ea typeface="Cambria Math" panose="02040503050406030204" pitchFamily="18" charset="0"/>
                          </a:rPr>
                        </m:ctrlPr>
                      </m:dPr>
                      <m:e>
                        <m:r>
                          <a:rPr lang="en-US" altLang="zh-CN" sz="1600" i="1">
                            <a:latin typeface="Cambria Math" panose="02040503050406030204" pitchFamily="18" charset="0"/>
                            <a:ea typeface="Cambria Math" panose="02040503050406030204" pitchFamily="18" charset="0"/>
                          </a:rPr>
                          <m:t>𝑖</m:t>
                        </m:r>
                      </m:e>
                    </m:d>
                    <m:r>
                      <a:rPr lang="en-US" altLang="zh-CN" sz="1600" i="1">
                        <a:latin typeface="Cambria Math" panose="02040503050406030204" pitchFamily="18" charset="0"/>
                        <a:ea typeface="Cambria Math" panose="02040503050406030204" pitchFamily="18" charset="0"/>
                      </a:rPr>
                      <m:t>=</m:t>
                    </m:r>
                    <m:r>
                      <a:rPr lang="en-US" altLang="zh-CN" sz="1600" b="0" i="1" smtClean="0">
                        <a:latin typeface="Cambria Math" panose="02040503050406030204" pitchFamily="18" charset="0"/>
                        <a:ea typeface="Cambria Math" panose="02040503050406030204" pitchFamily="18" charset="0"/>
                      </a:rPr>
                      <m:t>𝑡𝑒𝑟𝑚</m:t>
                    </m:r>
                    <m:r>
                      <a:rPr lang="en-US" altLang="zh-CN" sz="1600" b="0" i="1" smtClean="0">
                        <a:latin typeface="Cambria Math" panose="02040503050406030204" pitchFamily="18" charset="0"/>
                        <a:ea typeface="Cambria Math" panose="02040503050406030204" pitchFamily="18" charset="0"/>
                      </a:rPr>
                      <m:t>[</m:t>
                    </m:r>
                    <m:r>
                      <a:rPr lang="en-US" altLang="zh-CN" sz="1600" b="0" i="1" smtClean="0">
                        <a:latin typeface="Cambria Math" panose="02040503050406030204" pitchFamily="18" charset="0"/>
                        <a:ea typeface="Cambria Math" panose="02040503050406030204" pitchFamily="18" charset="0"/>
                      </a:rPr>
                      <m:t>𝑖</m:t>
                    </m:r>
                    <m:r>
                      <a:rPr lang="en-US" altLang="zh-CN" sz="1600" b="0" i="1" smtClean="0">
                        <a:latin typeface="Cambria Math" panose="02040503050406030204" pitchFamily="18" charset="0"/>
                        <a:ea typeface="Cambria Math" panose="02040503050406030204" pitchFamily="18" charset="0"/>
                      </a:rPr>
                      <m:t>]+1]</m:t>
                    </m:r>
                  </m:oMath>
                </a14:m>
                <a:endParaRPr lang="en-US" altLang="zh-CN" sz="1600" dirty="0">
                  <a:latin typeface="Consolas" panose="020B0609020204030204" pitchFamily="49" charset="0"/>
                </a:endParaRPr>
              </a:p>
              <a:p>
                <a:pPr/>
                <a14:m>
                  <m:oMathPara xmlns:m="http://schemas.openxmlformats.org/officeDocument/2006/math">
                    <m:oMathParaPr>
                      <m:jc m:val="left"/>
                    </m:oMathParaPr>
                    <m:oMath xmlns:m="http://schemas.openxmlformats.org/officeDocument/2006/math">
                      <m:r>
                        <a:rPr lang="en-US" altLang="zh-CN" sz="1600" i="1">
                          <a:latin typeface="Cambria Math" panose="02040503050406030204" pitchFamily="18" charset="0"/>
                        </a:rPr>
                        <m:t>𝑅𝑒𝑞𝑢𝑒𝑠𝑡𝑉𝑜𝑡𝑒</m:t>
                      </m:r>
                      <m:d>
                        <m:dPr>
                          <m:ctrlPr>
                            <a:rPr lang="en-US" altLang="zh-CN" sz="1600" i="1">
                              <a:latin typeface="Cambria Math" panose="02040503050406030204" pitchFamily="18" charset="0"/>
                            </a:rPr>
                          </m:ctrlPr>
                        </m:dPr>
                        <m:e>
                          <m:r>
                            <a:rPr lang="en-US" altLang="zh-CN" sz="1600" i="1">
                              <a:latin typeface="Cambria Math" panose="02040503050406030204" pitchFamily="18" charset="0"/>
                            </a:rPr>
                            <m:t>𝑖</m:t>
                          </m:r>
                          <m:r>
                            <a:rPr lang="en-US" altLang="zh-CN" sz="1600" i="1">
                              <a:latin typeface="Cambria Math" panose="02040503050406030204" pitchFamily="18" charset="0"/>
                            </a:rPr>
                            <m:t>, </m:t>
                          </m:r>
                          <m:r>
                            <a:rPr lang="en-US" altLang="zh-CN" sz="1600" i="1">
                              <a:latin typeface="Cambria Math" panose="02040503050406030204" pitchFamily="18" charset="0"/>
                            </a:rPr>
                            <m:t>𝑗</m:t>
                          </m:r>
                        </m:e>
                      </m:d>
                      <m:r>
                        <a:rPr lang="en-US" altLang="zh-CN" sz="1600" i="1">
                          <a:latin typeface="Cambria Math" panose="02040503050406030204" pitchFamily="18" charset="0"/>
                          <a:ea typeface="Cambria Math" panose="02040503050406030204" pitchFamily="18" charset="0"/>
                        </a:rPr>
                        <m:t>≜</m:t>
                      </m:r>
                      <m:r>
                        <a:rPr lang="en-US" altLang="zh-CN" sz="1600" b="0" i="1" smtClean="0">
                          <a:latin typeface="Cambria Math" panose="02040503050406030204" pitchFamily="18" charset="0"/>
                          <a:ea typeface="Cambria Math" panose="02040503050406030204" pitchFamily="18" charset="0"/>
                        </a:rPr>
                        <m:t> …</m:t>
                      </m:r>
                    </m:oMath>
                  </m:oMathPara>
                </a14:m>
                <a:endParaRPr lang="en-US" altLang="zh-CN" sz="1600" i="1"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altLang="zh-CN" sz="1600" i="1">
                          <a:latin typeface="Cambria Math" panose="02040503050406030204" pitchFamily="18" charset="0"/>
                        </a:rPr>
                        <m:t>𝐻𝑎𝑛𝑑𝑙𝑒𝑅𝑒𝑞𝑢𝑒𝑠𝑡𝑉𝑜𝑡𝑒𝑅𝑒𝑞𝑢𝑒𝑠𝑡</m:t>
                      </m:r>
                      <m:d>
                        <m:dPr>
                          <m:ctrlPr>
                            <a:rPr lang="en-US" altLang="zh-CN" sz="1600" i="1">
                              <a:latin typeface="Cambria Math" panose="02040503050406030204" pitchFamily="18" charset="0"/>
                            </a:rPr>
                          </m:ctrlPr>
                        </m:dPr>
                        <m:e>
                          <m:r>
                            <a:rPr lang="en-US" altLang="zh-CN" sz="1600" i="1">
                              <a:latin typeface="Cambria Math" panose="02040503050406030204" pitchFamily="18" charset="0"/>
                            </a:rPr>
                            <m:t>𝑖</m:t>
                          </m:r>
                          <m:r>
                            <a:rPr lang="en-US" altLang="zh-CN" sz="1600" i="1">
                              <a:latin typeface="Cambria Math" panose="02040503050406030204" pitchFamily="18" charset="0"/>
                            </a:rPr>
                            <m:t>, </m:t>
                          </m:r>
                          <m:r>
                            <a:rPr lang="en-US" altLang="zh-CN" sz="1600" i="1">
                              <a:latin typeface="Cambria Math" panose="02040503050406030204" pitchFamily="18" charset="0"/>
                            </a:rPr>
                            <m:t>𝑗</m:t>
                          </m:r>
                          <m:r>
                            <a:rPr lang="en-US" altLang="zh-CN" sz="1600" i="1">
                              <a:latin typeface="Cambria Math" panose="02040503050406030204" pitchFamily="18" charset="0"/>
                            </a:rPr>
                            <m:t>, </m:t>
                          </m:r>
                          <m:r>
                            <a:rPr lang="en-US" altLang="zh-CN" sz="1600" i="1">
                              <a:latin typeface="Cambria Math" panose="02040503050406030204" pitchFamily="18" charset="0"/>
                            </a:rPr>
                            <m:t>𝑚</m:t>
                          </m:r>
                        </m:e>
                      </m:d>
                      <m:r>
                        <a:rPr lang="en-US" altLang="zh-CN" sz="1600" i="1">
                          <a:latin typeface="Cambria Math" panose="02040503050406030204" pitchFamily="18" charset="0"/>
                          <a:ea typeface="Cambria Math" panose="02040503050406030204" pitchFamily="18" charset="0"/>
                        </a:rPr>
                        <m:t>≜ …</m:t>
                      </m:r>
                    </m:oMath>
                  </m:oMathPara>
                </a14:m>
                <a:endParaRPr lang="en-US" altLang="zh-CN" sz="1600" i="1"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altLang="zh-CN" sz="1600" i="1">
                          <a:latin typeface="Cambria Math" panose="02040503050406030204" pitchFamily="18" charset="0"/>
                        </a:rPr>
                        <m:t>𝐻𝑎𝑛𝑑𝑙𝑒𝑅𝑒𝑞𝑢𝑒𝑠𝑡𝑉𝑜𝑡𝑒𝑅𝑒𝑠𝑝𝑜𝑛𝑠𝑒</m:t>
                      </m:r>
                      <m:d>
                        <m:dPr>
                          <m:ctrlPr>
                            <a:rPr lang="en-US" altLang="zh-CN" sz="1600" i="1">
                              <a:latin typeface="Cambria Math" panose="02040503050406030204" pitchFamily="18" charset="0"/>
                            </a:rPr>
                          </m:ctrlPr>
                        </m:dPr>
                        <m:e>
                          <m:r>
                            <a:rPr lang="en-US" altLang="zh-CN" sz="1600" i="1">
                              <a:latin typeface="Cambria Math" panose="02040503050406030204" pitchFamily="18" charset="0"/>
                            </a:rPr>
                            <m:t>𝑖</m:t>
                          </m:r>
                          <m:r>
                            <a:rPr lang="en-US" altLang="zh-CN" sz="1600" i="1">
                              <a:latin typeface="Cambria Math" panose="02040503050406030204" pitchFamily="18" charset="0"/>
                            </a:rPr>
                            <m:t>, </m:t>
                          </m:r>
                          <m:r>
                            <a:rPr lang="en-US" altLang="zh-CN" sz="1600" i="1">
                              <a:latin typeface="Cambria Math" panose="02040503050406030204" pitchFamily="18" charset="0"/>
                            </a:rPr>
                            <m:t>𝑗</m:t>
                          </m:r>
                          <m:r>
                            <a:rPr lang="en-US" altLang="zh-CN" sz="1600" i="1">
                              <a:latin typeface="Cambria Math" panose="02040503050406030204" pitchFamily="18" charset="0"/>
                            </a:rPr>
                            <m:t>, </m:t>
                          </m:r>
                          <m:r>
                            <a:rPr lang="en-US" altLang="zh-CN" sz="1600" i="1">
                              <a:latin typeface="Cambria Math" panose="02040503050406030204" pitchFamily="18" charset="0"/>
                            </a:rPr>
                            <m:t>𝑚</m:t>
                          </m:r>
                        </m:e>
                      </m:d>
                      <m:r>
                        <a:rPr lang="en-US" altLang="zh-CN" sz="1600" i="1">
                          <a:latin typeface="Cambria Math" panose="02040503050406030204" pitchFamily="18" charset="0"/>
                          <a:ea typeface="Cambria Math" panose="02040503050406030204" pitchFamily="18" charset="0"/>
                        </a:rPr>
                        <m:t>≜ …</m:t>
                      </m:r>
                    </m:oMath>
                  </m:oMathPara>
                </a14:m>
                <a:endParaRPr lang="en-US" altLang="zh-CN" sz="1600" i="1"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altLang="zh-CN" sz="1600" i="1">
                          <a:latin typeface="Cambria Math" panose="02040503050406030204" pitchFamily="18" charset="0"/>
                        </a:rPr>
                        <m:t>𝐵𝑒𝑐𝑜𝑚𝑒𝐿𝑒𝑎𝑑𝑒𝑟</m:t>
                      </m:r>
                      <m:d>
                        <m:dPr>
                          <m:ctrlPr>
                            <a:rPr lang="en-US" altLang="zh-CN" sz="1600" i="1">
                              <a:latin typeface="Cambria Math" panose="02040503050406030204" pitchFamily="18" charset="0"/>
                            </a:rPr>
                          </m:ctrlPr>
                        </m:dPr>
                        <m:e>
                          <m:r>
                            <a:rPr lang="en-US" altLang="zh-CN" sz="1600" i="1">
                              <a:latin typeface="Cambria Math" panose="02040503050406030204" pitchFamily="18" charset="0"/>
                            </a:rPr>
                            <m:t>𝑖</m:t>
                          </m:r>
                        </m:e>
                      </m:d>
                      <m:r>
                        <a:rPr lang="en-US" altLang="zh-CN" sz="1600" i="1">
                          <a:latin typeface="Cambria Math" panose="02040503050406030204" pitchFamily="18" charset="0"/>
                          <a:ea typeface="Cambria Math" panose="02040503050406030204" pitchFamily="18" charset="0"/>
                        </a:rPr>
                        <m:t>≜ …</m:t>
                      </m:r>
                    </m:oMath>
                  </m:oMathPara>
                </a14:m>
                <a:endParaRPr lang="en-US" altLang="zh-CN" sz="1600" i="1" dirty="0">
                  <a:latin typeface="Cambria Math" panose="02040503050406030204" pitchFamily="18" charset="0"/>
                </a:endParaRPr>
              </a:p>
            </p:txBody>
          </p:sp>
        </mc:Choice>
        <mc:Fallback xmlns="">
          <p:sp>
            <p:nvSpPr>
              <p:cNvPr id="8" name="文本框 7">
                <a:extLst>
                  <a:ext uri="{FF2B5EF4-FFF2-40B4-BE49-F238E27FC236}">
                    <a16:creationId xmlns:a16="http://schemas.microsoft.com/office/drawing/2014/main" id="{D04A23A1-AA5D-CDA5-D480-7D3D5909957F}"/>
                  </a:ext>
                </a:extLst>
              </p:cNvPr>
              <p:cNvSpPr txBox="1">
                <a:spLocks noRot="1" noChangeAspect="1" noMove="1" noResize="1" noEditPoints="1" noAdjustHandles="1" noChangeArrowheads="1" noChangeShapeType="1" noTextEdit="1"/>
              </p:cNvSpPr>
              <p:nvPr/>
            </p:nvSpPr>
            <p:spPr>
              <a:xfrm>
                <a:off x="924150" y="3311028"/>
                <a:ext cx="4928964" cy="2062103"/>
              </a:xfrm>
              <a:prstGeom prst="rect">
                <a:avLst/>
              </a:prstGeom>
              <a:blipFill>
                <a:blip r:embed="rId6"/>
                <a:stretch>
                  <a:fillRect/>
                </a:stretch>
              </a:blipFill>
              <a:ln>
                <a:solidFill>
                  <a:schemeClr val="bg1">
                    <a:lumMod val="95000"/>
                  </a:schemeClr>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55816784-A530-3969-CE4D-81053DB023D2}"/>
                  </a:ext>
                </a:extLst>
              </p:cNvPr>
              <p:cNvSpPr txBox="1"/>
              <p:nvPr/>
            </p:nvSpPr>
            <p:spPr>
              <a:xfrm>
                <a:off x="6153045" y="3773691"/>
                <a:ext cx="4928964" cy="338554"/>
              </a:xfrm>
              <a:prstGeom prst="rect">
                <a:avLst/>
              </a:prstGeom>
              <a:solidFill>
                <a:srgbClr val="FFFFFF"/>
              </a:solidFill>
              <a:ln>
                <a:solidFill>
                  <a:schemeClr val="bg1">
                    <a:lumMod val="95000"/>
                  </a:schemeClr>
                </a:solidFill>
              </a:ln>
            </p:spPr>
            <p:txBody>
              <a:bodyPr wrap="square" rtlCol="0">
                <a:spAutoFit/>
              </a:bodyPr>
              <a:lstStyle/>
              <a:p>
                <a:pPr/>
                <a14:m>
                  <m:oMathPara xmlns:m="http://schemas.openxmlformats.org/officeDocument/2006/math">
                    <m:oMathParaPr>
                      <m:jc m:val="left"/>
                    </m:oMathParaPr>
                    <m:oMath xmlns:m="http://schemas.openxmlformats.org/officeDocument/2006/math">
                      <m:r>
                        <a:rPr lang="en-US" altLang="zh-CN" sz="1600" b="0" i="1" smtClean="0">
                          <a:latin typeface="Cambria Math" panose="02040503050406030204" pitchFamily="18" charset="0"/>
                        </a:rPr>
                        <m:t>𝑆𝑝𝑒𝑐</m:t>
                      </m:r>
                      <m:r>
                        <a:rPr lang="en-US" altLang="zh-CN" sz="1600" i="1" smtClean="0">
                          <a:latin typeface="Cambria Math" panose="02040503050406030204" pitchFamily="18" charset="0"/>
                          <a:ea typeface="Cambria Math" panose="02040503050406030204" pitchFamily="18" charset="0"/>
                        </a:rPr>
                        <m:t>≜</m:t>
                      </m:r>
                      <m:r>
                        <a:rPr lang="en-US" altLang="zh-CN" sz="1600" b="0" i="1" smtClean="0">
                          <a:latin typeface="Cambria Math" panose="02040503050406030204" pitchFamily="18" charset="0"/>
                          <a:ea typeface="Cambria Math" panose="02040503050406030204" pitchFamily="18" charset="0"/>
                        </a:rPr>
                        <m:t>𝐼𝑛𝑖𝑡</m:t>
                      </m:r>
                      <m:r>
                        <a:rPr lang="en-US" altLang="zh-CN" sz="1600" i="1">
                          <a:latin typeface="Cambria Math" panose="02040503050406030204" pitchFamily="18" charset="0"/>
                          <a:ea typeface="Cambria Math" panose="02040503050406030204" pitchFamily="18" charset="0"/>
                        </a:rPr>
                        <m:t>∧□</m:t>
                      </m:r>
                      <m:d>
                        <m:dPr>
                          <m:begChr m:val="["/>
                          <m:endChr m:val="]"/>
                          <m:ctrlPr>
                            <a:rPr lang="en-US" altLang="zh-CN" sz="1600" i="1">
                              <a:latin typeface="Cambria Math" panose="02040503050406030204" pitchFamily="18" charset="0"/>
                              <a:ea typeface="Cambria Math" panose="02040503050406030204" pitchFamily="18" charset="0"/>
                            </a:rPr>
                          </m:ctrlPr>
                        </m:dPr>
                        <m:e>
                          <m:r>
                            <a:rPr lang="en-US" altLang="zh-CN" sz="1600" i="1">
                              <a:latin typeface="Cambria Math" panose="02040503050406030204" pitchFamily="18" charset="0"/>
                              <a:ea typeface="Cambria Math" panose="02040503050406030204" pitchFamily="18" charset="0"/>
                            </a:rPr>
                            <m:t>𝑁𝑒𝑥𝑡</m:t>
                          </m:r>
                        </m:e>
                      </m:d>
                      <m:r>
                        <a:rPr lang="en-US" altLang="zh-CN" sz="1600" i="1" baseline="-25000">
                          <a:latin typeface="Cambria Math" panose="02040503050406030204" pitchFamily="18" charset="0"/>
                          <a:ea typeface="Cambria Math" panose="02040503050406030204" pitchFamily="18" charset="0"/>
                        </a:rPr>
                        <m:t>𝑣𝑎𝑟𝑠</m:t>
                      </m:r>
                    </m:oMath>
                  </m:oMathPara>
                </a14:m>
                <a:endParaRPr lang="en-US" altLang="zh-CN" sz="1600" i="1" dirty="0">
                  <a:latin typeface="Cambria Math" panose="02040503050406030204" pitchFamily="18" charset="0"/>
                </a:endParaRPr>
              </a:p>
            </p:txBody>
          </p:sp>
        </mc:Choice>
        <mc:Fallback xmlns="">
          <p:sp>
            <p:nvSpPr>
              <p:cNvPr id="3" name="文本框 2">
                <a:extLst>
                  <a:ext uri="{FF2B5EF4-FFF2-40B4-BE49-F238E27FC236}">
                    <a16:creationId xmlns:a16="http://schemas.microsoft.com/office/drawing/2014/main" id="{55816784-A530-3969-CE4D-81053DB023D2}"/>
                  </a:ext>
                </a:extLst>
              </p:cNvPr>
              <p:cNvSpPr txBox="1">
                <a:spLocks noRot="1" noChangeAspect="1" noMove="1" noResize="1" noEditPoints="1" noAdjustHandles="1" noChangeArrowheads="1" noChangeShapeType="1" noTextEdit="1"/>
              </p:cNvSpPr>
              <p:nvPr/>
            </p:nvSpPr>
            <p:spPr>
              <a:xfrm>
                <a:off x="6153045" y="3773691"/>
                <a:ext cx="4928964" cy="338554"/>
              </a:xfrm>
              <a:prstGeom prst="rect">
                <a:avLst/>
              </a:prstGeom>
              <a:blipFill>
                <a:blip r:embed="rId7"/>
                <a:stretch>
                  <a:fillRect b="-8621"/>
                </a:stretch>
              </a:blipFill>
              <a:ln>
                <a:solidFill>
                  <a:schemeClr val="bg1">
                    <a:lumMod val="95000"/>
                  </a:schemeClr>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31D2E608-FAA0-B623-AD18-8E1F3E967BF2}"/>
                  </a:ext>
                </a:extLst>
              </p:cNvPr>
              <p:cNvSpPr txBox="1"/>
              <p:nvPr/>
            </p:nvSpPr>
            <p:spPr>
              <a:xfrm>
                <a:off x="6153045" y="4112245"/>
                <a:ext cx="4928964" cy="1323439"/>
              </a:xfrm>
              <a:prstGeom prst="rect">
                <a:avLst/>
              </a:prstGeom>
              <a:solidFill>
                <a:srgbClr val="FFFFFF"/>
              </a:solidFill>
              <a:ln>
                <a:solidFill>
                  <a:schemeClr val="bg1">
                    <a:lumMod val="95000"/>
                  </a:schemeClr>
                </a:solidFill>
              </a:ln>
            </p:spPr>
            <p:txBody>
              <a:bodyPr wrap="square" rtlCol="0">
                <a:spAutoFit/>
              </a:bodyPr>
              <a:lstStyle/>
              <a:p>
                <a:r>
                  <a:rPr lang="en-US" altLang="zh-CN" sz="1600" dirty="0">
                    <a:solidFill>
                      <a:srgbClr val="04BF7B"/>
                    </a:solidFill>
                    <a:latin typeface="Consolas" panose="020B0609020204030204" pitchFamily="49" charset="0"/>
                  </a:rPr>
                  <a:t>\* No two leaders at the same term.</a:t>
                </a:r>
                <a:endParaRPr lang="en-US" altLang="zh-CN" sz="1600" b="0" i="1"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altLang="zh-CN" sz="1600" b="0" i="1" smtClean="0">
                          <a:latin typeface="Cambria Math" panose="02040503050406030204" pitchFamily="18" charset="0"/>
                        </a:rPr>
                        <m:t>𝑃𝑟𝑜𝑝𝑒𝑟𝑡𝑦</m:t>
                      </m:r>
                      <m:r>
                        <a:rPr lang="en-US" altLang="zh-CN" sz="1600" i="1">
                          <a:latin typeface="Cambria Math" panose="02040503050406030204" pitchFamily="18" charset="0"/>
                          <a:ea typeface="Cambria Math" panose="02040503050406030204" pitchFamily="18" charset="0"/>
                        </a:rPr>
                        <m:t>≜</m:t>
                      </m:r>
                      <m:r>
                        <a:rPr lang="en-US" altLang="zh-CN" sz="1600" i="1" smtClean="0">
                          <a:latin typeface="Cambria Math" panose="02040503050406030204" pitchFamily="18" charset="0"/>
                          <a:ea typeface="Cambria Math" panose="02040503050406030204" pitchFamily="18" charset="0"/>
                        </a:rPr>
                        <m:t>¬</m:t>
                      </m:r>
                      <m:r>
                        <a:rPr lang="en-US" altLang="zh-CN" sz="1600" b="0" i="1" smtClean="0">
                          <a:latin typeface="Cambria Math" panose="02040503050406030204" pitchFamily="18" charset="0"/>
                          <a:ea typeface="Cambria Math" panose="02040503050406030204" pitchFamily="18" charset="0"/>
                        </a:rPr>
                        <m:t> </m:t>
                      </m:r>
                      <m:r>
                        <a:rPr lang="en-US" altLang="zh-CN" sz="1600" i="1">
                          <a:latin typeface="Cambria Math" panose="02040503050406030204" pitchFamily="18" charset="0"/>
                          <a:ea typeface="Cambria Math" panose="02040503050406030204" pitchFamily="18" charset="0"/>
                        </a:rPr>
                        <m:t>∃</m:t>
                      </m:r>
                      <m:r>
                        <a:rPr lang="en-US" altLang="zh-CN" sz="1600" b="0" i="1" smtClean="0">
                          <a:latin typeface="Cambria Math" panose="02040503050406030204" pitchFamily="18" charset="0"/>
                          <a:ea typeface="Cambria Math" panose="02040503050406030204" pitchFamily="18" charset="0"/>
                        </a:rPr>
                        <m:t> </m:t>
                      </m:r>
                      <m:r>
                        <a:rPr lang="en-US" altLang="zh-CN" sz="1600" b="0" i="1" smtClean="0">
                          <a:latin typeface="Cambria Math" panose="02040503050406030204" pitchFamily="18" charset="0"/>
                          <a:ea typeface="Cambria Math" panose="02040503050406030204" pitchFamily="18" charset="0"/>
                        </a:rPr>
                        <m:t>𝑖</m:t>
                      </m:r>
                      <m:r>
                        <a:rPr lang="en-US" altLang="zh-CN" sz="1600" b="0" i="1" smtClean="0">
                          <a:latin typeface="Cambria Math" panose="02040503050406030204" pitchFamily="18" charset="0"/>
                          <a:ea typeface="Cambria Math" panose="02040503050406030204" pitchFamily="18" charset="0"/>
                        </a:rPr>
                        <m:t>,</m:t>
                      </m:r>
                      <m:r>
                        <a:rPr lang="en-US" altLang="zh-CN" sz="1600" b="0" i="1" smtClean="0">
                          <a:latin typeface="Cambria Math" panose="02040503050406030204" pitchFamily="18" charset="0"/>
                          <a:ea typeface="Cambria Math" panose="02040503050406030204" pitchFamily="18" charset="0"/>
                        </a:rPr>
                        <m:t>𝑗</m:t>
                      </m:r>
                      <m:r>
                        <a:rPr lang="en-US" altLang="zh-CN" sz="1600" i="1">
                          <a:latin typeface="Cambria Math" panose="02040503050406030204" pitchFamily="18" charset="0"/>
                          <a:ea typeface="Cambria Math" panose="02040503050406030204" pitchFamily="18" charset="0"/>
                        </a:rPr>
                        <m:t>∈</m:t>
                      </m:r>
                      <m:r>
                        <a:rPr lang="en-US" altLang="zh-CN" sz="1600" i="1">
                          <a:latin typeface="Cambria Math" panose="02040503050406030204" pitchFamily="18" charset="0"/>
                          <a:ea typeface="Cambria Math" panose="02040503050406030204" pitchFamily="18" charset="0"/>
                        </a:rPr>
                        <m:t>𝑆𝑒𝑟𝑣𝑒𝑟</m:t>
                      </m:r>
                      <m:r>
                        <a:rPr lang="en-US" altLang="zh-CN" sz="1600" i="1">
                          <a:latin typeface="Cambria Math" panose="02040503050406030204" pitchFamily="18" charset="0"/>
                          <a:ea typeface="Cambria Math" panose="02040503050406030204" pitchFamily="18" charset="0"/>
                        </a:rPr>
                        <m:t>:  ∧</m:t>
                      </m:r>
                      <m:r>
                        <a:rPr lang="en-US" altLang="zh-CN" sz="1600" b="0" i="1" smtClean="0">
                          <a:latin typeface="Cambria Math" panose="02040503050406030204" pitchFamily="18" charset="0"/>
                          <a:ea typeface="Cambria Math" panose="02040503050406030204" pitchFamily="18" charset="0"/>
                        </a:rPr>
                        <m:t>𝑖</m:t>
                      </m:r>
                      <m:r>
                        <a:rPr lang="en-US" altLang="zh-CN" sz="1600" b="0" i="1" smtClean="0">
                          <a:latin typeface="Cambria Math" panose="02040503050406030204" pitchFamily="18" charset="0"/>
                          <a:ea typeface="Cambria Math" panose="02040503050406030204" pitchFamily="18" charset="0"/>
                        </a:rPr>
                        <m:t> ≠</m:t>
                      </m:r>
                      <m:r>
                        <a:rPr lang="en-US" altLang="zh-CN" sz="1600" b="0" i="1" smtClean="0">
                          <a:latin typeface="Cambria Math" panose="02040503050406030204" pitchFamily="18" charset="0"/>
                          <a:ea typeface="Cambria Math" panose="02040503050406030204" pitchFamily="18" charset="0"/>
                        </a:rPr>
                        <m:t>𝑗</m:t>
                      </m:r>
                    </m:oMath>
                  </m:oMathPara>
                </a14:m>
                <a:endParaRPr lang="en-US" altLang="zh-CN" sz="1600" i="1" dirty="0">
                  <a:latin typeface="Cambria Math" panose="02040503050406030204" pitchFamily="18" charset="0"/>
                </a:endParaRPr>
              </a:p>
              <a:p>
                <a:r>
                  <a:rPr lang="en-US" altLang="zh-CN" sz="1600" i="1" dirty="0">
                    <a:latin typeface="Cambria Math" panose="02040503050406030204" pitchFamily="18" charset="0"/>
                  </a:rPr>
                  <a:t>                                                            </a:t>
                </a:r>
                <a14:m>
                  <m:oMath xmlns:m="http://schemas.openxmlformats.org/officeDocument/2006/math">
                    <m:r>
                      <a:rPr lang="en-US" altLang="zh-CN" sz="1600" i="1">
                        <a:latin typeface="Cambria Math" panose="02040503050406030204" pitchFamily="18" charset="0"/>
                        <a:ea typeface="Cambria Math" panose="02040503050406030204" pitchFamily="18" charset="0"/>
                      </a:rPr>
                      <m:t>∧</m:t>
                    </m:r>
                    <m:r>
                      <a:rPr lang="en-US" altLang="zh-CN" sz="1600" b="0" i="1" smtClean="0">
                        <a:latin typeface="Cambria Math" panose="02040503050406030204" pitchFamily="18" charset="0"/>
                        <a:ea typeface="Cambria Math" panose="02040503050406030204" pitchFamily="18" charset="0"/>
                      </a:rPr>
                      <m:t>𝑠𝑡𝑎𝑡𝑒</m:t>
                    </m:r>
                    <m:d>
                      <m:dPr>
                        <m:begChr m:val="["/>
                        <m:endChr m:val="]"/>
                        <m:ctrlPr>
                          <a:rPr lang="en-US" altLang="zh-CN" sz="1600" b="0" i="1" smtClean="0">
                            <a:latin typeface="Cambria Math" panose="02040503050406030204" pitchFamily="18" charset="0"/>
                            <a:ea typeface="Cambria Math" panose="02040503050406030204" pitchFamily="18" charset="0"/>
                          </a:rPr>
                        </m:ctrlPr>
                      </m:dPr>
                      <m:e>
                        <m:r>
                          <a:rPr lang="en-US" altLang="zh-CN" sz="1600" b="0" i="1" smtClean="0">
                            <a:latin typeface="Cambria Math" panose="02040503050406030204" pitchFamily="18" charset="0"/>
                            <a:ea typeface="Cambria Math" panose="02040503050406030204" pitchFamily="18" charset="0"/>
                          </a:rPr>
                          <m:t>𝑖</m:t>
                        </m:r>
                      </m:e>
                    </m:d>
                    <m:r>
                      <a:rPr lang="en-US" altLang="zh-CN" sz="1600" b="0" i="1" smtClean="0">
                        <a:latin typeface="Cambria Math" panose="02040503050406030204" pitchFamily="18" charset="0"/>
                        <a:ea typeface="Cambria Math" panose="02040503050406030204" pitchFamily="18" charset="0"/>
                      </a:rPr>
                      <m:t>=</m:t>
                    </m:r>
                    <m:r>
                      <a:rPr lang="en-US" altLang="zh-CN" sz="1600" b="0" i="1" smtClean="0">
                        <a:latin typeface="Cambria Math" panose="02040503050406030204" pitchFamily="18" charset="0"/>
                        <a:ea typeface="Cambria Math" panose="02040503050406030204" pitchFamily="18" charset="0"/>
                      </a:rPr>
                      <m:t>𝐿𝑒𝑎𝑑𝑒𝑟</m:t>
                    </m:r>
                  </m:oMath>
                </a14:m>
                <a:endParaRPr lang="en-US" altLang="zh-CN" sz="1600" i="1" dirty="0">
                  <a:latin typeface="Cambria Math" panose="02040503050406030204" pitchFamily="18" charset="0"/>
                </a:endParaRPr>
              </a:p>
              <a:p>
                <a:r>
                  <a:rPr lang="en-US" altLang="zh-CN" sz="1600" i="1" dirty="0">
                    <a:latin typeface="Cambria Math" panose="02040503050406030204" pitchFamily="18" charset="0"/>
                  </a:rPr>
                  <a:t>                                                            </a:t>
                </a:r>
                <a14:m>
                  <m:oMath xmlns:m="http://schemas.openxmlformats.org/officeDocument/2006/math">
                    <m:r>
                      <a:rPr lang="en-US" altLang="zh-CN" sz="1600" i="1">
                        <a:latin typeface="Cambria Math" panose="02040503050406030204" pitchFamily="18" charset="0"/>
                        <a:ea typeface="Cambria Math" panose="02040503050406030204" pitchFamily="18" charset="0"/>
                      </a:rPr>
                      <m:t>∧</m:t>
                    </m:r>
                    <m:r>
                      <a:rPr lang="en-US" altLang="zh-CN" sz="1600" i="1">
                        <a:latin typeface="Cambria Math" panose="02040503050406030204" pitchFamily="18" charset="0"/>
                        <a:ea typeface="Cambria Math" panose="02040503050406030204" pitchFamily="18" charset="0"/>
                      </a:rPr>
                      <m:t>𝑠𝑡𝑎𝑡𝑒</m:t>
                    </m:r>
                    <m:d>
                      <m:dPr>
                        <m:begChr m:val="["/>
                        <m:endChr m:val="]"/>
                        <m:ctrlPr>
                          <a:rPr lang="en-US" altLang="zh-CN" sz="1600" i="1">
                            <a:latin typeface="Cambria Math" panose="02040503050406030204" pitchFamily="18" charset="0"/>
                            <a:ea typeface="Cambria Math" panose="02040503050406030204" pitchFamily="18" charset="0"/>
                          </a:rPr>
                        </m:ctrlPr>
                      </m:dPr>
                      <m:e>
                        <m:r>
                          <a:rPr lang="en-US" altLang="zh-CN" sz="1600" b="0" i="1" smtClean="0">
                            <a:latin typeface="Cambria Math" panose="02040503050406030204" pitchFamily="18" charset="0"/>
                            <a:ea typeface="Cambria Math" panose="02040503050406030204" pitchFamily="18" charset="0"/>
                          </a:rPr>
                          <m:t>𝑗</m:t>
                        </m:r>
                      </m:e>
                    </m:d>
                    <m:r>
                      <a:rPr lang="en-US" altLang="zh-CN" sz="1600" i="1">
                        <a:latin typeface="Cambria Math" panose="02040503050406030204" pitchFamily="18" charset="0"/>
                        <a:ea typeface="Cambria Math" panose="02040503050406030204" pitchFamily="18" charset="0"/>
                      </a:rPr>
                      <m:t>=</m:t>
                    </m:r>
                    <m:r>
                      <a:rPr lang="en-US" altLang="zh-CN" sz="1600" i="1">
                        <a:latin typeface="Cambria Math" panose="02040503050406030204" pitchFamily="18" charset="0"/>
                        <a:ea typeface="Cambria Math" panose="02040503050406030204" pitchFamily="18" charset="0"/>
                      </a:rPr>
                      <m:t>𝐿𝑒𝑎𝑑𝑒𝑟</m:t>
                    </m:r>
                  </m:oMath>
                </a14:m>
                <a:endParaRPr lang="en-US" altLang="zh-CN" sz="1600" i="1" dirty="0">
                  <a:latin typeface="Cambria Math" panose="02040503050406030204" pitchFamily="18" charset="0"/>
                </a:endParaRPr>
              </a:p>
              <a:p>
                <a:r>
                  <a:rPr lang="en-US" altLang="zh-CN" sz="1600" i="1" dirty="0">
                    <a:latin typeface="Cambria Math" panose="02040503050406030204" pitchFamily="18" charset="0"/>
                  </a:rPr>
                  <a:t>                                                            </a:t>
                </a:r>
                <a14:m>
                  <m:oMath xmlns:m="http://schemas.openxmlformats.org/officeDocument/2006/math">
                    <m:r>
                      <a:rPr lang="en-US" altLang="zh-CN" sz="1600" i="1">
                        <a:latin typeface="Cambria Math" panose="02040503050406030204" pitchFamily="18" charset="0"/>
                        <a:ea typeface="Cambria Math" panose="02040503050406030204" pitchFamily="18" charset="0"/>
                      </a:rPr>
                      <m:t>∧</m:t>
                    </m:r>
                    <m:r>
                      <a:rPr lang="en-US" altLang="zh-CN" sz="1600" b="0" i="1" smtClean="0">
                        <a:latin typeface="Cambria Math" panose="02040503050406030204" pitchFamily="18" charset="0"/>
                        <a:ea typeface="Cambria Math" panose="02040503050406030204" pitchFamily="18" charset="0"/>
                      </a:rPr>
                      <m:t>𝑡𝑒𝑟𝑚</m:t>
                    </m:r>
                    <m:d>
                      <m:dPr>
                        <m:begChr m:val="["/>
                        <m:endChr m:val="]"/>
                        <m:ctrlPr>
                          <a:rPr lang="en-US" altLang="zh-CN" sz="1600" b="0" i="1" smtClean="0">
                            <a:latin typeface="Cambria Math" panose="02040503050406030204" pitchFamily="18" charset="0"/>
                            <a:ea typeface="Cambria Math" panose="02040503050406030204" pitchFamily="18" charset="0"/>
                          </a:rPr>
                        </m:ctrlPr>
                      </m:dPr>
                      <m:e>
                        <m:r>
                          <a:rPr lang="en-US" altLang="zh-CN" sz="1600" b="0" i="1" smtClean="0">
                            <a:latin typeface="Cambria Math" panose="02040503050406030204" pitchFamily="18" charset="0"/>
                            <a:ea typeface="Cambria Math" panose="02040503050406030204" pitchFamily="18" charset="0"/>
                          </a:rPr>
                          <m:t>𝑖</m:t>
                        </m:r>
                      </m:e>
                    </m:d>
                    <m:r>
                      <a:rPr lang="en-US" altLang="zh-CN" sz="1600" b="0" i="1" smtClean="0">
                        <a:latin typeface="Cambria Math" panose="02040503050406030204" pitchFamily="18" charset="0"/>
                        <a:ea typeface="Cambria Math" panose="02040503050406030204" pitchFamily="18" charset="0"/>
                      </a:rPr>
                      <m:t>=</m:t>
                    </m:r>
                    <m:r>
                      <a:rPr lang="en-US" altLang="zh-CN" sz="1600" b="0" i="1" smtClean="0">
                        <a:latin typeface="Cambria Math" panose="02040503050406030204" pitchFamily="18" charset="0"/>
                        <a:ea typeface="Cambria Math" panose="02040503050406030204" pitchFamily="18" charset="0"/>
                      </a:rPr>
                      <m:t>𝑡𝑒𝑟𝑚</m:t>
                    </m:r>
                    <m:r>
                      <a:rPr lang="en-US" altLang="zh-CN" sz="1600" b="0" i="1" smtClean="0">
                        <a:latin typeface="Cambria Math" panose="02040503050406030204" pitchFamily="18" charset="0"/>
                        <a:ea typeface="Cambria Math" panose="02040503050406030204" pitchFamily="18" charset="0"/>
                      </a:rPr>
                      <m:t>[</m:t>
                    </m:r>
                    <m:r>
                      <a:rPr lang="en-US" altLang="zh-CN" sz="1600" b="0" i="1" smtClean="0">
                        <a:latin typeface="Cambria Math" panose="02040503050406030204" pitchFamily="18" charset="0"/>
                        <a:ea typeface="Cambria Math" panose="02040503050406030204" pitchFamily="18" charset="0"/>
                      </a:rPr>
                      <m:t>𝑗</m:t>
                    </m:r>
                    <m:r>
                      <a:rPr lang="en-US" altLang="zh-CN" sz="1600" b="0" i="1" smtClean="0">
                        <a:latin typeface="Cambria Math" panose="02040503050406030204" pitchFamily="18" charset="0"/>
                        <a:ea typeface="Cambria Math" panose="02040503050406030204" pitchFamily="18" charset="0"/>
                      </a:rPr>
                      <m:t>]</m:t>
                    </m:r>
                  </m:oMath>
                </a14:m>
                <a:endParaRPr lang="en-US" altLang="zh-CN" sz="1600" i="1" dirty="0">
                  <a:latin typeface="Cambria Math" panose="02040503050406030204" pitchFamily="18" charset="0"/>
                </a:endParaRPr>
              </a:p>
            </p:txBody>
          </p:sp>
        </mc:Choice>
        <mc:Fallback xmlns="">
          <p:sp>
            <p:nvSpPr>
              <p:cNvPr id="9" name="文本框 8">
                <a:extLst>
                  <a:ext uri="{FF2B5EF4-FFF2-40B4-BE49-F238E27FC236}">
                    <a16:creationId xmlns:a16="http://schemas.microsoft.com/office/drawing/2014/main" id="{31D2E608-FAA0-B623-AD18-8E1F3E967BF2}"/>
                  </a:ext>
                </a:extLst>
              </p:cNvPr>
              <p:cNvSpPr txBox="1">
                <a:spLocks noRot="1" noChangeAspect="1" noMove="1" noResize="1" noEditPoints="1" noAdjustHandles="1" noChangeArrowheads="1" noChangeShapeType="1" noTextEdit="1"/>
              </p:cNvSpPr>
              <p:nvPr/>
            </p:nvSpPr>
            <p:spPr>
              <a:xfrm>
                <a:off x="6153045" y="4112245"/>
                <a:ext cx="4928964" cy="1323439"/>
              </a:xfrm>
              <a:prstGeom prst="rect">
                <a:avLst/>
              </a:prstGeom>
              <a:blipFill>
                <a:blip r:embed="rId8"/>
                <a:stretch>
                  <a:fillRect l="-493" t="-913" b="-1826"/>
                </a:stretch>
              </a:blipFill>
              <a:ln>
                <a:solidFill>
                  <a:schemeClr val="bg1">
                    <a:lumMod val="95000"/>
                  </a:schemeClr>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6EF9B5D1-0B47-B85A-2AAF-5AE3D4430E16}"/>
                  </a:ext>
                </a:extLst>
              </p:cNvPr>
              <p:cNvSpPr txBox="1"/>
              <p:nvPr/>
            </p:nvSpPr>
            <p:spPr>
              <a:xfrm>
                <a:off x="924150" y="5357097"/>
                <a:ext cx="4928964" cy="830997"/>
              </a:xfrm>
              <a:prstGeom prst="rect">
                <a:avLst/>
              </a:prstGeom>
              <a:solidFill>
                <a:srgbClr val="FFFFFF"/>
              </a:solidFill>
              <a:ln>
                <a:solidFill>
                  <a:schemeClr val="bg1">
                    <a:lumMod val="95000"/>
                  </a:schemeClr>
                </a:solidFill>
              </a:ln>
            </p:spPr>
            <p:txBody>
              <a:bodyPr wrap="square" rtlCol="0">
                <a:spAutoFit/>
              </a:bodyPr>
              <a:lstStyle/>
              <a:p>
                <a:pPr/>
                <a14:m>
                  <m:oMathPara xmlns:m="http://schemas.openxmlformats.org/officeDocument/2006/math">
                    <m:oMathParaPr>
                      <m:jc m:val="left"/>
                    </m:oMathParaPr>
                    <m:oMath xmlns:m="http://schemas.openxmlformats.org/officeDocument/2006/math">
                      <m:r>
                        <a:rPr lang="en-US" altLang="zh-CN" sz="1600" b="0" i="1" smtClean="0">
                          <a:latin typeface="Cambria Math" panose="02040503050406030204" pitchFamily="18" charset="0"/>
                        </a:rPr>
                        <m:t>𝑅𝑒𝑠𝑡𝑎𝑟𝑡</m:t>
                      </m:r>
                      <m:d>
                        <m:dPr>
                          <m:ctrlPr>
                            <a:rPr lang="en-US" altLang="zh-CN" sz="1600" i="1">
                              <a:latin typeface="Cambria Math" panose="02040503050406030204" pitchFamily="18" charset="0"/>
                            </a:rPr>
                          </m:ctrlPr>
                        </m:dPr>
                        <m:e>
                          <m:r>
                            <a:rPr lang="en-US" altLang="zh-CN" sz="1600" i="1">
                              <a:latin typeface="Cambria Math" panose="02040503050406030204" pitchFamily="18" charset="0"/>
                            </a:rPr>
                            <m:t>𝑖</m:t>
                          </m:r>
                        </m:e>
                      </m:d>
                      <m:r>
                        <a:rPr lang="en-US" altLang="zh-CN" sz="1600" i="1">
                          <a:latin typeface="Cambria Math" panose="02040503050406030204" pitchFamily="18" charset="0"/>
                          <a:ea typeface="Cambria Math" panose="02040503050406030204" pitchFamily="18" charset="0"/>
                        </a:rPr>
                        <m:t>≜ …</m:t>
                      </m:r>
                    </m:oMath>
                  </m:oMathPara>
                </a14:m>
                <a:endParaRPr lang="en-US" altLang="zh-CN" sz="1600" i="1"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altLang="zh-CN" sz="1600" b="0" i="1" smtClean="0">
                          <a:latin typeface="Cambria Math" panose="02040503050406030204" pitchFamily="18" charset="0"/>
                        </a:rPr>
                        <m:t>𝐷𝑟𝑜𝑝𝑀𝑒𝑠𝑠𝑎𝑔𝑒</m:t>
                      </m:r>
                      <m:d>
                        <m:dPr>
                          <m:ctrlPr>
                            <a:rPr lang="en-US" altLang="zh-CN" sz="1600" i="1">
                              <a:latin typeface="Cambria Math" panose="02040503050406030204" pitchFamily="18" charset="0"/>
                            </a:rPr>
                          </m:ctrlPr>
                        </m:dPr>
                        <m:e>
                          <m:r>
                            <a:rPr lang="en-US" altLang="zh-CN" sz="1600" i="1">
                              <a:latin typeface="Cambria Math" panose="02040503050406030204" pitchFamily="18" charset="0"/>
                            </a:rPr>
                            <m:t> </m:t>
                          </m:r>
                          <m:r>
                            <a:rPr lang="en-US" altLang="zh-CN" sz="1600" i="1">
                              <a:latin typeface="Cambria Math" panose="02040503050406030204" pitchFamily="18" charset="0"/>
                            </a:rPr>
                            <m:t>𝑚</m:t>
                          </m:r>
                        </m:e>
                      </m:d>
                      <m:r>
                        <a:rPr lang="en-US" altLang="zh-CN" sz="1600" i="1">
                          <a:latin typeface="Cambria Math" panose="02040503050406030204" pitchFamily="18" charset="0"/>
                          <a:ea typeface="Cambria Math" panose="02040503050406030204" pitchFamily="18" charset="0"/>
                        </a:rPr>
                        <m:t>≜ …</m:t>
                      </m:r>
                    </m:oMath>
                  </m:oMathPara>
                </a14:m>
                <a:endParaRPr lang="en-US" altLang="zh-CN" sz="1600" i="1" dirty="0">
                  <a:latin typeface="Cambria Math" panose="02040503050406030204" pitchFamily="18" charset="0"/>
                </a:endParaRPr>
              </a:p>
              <a:p>
                <a:r>
                  <a:rPr lang="en-US" altLang="zh-CN" sz="1600" i="1" dirty="0">
                    <a:latin typeface="Cambria Math" panose="02040503050406030204" pitchFamily="18" charset="0"/>
                  </a:rPr>
                  <a:t>…</a:t>
                </a:r>
              </a:p>
            </p:txBody>
          </p:sp>
        </mc:Choice>
        <mc:Fallback xmlns="">
          <p:sp>
            <p:nvSpPr>
              <p:cNvPr id="10" name="文本框 9">
                <a:extLst>
                  <a:ext uri="{FF2B5EF4-FFF2-40B4-BE49-F238E27FC236}">
                    <a16:creationId xmlns:a16="http://schemas.microsoft.com/office/drawing/2014/main" id="{6EF9B5D1-0B47-B85A-2AAF-5AE3D4430E16}"/>
                  </a:ext>
                </a:extLst>
              </p:cNvPr>
              <p:cNvSpPr txBox="1">
                <a:spLocks noRot="1" noChangeAspect="1" noMove="1" noResize="1" noEditPoints="1" noAdjustHandles="1" noChangeArrowheads="1" noChangeShapeType="1" noTextEdit="1"/>
              </p:cNvSpPr>
              <p:nvPr/>
            </p:nvSpPr>
            <p:spPr>
              <a:xfrm>
                <a:off x="924150" y="5357097"/>
                <a:ext cx="4928964" cy="830997"/>
              </a:xfrm>
              <a:prstGeom prst="rect">
                <a:avLst/>
              </a:prstGeom>
              <a:blipFill>
                <a:blip r:embed="rId9"/>
                <a:stretch>
                  <a:fillRect l="-617" b="-7246"/>
                </a:stretch>
              </a:blipFill>
              <a:ln>
                <a:solidFill>
                  <a:schemeClr val="bg1">
                    <a:lumMod val="95000"/>
                  </a:schemeClr>
                </a:solidFill>
              </a:ln>
            </p:spPr>
            <p:txBody>
              <a:bodyPr/>
              <a:lstStyle/>
              <a:p>
                <a:r>
                  <a:rPr lang="zh-CN" altLang="en-US">
                    <a:noFill/>
                  </a:rPr>
                  <a:t> </a:t>
                </a:r>
              </a:p>
            </p:txBody>
          </p:sp>
        </mc:Fallback>
      </mc:AlternateContent>
      <p:sp>
        <p:nvSpPr>
          <p:cNvPr id="11" name="文本框 10">
            <a:extLst>
              <a:ext uri="{FF2B5EF4-FFF2-40B4-BE49-F238E27FC236}">
                <a16:creationId xmlns:a16="http://schemas.microsoft.com/office/drawing/2014/main" id="{7A68EC77-389D-4379-8043-A5340E5E55FE}"/>
              </a:ext>
            </a:extLst>
          </p:cNvPr>
          <p:cNvSpPr txBox="1"/>
          <p:nvPr/>
        </p:nvSpPr>
        <p:spPr>
          <a:xfrm>
            <a:off x="4701046" y="2077880"/>
            <a:ext cx="3751577" cy="400110"/>
          </a:xfrm>
          <a:prstGeom prst="rect">
            <a:avLst/>
          </a:prstGeom>
          <a:noFill/>
        </p:spPr>
        <p:txBody>
          <a:bodyPr wrap="square" rtlCol="0">
            <a:spAutoFit/>
          </a:bodyPr>
          <a:lstStyle/>
          <a:p>
            <a:r>
              <a:rPr lang="en-US" altLang="zh-CN" sz="2000" b="1" i="1" dirty="0">
                <a:solidFill>
                  <a:srgbClr val="C00000"/>
                </a:solidFill>
                <a:ea typeface="微软雅黑" panose="020B0503020204020204" pitchFamily="34" charset="-122"/>
              </a:rPr>
              <a:t>Variables </a:t>
            </a:r>
            <a:r>
              <a:rPr lang="en-US" altLang="zh-CN" sz="2000" i="1" dirty="0">
                <a:ea typeface="微软雅黑" panose="020B0503020204020204" pitchFamily="34" charset="-122"/>
              </a:rPr>
              <a:t>express system states</a:t>
            </a:r>
            <a:endParaRPr lang="zh-CN" altLang="en-US" sz="2000" i="1" dirty="0">
              <a:ea typeface="微软雅黑" panose="020B0503020204020204" pitchFamily="34" charset="-122"/>
            </a:endParaRPr>
          </a:p>
        </p:txBody>
      </p:sp>
      <p:sp>
        <p:nvSpPr>
          <p:cNvPr id="12" name="文本框 11">
            <a:extLst>
              <a:ext uri="{FF2B5EF4-FFF2-40B4-BE49-F238E27FC236}">
                <a16:creationId xmlns:a16="http://schemas.microsoft.com/office/drawing/2014/main" id="{07685F29-E2AF-4972-34AB-6F0AD3D5AA9D}"/>
              </a:ext>
            </a:extLst>
          </p:cNvPr>
          <p:cNvSpPr txBox="1"/>
          <p:nvPr/>
        </p:nvSpPr>
        <p:spPr>
          <a:xfrm>
            <a:off x="4865950" y="4587655"/>
            <a:ext cx="3751577" cy="400110"/>
          </a:xfrm>
          <a:prstGeom prst="rect">
            <a:avLst/>
          </a:prstGeom>
          <a:noFill/>
        </p:spPr>
        <p:txBody>
          <a:bodyPr wrap="square" rtlCol="0">
            <a:spAutoFit/>
          </a:bodyPr>
          <a:lstStyle/>
          <a:p>
            <a:r>
              <a:rPr lang="en-US" altLang="zh-CN" sz="2000" b="1" i="1" dirty="0">
                <a:solidFill>
                  <a:srgbClr val="C00000"/>
                </a:solidFill>
                <a:ea typeface="微软雅黑" panose="020B0503020204020204" pitchFamily="34" charset="-122"/>
              </a:rPr>
              <a:t>Actions </a:t>
            </a:r>
            <a:r>
              <a:rPr lang="en-US" altLang="zh-CN" sz="2000" i="1" dirty="0">
                <a:ea typeface="微软雅黑" panose="020B0503020204020204" pitchFamily="34" charset="-122"/>
              </a:rPr>
              <a:t>express system behaviors</a:t>
            </a:r>
            <a:endParaRPr lang="zh-CN" altLang="en-US" sz="2000" i="1" dirty="0">
              <a:ea typeface="微软雅黑" panose="020B0503020204020204" pitchFamily="34" charset="-122"/>
            </a:endParaRPr>
          </a:p>
        </p:txBody>
      </p:sp>
    </p:spTree>
    <p:extLst>
      <p:ext uri="{BB962C8B-B14F-4D97-AF65-F5344CB8AC3E}">
        <p14:creationId xmlns:p14="http://schemas.microsoft.com/office/powerpoint/2010/main" val="31819845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xit" presetSubtype="0" fill="hold" grpId="1" nodeType="withEffect">
                                  <p:stCondLst>
                                    <p:cond delay="0"/>
                                  </p:stCondLst>
                                  <p:childTnLst>
                                    <p:set>
                                      <p:cBhvr>
                                        <p:cTn id="14" dur="1" fill="hold">
                                          <p:stCondLst>
                                            <p:cond delay="0"/>
                                          </p:stCondLst>
                                        </p:cTn>
                                        <p:tgtEl>
                                          <p:spTgt spid="11"/>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
                                        </p:tgtEl>
                                        <p:attrNameLst>
                                          <p:attrName>style.visibility</p:attrName>
                                        </p:attrNameLst>
                                      </p:cBhvr>
                                      <p:to>
                                        <p:strVal val="visible"/>
                                      </p:to>
                                    </p:set>
                                  </p:childTnLst>
                                </p:cTn>
                              </p:par>
                              <p:par>
                                <p:cTn id="29" presetID="1" presetClass="exit" presetSubtype="0" fill="hold" grpId="1" nodeType="withEffect">
                                  <p:stCondLst>
                                    <p:cond delay="0"/>
                                  </p:stCondLst>
                                  <p:childTnLst>
                                    <p:set>
                                      <p:cBhvr>
                                        <p:cTn id="30" dur="1" fill="hold">
                                          <p:stCondLst>
                                            <p:cond delay="0"/>
                                          </p:stCondLst>
                                        </p:cTn>
                                        <p:tgtEl>
                                          <p:spTgt spid="12"/>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3" grpId="0" animBg="1"/>
      <p:bldP spid="9" grpId="0" animBg="1"/>
      <p:bldP spid="10" grpId="0" animBg="1"/>
      <p:bldP spid="11" grpId="0"/>
      <p:bldP spid="11" grpId="1"/>
      <p:bldP spid="12" grpId="0"/>
      <p:bldP spid="12" grpId="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F27B35-4108-085A-45B4-E0FC9F46EE5A}"/>
              </a:ext>
            </a:extLst>
          </p:cNvPr>
          <p:cNvSpPr>
            <a:spLocks noGrp="1"/>
          </p:cNvSpPr>
          <p:nvPr>
            <p:ph type="title"/>
          </p:nvPr>
        </p:nvSpPr>
        <p:spPr/>
        <p:txBody>
          <a:bodyPr/>
          <a:lstStyle/>
          <a:p>
            <a:r>
              <a:rPr lang="en-US" altLang="zh-CN" dirty="0"/>
              <a:t>TLC model checking</a:t>
            </a:r>
            <a:endParaRPr lang="zh-CN" altLang="en-US" dirty="0"/>
          </a:p>
        </p:txBody>
      </p:sp>
      <p:sp>
        <p:nvSpPr>
          <p:cNvPr id="103" name="内容占位符 102">
            <a:extLst>
              <a:ext uri="{FF2B5EF4-FFF2-40B4-BE49-F238E27FC236}">
                <a16:creationId xmlns:a16="http://schemas.microsoft.com/office/drawing/2014/main" id="{F6E23434-B58B-84FB-5BA8-2B2B104CC8D2}"/>
              </a:ext>
            </a:extLst>
          </p:cNvPr>
          <p:cNvSpPr>
            <a:spLocks noGrp="1"/>
          </p:cNvSpPr>
          <p:nvPr>
            <p:ph idx="1"/>
          </p:nvPr>
        </p:nvSpPr>
        <p:spPr/>
        <p:txBody>
          <a:bodyPr/>
          <a:lstStyle/>
          <a:p>
            <a:r>
              <a:rPr lang="en-US" altLang="zh-CN" dirty="0"/>
              <a:t>TLC performs actions at the current state to exhaust all possible states</a:t>
            </a:r>
            <a:endParaRPr lang="zh-CN" altLang="en-US" dirty="0"/>
          </a:p>
        </p:txBody>
      </p:sp>
      <p:sp>
        <p:nvSpPr>
          <p:cNvPr id="4" name="灯片编号占位符 3">
            <a:extLst>
              <a:ext uri="{FF2B5EF4-FFF2-40B4-BE49-F238E27FC236}">
                <a16:creationId xmlns:a16="http://schemas.microsoft.com/office/drawing/2014/main" id="{B09D776B-ED52-7991-8D9A-F1B00D5BE44D}"/>
              </a:ext>
            </a:extLst>
          </p:cNvPr>
          <p:cNvSpPr>
            <a:spLocks noGrp="1"/>
          </p:cNvSpPr>
          <p:nvPr>
            <p:ph type="sldNum" sz="quarter" idx="12"/>
          </p:nvPr>
        </p:nvSpPr>
        <p:spPr/>
        <p:txBody>
          <a:bodyPr/>
          <a:lstStyle/>
          <a:p>
            <a:fld id="{AB762644-4423-4A8C-BF71-6D8119CDF996}" type="slidenum">
              <a:rPr lang="zh-CN" altLang="en-US" smtClean="0"/>
              <a:t>12</a:t>
            </a:fld>
            <a:endParaRPr lang="zh-CN" altLang="en-US"/>
          </a:p>
        </p:txBody>
      </p:sp>
      <p:sp>
        <p:nvSpPr>
          <p:cNvPr id="6" name="矩形: 圆角 5">
            <a:extLst>
              <a:ext uri="{FF2B5EF4-FFF2-40B4-BE49-F238E27FC236}">
                <a16:creationId xmlns:a16="http://schemas.microsoft.com/office/drawing/2014/main" id="{6C51DC45-FA74-361E-86E2-1D99FFACCB72}"/>
              </a:ext>
            </a:extLst>
          </p:cNvPr>
          <p:cNvSpPr/>
          <p:nvPr/>
        </p:nvSpPr>
        <p:spPr>
          <a:xfrm>
            <a:off x="3864551" y="2666115"/>
            <a:ext cx="4381500" cy="805214"/>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600" dirty="0">
                <a:cs typeface="Times New Roman" panose="02020603050405020304" pitchFamily="18" charset="0"/>
              </a:rPr>
              <a:t>/\ state</a:t>
            </a:r>
            <a:r>
              <a:rPr lang="zh-CN" altLang="en-US" sz="1600" dirty="0">
                <a:cs typeface="Times New Roman" panose="02020603050405020304" pitchFamily="18" charset="0"/>
              </a:rPr>
              <a:t> </a:t>
            </a:r>
            <a:r>
              <a:rPr lang="en-US" altLang="zh-CN" sz="1600" dirty="0">
                <a:cs typeface="Times New Roman" panose="02020603050405020304" pitchFamily="18" charset="0"/>
              </a:rPr>
              <a:t>= {N1=Follower,N2=Follower,N3=Follower}</a:t>
            </a:r>
          </a:p>
          <a:p>
            <a:pPr algn="ctr"/>
            <a:r>
              <a:rPr lang="en-US" altLang="zh-CN" sz="1600" dirty="0">
                <a:cs typeface="Times New Roman" panose="02020603050405020304" pitchFamily="18" charset="0"/>
              </a:rPr>
              <a:t>/\ term = {N1=0,N2=0,N3=0}</a:t>
            </a:r>
          </a:p>
          <a:p>
            <a:pPr algn="ctr"/>
            <a:r>
              <a:rPr lang="en-US" altLang="zh-CN" sz="1600" dirty="0">
                <a:cs typeface="Times New Roman" panose="02020603050405020304" pitchFamily="18" charset="0"/>
              </a:rPr>
              <a:t>/\ </a:t>
            </a:r>
            <a:r>
              <a:rPr lang="en-US" altLang="zh-CN" sz="1600" dirty="0" err="1">
                <a:cs typeface="Times New Roman" panose="02020603050405020304" pitchFamily="18" charset="0"/>
              </a:rPr>
              <a:t>msgs</a:t>
            </a:r>
            <a:r>
              <a:rPr lang="en-US" altLang="zh-CN" sz="1600" dirty="0">
                <a:cs typeface="Times New Roman" panose="02020603050405020304" pitchFamily="18" charset="0"/>
              </a:rPr>
              <a:t> = {}</a:t>
            </a:r>
          </a:p>
        </p:txBody>
      </p:sp>
      <p:sp>
        <p:nvSpPr>
          <p:cNvPr id="7" name="矩形: 圆角 6">
            <a:extLst>
              <a:ext uri="{FF2B5EF4-FFF2-40B4-BE49-F238E27FC236}">
                <a16:creationId xmlns:a16="http://schemas.microsoft.com/office/drawing/2014/main" id="{BC65CD3E-00B8-400C-611E-1E01A3F8BD4C}"/>
              </a:ext>
            </a:extLst>
          </p:cNvPr>
          <p:cNvSpPr/>
          <p:nvPr/>
        </p:nvSpPr>
        <p:spPr>
          <a:xfrm>
            <a:off x="1227276" y="3812160"/>
            <a:ext cx="4531600" cy="864541"/>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cs typeface="Times New Roman" panose="02020603050405020304" pitchFamily="18" charset="0"/>
              </a:rPr>
              <a:t>/\ state</a:t>
            </a:r>
            <a:r>
              <a:rPr lang="zh-CN" altLang="en-US" sz="1600" dirty="0">
                <a:cs typeface="Times New Roman" panose="02020603050405020304" pitchFamily="18" charset="0"/>
              </a:rPr>
              <a:t> </a:t>
            </a:r>
            <a:r>
              <a:rPr lang="en-US" altLang="zh-CN" sz="1600" dirty="0">
                <a:cs typeface="Times New Roman" panose="02020603050405020304" pitchFamily="18" charset="0"/>
              </a:rPr>
              <a:t>= {N1=Candidate,N2=Follower,N3=Follower}</a:t>
            </a:r>
          </a:p>
          <a:p>
            <a:pPr algn="ctr"/>
            <a:r>
              <a:rPr lang="en-US" altLang="zh-CN" sz="1600" dirty="0">
                <a:cs typeface="Times New Roman" panose="02020603050405020304" pitchFamily="18" charset="0"/>
              </a:rPr>
              <a:t>/\ term = {N1=0,N2=0,N3=0}</a:t>
            </a:r>
          </a:p>
          <a:p>
            <a:pPr algn="ctr"/>
            <a:r>
              <a:rPr lang="en-US" altLang="zh-CN" sz="1600" dirty="0">
                <a:cs typeface="Times New Roman" panose="02020603050405020304" pitchFamily="18" charset="0"/>
              </a:rPr>
              <a:t>/\ </a:t>
            </a:r>
            <a:r>
              <a:rPr lang="en-US" altLang="zh-CN" sz="1600" dirty="0" err="1">
                <a:cs typeface="Times New Roman" panose="02020603050405020304" pitchFamily="18" charset="0"/>
              </a:rPr>
              <a:t>msgs</a:t>
            </a:r>
            <a:r>
              <a:rPr lang="en-US" altLang="zh-CN" sz="1600" dirty="0">
                <a:cs typeface="Times New Roman" panose="02020603050405020304" pitchFamily="18" charset="0"/>
              </a:rPr>
              <a:t> = {}</a:t>
            </a:r>
          </a:p>
        </p:txBody>
      </p:sp>
      <p:cxnSp>
        <p:nvCxnSpPr>
          <p:cNvPr id="15" name="直接箭头连接符 14">
            <a:extLst>
              <a:ext uri="{FF2B5EF4-FFF2-40B4-BE49-F238E27FC236}">
                <a16:creationId xmlns:a16="http://schemas.microsoft.com/office/drawing/2014/main" id="{8E605017-B23B-E788-5265-FBAB1B14864D}"/>
              </a:ext>
            </a:extLst>
          </p:cNvPr>
          <p:cNvCxnSpPr>
            <a:cxnSpLocks/>
            <a:endCxn id="7" idx="0"/>
          </p:cNvCxnSpPr>
          <p:nvPr/>
        </p:nvCxnSpPr>
        <p:spPr>
          <a:xfrm flipH="1">
            <a:off x="3493076" y="3474522"/>
            <a:ext cx="752475" cy="337638"/>
          </a:xfrm>
          <a:prstGeom prst="straightConnector1">
            <a:avLst/>
          </a:prstGeom>
          <a:ln>
            <a:headEnd type="oval" w="sm" len="sm"/>
            <a:tailEnd type="stealth" w="med" len="med"/>
          </a:ln>
        </p:spPr>
        <p:style>
          <a:lnRef idx="1">
            <a:schemeClr val="dk1"/>
          </a:lnRef>
          <a:fillRef idx="0">
            <a:schemeClr val="dk1"/>
          </a:fillRef>
          <a:effectRef idx="0">
            <a:schemeClr val="dk1"/>
          </a:effectRef>
          <a:fontRef idx="minor">
            <a:schemeClr val="tx1"/>
          </a:fontRef>
        </p:style>
      </p:cxnSp>
      <p:cxnSp>
        <p:nvCxnSpPr>
          <p:cNvPr id="17" name="直接箭头连接符 16">
            <a:extLst>
              <a:ext uri="{FF2B5EF4-FFF2-40B4-BE49-F238E27FC236}">
                <a16:creationId xmlns:a16="http://schemas.microsoft.com/office/drawing/2014/main" id="{9973FD1B-75BA-3B0E-B0FC-271E88861A3A}"/>
              </a:ext>
            </a:extLst>
          </p:cNvPr>
          <p:cNvCxnSpPr>
            <a:cxnSpLocks/>
          </p:cNvCxnSpPr>
          <p:nvPr/>
        </p:nvCxnSpPr>
        <p:spPr>
          <a:xfrm flipH="1">
            <a:off x="1865769" y="4706860"/>
            <a:ext cx="1453604" cy="413275"/>
          </a:xfrm>
          <a:prstGeom prst="straightConnector1">
            <a:avLst/>
          </a:prstGeom>
          <a:ln>
            <a:headEnd type="oval" w="sm" len="sm"/>
            <a:tailEnd type="stealth" w="med" len="med"/>
          </a:ln>
        </p:spPr>
        <p:style>
          <a:lnRef idx="1">
            <a:schemeClr val="dk1"/>
          </a:lnRef>
          <a:fillRef idx="0">
            <a:schemeClr val="dk1"/>
          </a:fillRef>
          <a:effectRef idx="0">
            <a:schemeClr val="dk1"/>
          </a:effectRef>
          <a:fontRef idx="minor">
            <a:schemeClr val="tx1"/>
          </a:fontRef>
        </p:style>
      </p:cxnSp>
      <p:sp>
        <p:nvSpPr>
          <p:cNvPr id="18" name="文本框 17">
            <a:extLst>
              <a:ext uri="{FF2B5EF4-FFF2-40B4-BE49-F238E27FC236}">
                <a16:creationId xmlns:a16="http://schemas.microsoft.com/office/drawing/2014/main" id="{6B1E62FC-3F5E-4E85-6AA5-2BCD86CC17FB}"/>
              </a:ext>
            </a:extLst>
          </p:cNvPr>
          <p:cNvSpPr txBox="1"/>
          <p:nvPr/>
        </p:nvSpPr>
        <p:spPr>
          <a:xfrm>
            <a:off x="2104758" y="3352841"/>
            <a:ext cx="1931637" cy="369332"/>
          </a:xfrm>
          <a:prstGeom prst="rect">
            <a:avLst/>
          </a:prstGeom>
          <a:noFill/>
        </p:spPr>
        <p:txBody>
          <a:bodyPr wrap="square" rtlCol="0">
            <a:spAutoFit/>
          </a:bodyPr>
          <a:lstStyle/>
          <a:p>
            <a:pPr algn="ctr"/>
            <a:r>
              <a:rPr lang="en-US" altLang="zh-CN" dirty="0">
                <a:cs typeface="Times New Roman" panose="02020603050405020304" pitchFamily="18" charset="0"/>
              </a:rPr>
              <a:t>Timeout(N1)</a:t>
            </a:r>
            <a:endParaRPr lang="zh-CN" altLang="en-US" dirty="0">
              <a:cs typeface="Times New Roman" panose="02020603050405020304" pitchFamily="18" charset="0"/>
            </a:endParaRPr>
          </a:p>
        </p:txBody>
      </p:sp>
      <p:sp>
        <p:nvSpPr>
          <p:cNvPr id="78" name="矩形: 圆角 77">
            <a:extLst>
              <a:ext uri="{FF2B5EF4-FFF2-40B4-BE49-F238E27FC236}">
                <a16:creationId xmlns:a16="http://schemas.microsoft.com/office/drawing/2014/main" id="{5FBD79FE-6D4E-3875-2347-02B472392BB1}"/>
              </a:ext>
            </a:extLst>
          </p:cNvPr>
          <p:cNvSpPr/>
          <p:nvPr/>
        </p:nvSpPr>
        <p:spPr>
          <a:xfrm>
            <a:off x="3746814" y="5136020"/>
            <a:ext cx="4616974" cy="864541"/>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cs typeface="Times New Roman" panose="02020603050405020304" pitchFamily="18" charset="0"/>
              </a:rPr>
              <a:t>/\ state</a:t>
            </a:r>
            <a:r>
              <a:rPr lang="zh-CN" altLang="en-US" sz="1600" dirty="0">
                <a:cs typeface="Times New Roman" panose="02020603050405020304" pitchFamily="18" charset="0"/>
              </a:rPr>
              <a:t> </a:t>
            </a:r>
            <a:r>
              <a:rPr lang="en-US" altLang="zh-CN" sz="1600" dirty="0">
                <a:cs typeface="Times New Roman" panose="02020603050405020304" pitchFamily="18" charset="0"/>
              </a:rPr>
              <a:t>= {N1= Follower,N2=Candidate,N3=Follower}</a:t>
            </a:r>
          </a:p>
          <a:p>
            <a:pPr algn="ctr"/>
            <a:r>
              <a:rPr lang="en-US" altLang="zh-CN" sz="1600" dirty="0">
                <a:cs typeface="Times New Roman" panose="02020603050405020304" pitchFamily="18" charset="0"/>
              </a:rPr>
              <a:t>/\ term = {N1=0,N2=0,N3=0}</a:t>
            </a:r>
          </a:p>
          <a:p>
            <a:pPr algn="ctr"/>
            <a:r>
              <a:rPr lang="en-US" altLang="zh-CN" sz="1600" dirty="0">
                <a:cs typeface="Times New Roman" panose="02020603050405020304" pitchFamily="18" charset="0"/>
              </a:rPr>
              <a:t>/\ </a:t>
            </a:r>
            <a:r>
              <a:rPr lang="en-US" altLang="zh-CN" sz="1600" dirty="0" err="1">
                <a:cs typeface="Times New Roman" panose="02020603050405020304" pitchFamily="18" charset="0"/>
              </a:rPr>
              <a:t>msgs</a:t>
            </a:r>
            <a:r>
              <a:rPr lang="en-US" altLang="zh-CN" sz="1600" dirty="0">
                <a:cs typeface="Times New Roman" panose="02020603050405020304" pitchFamily="18" charset="0"/>
              </a:rPr>
              <a:t> = {}</a:t>
            </a:r>
          </a:p>
        </p:txBody>
      </p:sp>
      <p:cxnSp>
        <p:nvCxnSpPr>
          <p:cNvPr id="81" name="直接箭头连接符 80">
            <a:extLst>
              <a:ext uri="{FF2B5EF4-FFF2-40B4-BE49-F238E27FC236}">
                <a16:creationId xmlns:a16="http://schemas.microsoft.com/office/drawing/2014/main" id="{86FE02B3-5597-ECC7-12DF-165FD9267ACC}"/>
              </a:ext>
            </a:extLst>
          </p:cNvPr>
          <p:cNvCxnSpPr>
            <a:cxnSpLocks/>
            <a:stCxn id="6" idx="2"/>
            <a:endCxn id="78" idx="0"/>
          </p:cNvCxnSpPr>
          <p:nvPr/>
        </p:nvCxnSpPr>
        <p:spPr>
          <a:xfrm>
            <a:off x="6055301" y="3471329"/>
            <a:ext cx="0" cy="1664691"/>
          </a:xfrm>
          <a:prstGeom prst="straightConnector1">
            <a:avLst/>
          </a:prstGeom>
          <a:ln>
            <a:headEnd type="oval" w="sm" len="sm"/>
            <a:tailEnd type="stealth" w="med" len="med"/>
          </a:ln>
        </p:spPr>
        <p:style>
          <a:lnRef idx="1">
            <a:schemeClr val="dk1"/>
          </a:lnRef>
          <a:fillRef idx="0">
            <a:schemeClr val="dk1"/>
          </a:fillRef>
          <a:effectRef idx="0">
            <a:schemeClr val="dk1"/>
          </a:effectRef>
          <a:fontRef idx="minor">
            <a:schemeClr val="tx1"/>
          </a:fontRef>
        </p:style>
      </p:cxnSp>
      <p:sp>
        <p:nvSpPr>
          <p:cNvPr id="84" name="矩形: 圆角 83">
            <a:extLst>
              <a:ext uri="{FF2B5EF4-FFF2-40B4-BE49-F238E27FC236}">
                <a16:creationId xmlns:a16="http://schemas.microsoft.com/office/drawing/2014/main" id="{3FEF6DA9-9345-FF56-7BB5-DC00FCEC086B}"/>
              </a:ext>
            </a:extLst>
          </p:cNvPr>
          <p:cNvSpPr/>
          <p:nvPr/>
        </p:nvSpPr>
        <p:spPr>
          <a:xfrm>
            <a:off x="6351727" y="3812160"/>
            <a:ext cx="4531600" cy="864541"/>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cs typeface="Times New Roman" panose="02020603050405020304" pitchFamily="18" charset="0"/>
              </a:rPr>
              <a:t>/\ state</a:t>
            </a:r>
            <a:r>
              <a:rPr lang="zh-CN" altLang="en-US" sz="1600" dirty="0">
                <a:cs typeface="Times New Roman" panose="02020603050405020304" pitchFamily="18" charset="0"/>
              </a:rPr>
              <a:t> </a:t>
            </a:r>
            <a:r>
              <a:rPr lang="en-US" altLang="zh-CN" sz="1600" dirty="0">
                <a:cs typeface="Times New Roman" panose="02020603050405020304" pitchFamily="18" charset="0"/>
              </a:rPr>
              <a:t>= {N1=Candidate,N2=Follower,N3=Follower}</a:t>
            </a:r>
          </a:p>
          <a:p>
            <a:pPr algn="ctr"/>
            <a:r>
              <a:rPr lang="en-US" altLang="zh-CN" sz="1600" dirty="0">
                <a:cs typeface="Times New Roman" panose="02020603050405020304" pitchFamily="18" charset="0"/>
              </a:rPr>
              <a:t>/\ term = {N1=0,N2=0,N3=0}</a:t>
            </a:r>
          </a:p>
          <a:p>
            <a:pPr algn="ctr"/>
            <a:r>
              <a:rPr lang="en-US" altLang="zh-CN" sz="1600" dirty="0">
                <a:cs typeface="Times New Roman" panose="02020603050405020304" pitchFamily="18" charset="0"/>
              </a:rPr>
              <a:t>/\ </a:t>
            </a:r>
            <a:r>
              <a:rPr lang="en-US" altLang="zh-CN" sz="1600" dirty="0" err="1">
                <a:cs typeface="Times New Roman" panose="02020603050405020304" pitchFamily="18" charset="0"/>
              </a:rPr>
              <a:t>msgs</a:t>
            </a:r>
            <a:r>
              <a:rPr lang="en-US" altLang="zh-CN" sz="1600" dirty="0">
                <a:cs typeface="Times New Roman" panose="02020603050405020304" pitchFamily="18" charset="0"/>
              </a:rPr>
              <a:t> = {}</a:t>
            </a:r>
          </a:p>
        </p:txBody>
      </p:sp>
      <p:sp>
        <p:nvSpPr>
          <p:cNvPr id="85" name="文本框 84">
            <a:extLst>
              <a:ext uri="{FF2B5EF4-FFF2-40B4-BE49-F238E27FC236}">
                <a16:creationId xmlns:a16="http://schemas.microsoft.com/office/drawing/2014/main" id="{FF3C9C34-5A6A-7C73-A2DC-8A4F1301B385}"/>
              </a:ext>
            </a:extLst>
          </p:cNvPr>
          <p:cNvSpPr txBox="1"/>
          <p:nvPr/>
        </p:nvSpPr>
        <p:spPr>
          <a:xfrm>
            <a:off x="5842261" y="4739639"/>
            <a:ext cx="1931637" cy="369332"/>
          </a:xfrm>
          <a:prstGeom prst="rect">
            <a:avLst/>
          </a:prstGeom>
          <a:noFill/>
        </p:spPr>
        <p:txBody>
          <a:bodyPr wrap="square" rtlCol="0">
            <a:spAutoFit/>
          </a:bodyPr>
          <a:lstStyle/>
          <a:p>
            <a:pPr algn="ctr"/>
            <a:r>
              <a:rPr lang="en-US" altLang="zh-CN" dirty="0">
                <a:cs typeface="Times New Roman" panose="02020603050405020304" pitchFamily="18" charset="0"/>
              </a:rPr>
              <a:t>Timeout(N2)</a:t>
            </a:r>
            <a:endParaRPr lang="zh-CN" altLang="en-US" dirty="0">
              <a:cs typeface="Times New Roman" panose="02020603050405020304" pitchFamily="18" charset="0"/>
            </a:endParaRPr>
          </a:p>
        </p:txBody>
      </p:sp>
      <p:cxnSp>
        <p:nvCxnSpPr>
          <p:cNvPr id="86" name="直接箭头连接符 85">
            <a:extLst>
              <a:ext uri="{FF2B5EF4-FFF2-40B4-BE49-F238E27FC236}">
                <a16:creationId xmlns:a16="http://schemas.microsoft.com/office/drawing/2014/main" id="{9F3AC126-71E3-C556-F3B1-7A2593C09DA6}"/>
              </a:ext>
            </a:extLst>
          </p:cNvPr>
          <p:cNvCxnSpPr>
            <a:cxnSpLocks/>
            <a:endCxn id="84" idx="0"/>
          </p:cNvCxnSpPr>
          <p:nvPr/>
        </p:nvCxnSpPr>
        <p:spPr>
          <a:xfrm>
            <a:off x="7767863" y="3483034"/>
            <a:ext cx="849664" cy="329126"/>
          </a:xfrm>
          <a:prstGeom prst="straightConnector1">
            <a:avLst/>
          </a:prstGeom>
          <a:ln>
            <a:headEnd type="oval" w="sm" len="sm"/>
            <a:tailEnd type="stealth" w="med" len="med"/>
          </a:ln>
        </p:spPr>
        <p:style>
          <a:lnRef idx="1">
            <a:schemeClr val="dk1"/>
          </a:lnRef>
          <a:fillRef idx="0">
            <a:schemeClr val="dk1"/>
          </a:fillRef>
          <a:effectRef idx="0">
            <a:schemeClr val="dk1"/>
          </a:effectRef>
          <a:fontRef idx="minor">
            <a:schemeClr val="tx1"/>
          </a:fontRef>
        </p:style>
      </p:cxnSp>
      <p:sp>
        <p:nvSpPr>
          <p:cNvPr id="88" name="文本框 87">
            <a:extLst>
              <a:ext uri="{FF2B5EF4-FFF2-40B4-BE49-F238E27FC236}">
                <a16:creationId xmlns:a16="http://schemas.microsoft.com/office/drawing/2014/main" id="{7B1CB066-14A2-C705-B112-35E92B03690F}"/>
              </a:ext>
            </a:extLst>
          </p:cNvPr>
          <p:cNvSpPr txBox="1"/>
          <p:nvPr/>
        </p:nvSpPr>
        <p:spPr>
          <a:xfrm>
            <a:off x="8063018" y="3352841"/>
            <a:ext cx="1931637" cy="369332"/>
          </a:xfrm>
          <a:prstGeom prst="rect">
            <a:avLst/>
          </a:prstGeom>
          <a:noFill/>
        </p:spPr>
        <p:txBody>
          <a:bodyPr wrap="square" rtlCol="0">
            <a:spAutoFit/>
          </a:bodyPr>
          <a:lstStyle/>
          <a:p>
            <a:pPr algn="ctr"/>
            <a:r>
              <a:rPr lang="en-US" altLang="zh-CN" dirty="0">
                <a:cs typeface="Times New Roman" panose="02020603050405020304" pitchFamily="18" charset="0"/>
              </a:rPr>
              <a:t>Timeout(N3)</a:t>
            </a:r>
            <a:endParaRPr lang="zh-CN" altLang="en-US" dirty="0">
              <a:cs typeface="Times New Roman" panose="02020603050405020304" pitchFamily="18" charset="0"/>
            </a:endParaRPr>
          </a:p>
        </p:txBody>
      </p:sp>
      <p:cxnSp>
        <p:nvCxnSpPr>
          <p:cNvPr id="94" name="直接箭头连接符 93">
            <a:extLst>
              <a:ext uri="{FF2B5EF4-FFF2-40B4-BE49-F238E27FC236}">
                <a16:creationId xmlns:a16="http://schemas.microsoft.com/office/drawing/2014/main" id="{F31D2633-D051-C5B7-59BE-04F607C9B2BE}"/>
              </a:ext>
            </a:extLst>
          </p:cNvPr>
          <p:cNvCxnSpPr>
            <a:cxnSpLocks/>
          </p:cNvCxnSpPr>
          <p:nvPr/>
        </p:nvCxnSpPr>
        <p:spPr>
          <a:xfrm>
            <a:off x="9116316" y="4678038"/>
            <a:ext cx="878339" cy="430933"/>
          </a:xfrm>
          <a:prstGeom prst="straightConnector1">
            <a:avLst/>
          </a:prstGeom>
          <a:ln>
            <a:headEnd type="oval" w="sm" len="sm"/>
            <a:tailEnd type="stealth" w="med" len="med"/>
          </a:ln>
        </p:spPr>
        <p:style>
          <a:lnRef idx="1">
            <a:schemeClr val="dk1"/>
          </a:lnRef>
          <a:fillRef idx="0">
            <a:schemeClr val="dk1"/>
          </a:fillRef>
          <a:effectRef idx="0">
            <a:schemeClr val="dk1"/>
          </a:effectRef>
          <a:fontRef idx="minor">
            <a:schemeClr val="tx1"/>
          </a:fontRef>
        </p:style>
      </p:cxnSp>
      <p:cxnSp>
        <p:nvCxnSpPr>
          <p:cNvPr id="98" name="直接箭头连接符 97">
            <a:extLst>
              <a:ext uri="{FF2B5EF4-FFF2-40B4-BE49-F238E27FC236}">
                <a16:creationId xmlns:a16="http://schemas.microsoft.com/office/drawing/2014/main" id="{88FC035B-34DE-0EEF-4A93-88F626A90E3C}"/>
              </a:ext>
            </a:extLst>
          </p:cNvPr>
          <p:cNvCxnSpPr>
            <a:cxnSpLocks/>
          </p:cNvCxnSpPr>
          <p:nvPr/>
        </p:nvCxnSpPr>
        <p:spPr>
          <a:xfrm flipH="1">
            <a:off x="4207451" y="6027610"/>
            <a:ext cx="594040" cy="491207"/>
          </a:xfrm>
          <a:prstGeom prst="straightConnector1">
            <a:avLst/>
          </a:prstGeom>
          <a:ln>
            <a:headEnd type="oval" w="sm" len="sm"/>
            <a:tailEnd type="stealth" w="med" len="med"/>
          </a:ln>
        </p:spPr>
        <p:style>
          <a:lnRef idx="1">
            <a:schemeClr val="dk1"/>
          </a:lnRef>
          <a:fillRef idx="0">
            <a:schemeClr val="dk1"/>
          </a:fillRef>
          <a:effectRef idx="0">
            <a:schemeClr val="dk1"/>
          </a:effectRef>
          <a:fontRef idx="minor">
            <a:schemeClr val="tx1"/>
          </a:fontRef>
        </p:style>
      </p:cxnSp>
      <p:cxnSp>
        <p:nvCxnSpPr>
          <p:cNvPr id="100" name="直接箭头连接符 99">
            <a:extLst>
              <a:ext uri="{FF2B5EF4-FFF2-40B4-BE49-F238E27FC236}">
                <a16:creationId xmlns:a16="http://schemas.microsoft.com/office/drawing/2014/main" id="{D9B1FCAC-E329-01F5-FEF1-784991343605}"/>
              </a:ext>
            </a:extLst>
          </p:cNvPr>
          <p:cNvCxnSpPr>
            <a:cxnSpLocks/>
          </p:cNvCxnSpPr>
          <p:nvPr/>
        </p:nvCxnSpPr>
        <p:spPr>
          <a:xfrm>
            <a:off x="6808079" y="6000561"/>
            <a:ext cx="663260" cy="415666"/>
          </a:xfrm>
          <a:prstGeom prst="straightConnector1">
            <a:avLst/>
          </a:prstGeom>
          <a:ln>
            <a:headEnd type="oval" w="sm" len="sm"/>
            <a:tailEnd type="stealth" w="med" len="med"/>
          </a:ln>
        </p:spPr>
        <p:style>
          <a:lnRef idx="1">
            <a:schemeClr val="dk1"/>
          </a:lnRef>
          <a:fillRef idx="0">
            <a:schemeClr val="dk1"/>
          </a:fillRef>
          <a:effectRef idx="0">
            <a:schemeClr val="dk1"/>
          </a:effectRef>
          <a:fontRef idx="minor">
            <a:schemeClr val="tx1"/>
          </a:fontRef>
        </p:style>
      </p:cxnSp>
      <p:sp>
        <p:nvSpPr>
          <p:cNvPr id="104" name="文本框 103">
            <a:extLst>
              <a:ext uri="{FF2B5EF4-FFF2-40B4-BE49-F238E27FC236}">
                <a16:creationId xmlns:a16="http://schemas.microsoft.com/office/drawing/2014/main" id="{C011B625-50DB-637E-4671-303EF1BA66FE}"/>
              </a:ext>
            </a:extLst>
          </p:cNvPr>
          <p:cNvSpPr txBox="1"/>
          <p:nvPr/>
        </p:nvSpPr>
        <p:spPr>
          <a:xfrm>
            <a:off x="1031936" y="2813094"/>
            <a:ext cx="2313428" cy="369332"/>
          </a:xfrm>
          <a:prstGeom prst="rect">
            <a:avLst/>
          </a:prstGeom>
          <a:noFill/>
        </p:spPr>
        <p:txBody>
          <a:bodyPr wrap="square" rtlCol="0">
            <a:spAutoFit/>
          </a:bodyPr>
          <a:lstStyle/>
          <a:p>
            <a:pPr algn="ctr"/>
            <a:r>
              <a:rPr lang="en-US" altLang="zh-CN" b="1" i="1" dirty="0">
                <a:solidFill>
                  <a:srgbClr val="C00000"/>
                </a:solidFill>
                <a:cs typeface="Times New Roman" panose="02020603050405020304" pitchFamily="18" charset="0"/>
              </a:rPr>
              <a:t>Server</a:t>
            </a:r>
            <a:r>
              <a:rPr lang="en-US" altLang="zh-CN" dirty="0">
                <a:solidFill>
                  <a:srgbClr val="C00000"/>
                </a:solidFill>
                <a:cs typeface="Times New Roman" panose="02020603050405020304" pitchFamily="18" charset="0"/>
              </a:rPr>
              <a:t> = {N1, N2, N3}</a:t>
            </a:r>
            <a:endParaRPr lang="zh-CN" altLang="en-US" dirty="0">
              <a:solidFill>
                <a:srgbClr val="C00000"/>
              </a:solidFill>
              <a:cs typeface="Times New Roman" panose="02020603050405020304" pitchFamily="18" charset="0"/>
            </a:endParaRPr>
          </a:p>
        </p:txBody>
      </p:sp>
    </p:spTree>
    <p:extLst>
      <p:ext uri="{BB962C8B-B14F-4D97-AF65-F5344CB8AC3E}">
        <p14:creationId xmlns:p14="http://schemas.microsoft.com/office/powerpoint/2010/main" val="1446013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8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8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8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98"/>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0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18" grpId="0"/>
      <p:bldP spid="78" grpId="0" animBg="1"/>
      <p:bldP spid="84" grpId="0" animBg="1"/>
      <p:bldP spid="85" grpId="0"/>
      <p:bldP spid="88" grpId="0"/>
      <p:bldP spid="10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05C05D-0802-FF11-18BF-AFD000036BB9}"/>
              </a:ext>
            </a:extLst>
          </p:cNvPr>
          <p:cNvSpPr>
            <a:spLocks noGrp="1"/>
          </p:cNvSpPr>
          <p:nvPr>
            <p:ph type="title"/>
          </p:nvPr>
        </p:nvSpPr>
        <p:spPr/>
        <p:txBody>
          <a:bodyPr/>
          <a:lstStyle/>
          <a:p>
            <a:r>
              <a:rPr lang="en-US" altLang="zh-CN" dirty="0"/>
              <a:t>Use the state graph to guide system execution</a:t>
            </a:r>
            <a:endParaRPr lang="zh-CN" altLang="en-US" dirty="0"/>
          </a:p>
        </p:txBody>
      </p:sp>
      <p:sp>
        <p:nvSpPr>
          <p:cNvPr id="4" name="灯片编号占位符 3">
            <a:extLst>
              <a:ext uri="{FF2B5EF4-FFF2-40B4-BE49-F238E27FC236}">
                <a16:creationId xmlns:a16="http://schemas.microsoft.com/office/drawing/2014/main" id="{871F11FD-C807-C27F-D42B-73104CDBE072}"/>
              </a:ext>
            </a:extLst>
          </p:cNvPr>
          <p:cNvSpPr>
            <a:spLocks noGrp="1"/>
          </p:cNvSpPr>
          <p:nvPr>
            <p:ph type="sldNum" sz="quarter" idx="12"/>
          </p:nvPr>
        </p:nvSpPr>
        <p:spPr/>
        <p:txBody>
          <a:bodyPr/>
          <a:lstStyle/>
          <a:p>
            <a:fld id="{AB762644-4423-4A8C-BF71-6D8119CDF996}" type="slidenum">
              <a:rPr lang="zh-CN" altLang="en-US" smtClean="0"/>
              <a:t>13</a:t>
            </a:fld>
            <a:endParaRPr lang="zh-CN" altLang="en-US"/>
          </a:p>
        </p:txBody>
      </p:sp>
      <p:grpSp>
        <p:nvGrpSpPr>
          <p:cNvPr id="87" name="组合 86">
            <a:extLst>
              <a:ext uri="{FF2B5EF4-FFF2-40B4-BE49-F238E27FC236}">
                <a16:creationId xmlns:a16="http://schemas.microsoft.com/office/drawing/2014/main" id="{EAF43873-29AB-881A-7D88-A753583FD5B4}"/>
              </a:ext>
            </a:extLst>
          </p:cNvPr>
          <p:cNvGrpSpPr/>
          <p:nvPr/>
        </p:nvGrpSpPr>
        <p:grpSpPr>
          <a:xfrm>
            <a:off x="437644" y="2507786"/>
            <a:ext cx="4210555" cy="2614797"/>
            <a:chOff x="437644" y="2507786"/>
            <a:chExt cx="4210555" cy="2614797"/>
          </a:xfrm>
        </p:grpSpPr>
        <p:sp>
          <p:nvSpPr>
            <p:cNvPr id="6" name="椭圆 5">
              <a:extLst>
                <a:ext uri="{FF2B5EF4-FFF2-40B4-BE49-F238E27FC236}">
                  <a16:creationId xmlns:a16="http://schemas.microsoft.com/office/drawing/2014/main" id="{7F64D52C-6784-2B60-7529-A672B1CA0ECB}"/>
                </a:ext>
              </a:extLst>
            </p:cNvPr>
            <p:cNvSpPr/>
            <p:nvPr/>
          </p:nvSpPr>
          <p:spPr bwMode="auto">
            <a:xfrm>
              <a:off x="2615091" y="2507786"/>
              <a:ext cx="184886" cy="166074"/>
            </a:xfrm>
            <a:prstGeom prst="ellipse">
              <a:avLst/>
            </a:prstGeom>
            <a:solidFill>
              <a:srgbClr val="FFC000"/>
            </a:solidFill>
            <a:ln w="1270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t" anchorCtr="0" compatLnSpc="1">
              <a:prstTxWarp prst="textNoShape">
                <a:avLst/>
              </a:prstTxWarp>
              <a:noAutofit/>
            </a:bodyPr>
            <a:lstStyle/>
            <a:p>
              <a:pPr algn="ctr" defTabSz="914400" fontAlgn="base">
                <a:spcBef>
                  <a:spcPct val="20000"/>
                </a:spcBef>
                <a:spcAft>
                  <a:spcPct val="0"/>
                </a:spcAft>
                <a:buClr>
                  <a:srgbClr val="FF3300"/>
                </a:buClr>
                <a:buSzPct val="75000"/>
              </a:pPr>
              <a:endParaRPr lang="zh-CN" altLang="en-US" sz="1800" err="1">
                <a:latin typeface="Bahnschrift" panose="020B0502040204020203" pitchFamily="34" charset="0"/>
                <a:ea typeface="Linux Libertine O" panose="02000503000000000000" pitchFamily="50" charset="0"/>
                <a:cs typeface="Linux Libertine O" panose="02000503000000000000" pitchFamily="50" charset="0"/>
              </a:endParaRPr>
            </a:p>
          </p:txBody>
        </p:sp>
        <p:sp>
          <p:nvSpPr>
            <p:cNvPr id="7" name="椭圆 6">
              <a:extLst>
                <a:ext uri="{FF2B5EF4-FFF2-40B4-BE49-F238E27FC236}">
                  <a16:creationId xmlns:a16="http://schemas.microsoft.com/office/drawing/2014/main" id="{A00264F8-6EA3-0726-E063-60AC1933CE56}"/>
                </a:ext>
              </a:extLst>
            </p:cNvPr>
            <p:cNvSpPr/>
            <p:nvPr/>
          </p:nvSpPr>
          <p:spPr bwMode="auto">
            <a:xfrm>
              <a:off x="3252404" y="2806716"/>
              <a:ext cx="184886" cy="166074"/>
            </a:xfrm>
            <a:prstGeom prst="ellipse">
              <a:avLst/>
            </a:prstGeom>
            <a:solidFill>
              <a:schemeClr val="bg1"/>
            </a:solidFill>
            <a:ln w="1270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t" anchorCtr="0" compatLnSpc="1">
              <a:prstTxWarp prst="textNoShape">
                <a:avLst/>
              </a:prstTxWarp>
              <a:noAutofit/>
            </a:bodyPr>
            <a:lstStyle/>
            <a:p>
              <a:pPr algn="ctr" defTabSz="914400" fontAlgn="base">
                <a:spcBef>
                  <a:spcPct val="20000"/>
                </a:spcBef>
                <a:spcAft>
                  <a:spcPct val="0"/>
                </a:spcAft>
                <a:buClr>
                  <a:srgbClr val="FF3300"/>
                </a:buClr>
                <a:buSzPct val="75000"/>
              </a:pPr>
              <a:endParaRPr lang="zh-CN" altLang="en-US" sz="1800" err="1">
                <a:latin typeface="Bahnschrift" panose="020B0502040204020203" pitchFamily="34" charset="0"/>
                <a:ea typeface="Linux Libertine O" panose="02000503000000000000" pitchFamily="50" charset="0"/>
                <a:cs typeface="Linux Libertine O" panose="02000503000000000000" pitchFamily="50" charset="0"/>
              </a:endParaRPr>
            </a:p>
          </p:txBody>
        </p:sp>
        <p:sp>
          <p:nvSpPr>
            <p:cNvPr id="8" name="椭圆 7">
              <a:extLst>
                <a:ext uri="{FF2B5EF4-FFF2-40B4-BE49-F238E27FC236}">
                  <a16:creationId xmlns:a16="http://schemas.microsoft.com/office/drawing/2014/main" id="{5415001D-7905-E0D0-3D20-2A1F5C9B7D88}"/>
                </a:ext>
              </a:extLst>
            </p:cNvPr>
            <p:cNvSpPr/>
            <p:nvPr/>
          </p:nvSpPr>
          <p:spPr bwMode="auto">
            <a:xfrm>
              <a:off x="3836431" y="3436280"/>
              <a:ext cx="184886" cy="166074"/>
            </a:xfrm>
            <a:prstGeom prst="ellipse">
              <a:avLst/>
            </a:prstGeom>
            <a:solidFill>
              <a:schemeClr val="bg1"/>
            </a:solidFill>
            <a:ln w="1270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t" anchorCtr="0" compatLnSpc="1">
              <a:prstTxWarp prst="textNoShape">
                <a:avLst/>
              </a:prstTxWarp>
              <a:noAutofit/>
            </a:bodyPr>
            <a:lstStyle/>
            <a:p>
              <a:pPr algn="ctr" defTabSz="914400" fontAlgn="base">
                <a:spcBef>
                  <a:spcPct val="20000"/>
                </a:spcBef>
                <a:spcAft>
                  <a:spcPct val="0"/>
                </a:spcAft>
                <a:buClr>
                  <a:srgbClr val="FF3300"/>
                </a:buClr>
                <a:buSzPct val="75000"/>
              </a:pPr>
              <a:endParaRPr lang="zh-CN" altLang="en-US" sz="1800" err="1">
                <a:latin typeface="Bahnschrift" panose="020B0502040204020203" pitchFamily="34" charset="0"/>
                <a:ea typeface="Linux Libertine O" panose="02000503000000000000" pitchFamily="50" charset="0"/>
                <a:cs typeface="Linux Libertine O" panose="02000503000000000000" pitchFamily="50" charset="0"/>
              </a:endParaRPr>
            </a:p>
          </p:txBody>
        </p:sp>
        <p:sp>
          <p:nvSpPr>
            <p:cNvPr id="9" name="椭圆 8">
              <a:extLst>
                <a:ext uri="{FF2B5EF4-FFF2-40B4-BE49-F238E27FC236}">
                  <a16:creationId xmlns:a16="http://schemas.microsoft.com/office/drawing/2014/main" id="{C748BB5C-569B-437A-87AC-7AD096C93047}"/>
                </a:ext>
              </a:extLst>
            </p:cNvPr>
            <p:cNvSpPr/>
            <p:nvPr/>
          </p:nvSpPr>
          <p:spPr bwMode="auto">
            <a:xfrm>
              <a:off x="4111324" y="4069937"/>
              <a:ext cx="184886" cy="166074"/>
            </a:xfrm>
            <a:prstGeom prst="ellipse">
              <a:avLst/>
            </a:prstGeom>
            <a:solidFill>
              <a:schemeClr val="bg1"/>
            </a:solidFill>
            <a:ln w="1270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t" anchorCtr="0" compatLnSpc="1">
              <a:prstTxWarp prst="textNoShape">
                <a:avLst/>
              </a:prstTxWarp>
              <a:noAutofit/>
            </a:bodyPr>
            <a:lstStyle/>
            <a:p>
              <a:pPr algn="ctr" defTabSz="914400" fontAlgn="base">
                <a:spcBef>
                  <a:spcPct val="20000"/>
                </a:spcBef>
                <a:spcAft>
                  <a:spcPct val="0"/>
                </a:spcAft>
                <a:buClr>
                  <a:srgbClr val="FF3300"/>
                </a:buClr>
                <a:buSzPct val="75000"/>
              </a:pPr>
              <a:endParaRPr lang="zh-CN" altLang="en-US" sz="1800" err="1">
                <a:latin typeface="Bahnschrift" panose="020B0502040204020203" pitchFamily="34" charset="0"/>
                <a:ea typeface="Linux Libertine O" panose="02000503000000000000" pitchFamily="50" charset="0"/>
                <a:cs typeface="Linux Libertine O" panose="02000503000000000000" pitchFamily="50" charset="0"/>
              </a:endParaRPr>
            </a:p>
          </p:txBody>
        </p:sp>
        <p:cxnSp>
          <p:nvCxnSpPr>
            <p:cNvPr id="10" name="直接连接符 9">
              <a:extLst>
                <a:ext uri="{FF2B5EF4-FFF2-40B4-BE49-F238E27FC236}">
                  <a16:creationId xmlns:a16="http://schemas.microsoft.com/office/drawing/2014/main" id="{0423A99D-087E-4C42-2AE5-C02D6D91C5BC}"/>
                </a:ext>
              </a:extLst>
            </p:cNvPr>
            <p:cNvCxnSpPr>
              <a:cxnSpLocks/>
              <a:stCxn id="6" idx="6"/>
              <a:endCxn id="7" idx="1"/>
            </p:cNvCxnSpPr>
            <p:nvPr/>
          </p:nvCxnSpPr>
          <p:spPr bwMode="auto">
            <a:xfrm>
              <a:off x="2799974" y="2590822"/>
              <a:ext cx="479508" cy="240217"/>
            </a:xfrm>
            <a:prstGeom prst="line">
              <a:avLst/>
            </a:prstGeom>
            <a:solidFill>
              <a:schemeClr val="bg1"/>
            </a:solidFill>
            <a:ln w="1270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1" name="直接连接符 10">
              <a:extLst>
                <a:ext uri="{FF2B5EF4-FFF2-40B4-BE49-F238E27FC236}">
                  <a16:creationId xmlns:a16="http://schemas.microsoft.com/office/drawing/2014/main" id="{9E1AA341-90F4-C215-F7BC-65613A4EF3A1}"/>
                </a:ext>
              </a:extLst>
            </p:cNvPr>
            <p:cNvCxnSpPr>
              <a:cxnSpLocks/>
              <a:stCxn id="7" idx="5"/>
              <a:endCxn id="8" idx="1"/>
            </p:cNvCxnSpPr>
            <p:nvPr/>
          </p:nvCxnSpPr>
          <p:spPr bwMode="auto">
            <a:xfrm>
              <a:off x="3410217" y="2948465"/>
              <a:ext cx="453293" cy="512134"/>
            </a:xfrm>
            <a:prstGeom prst="line">
              <a:avLst/>
            </a:prstGeom>
            <a:solidFill>
              <a:schemeClr val="bg1"/>
            </a:solidFill>
            <a:ln w="1270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2" name="直接连接符 11">
              <a:extLst>
                <a:ext uri="{FF2B5EF4-FFF2-40B4-BE49-F238E27FC236}">
                  <a16:creationId xmlns:a16="http://schemas.microsoft.com/office/drawing/2014/main" id="{AACC3354-041E-82A1-DB26-F0910B1987AB}"/>
                </a:ext>
              </a:extLst>
            </p:cNvPr>
            <p:cNvCxnSpPr>
              <a:cxnSpLocks/>
              <a:stCxn id="8" idx="4"/>
              <a:endCxn id="9" idx="0"/>
            </p:cNvCxnSpPr>
            <p:nvPr/>
          </p:nvCxnSpPr>
          <p:spPr bwMode="auto">
            <a:xfrm>
              <a:off x="3928874" y="3602354"/>
              <a:ext cx="274893" cy="467583"/>
            </a:xfrm>
            <a:prstGeom prst="line">
              <a:avLst/>
            </a:prstGeom>
            <a:solidFill>
              <a:schemeClr val="bg1"/>
            </a:solidFill>
            <a:ln w="1270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13" name="椭圆 12">
              <a:extLst>
                <a:ext uri="{FF2B5EF4-FFF2-40B4-BE49-F238E27FC236}">
                  <a16:creationId xmlns:a16="http://schemas.microsoft.com/office/drawing/2014/main" id="{D776C0CA-7C9F-2AF2-9925-50A968D11658}"/>
                </a:ext>
              </a:extLst>
            </p:cNvPr>
            <p:cNvSpPr/>
            <p:nvPr/>
          </p:nvSpPr>
          <p:spPr bwMode="auto">
            <a:xfrm>
              <a:off x="3959988" y="4576482"/>
              <a:ext cx="184886" cy="166074"/>
            </a:xfrm>
            <a:prstGeom prst="ellipse">
              <a:avLst/>
            </a:prstGeom>
            <a:solidFill>
              <a:schemeClr val="bg1"/>
            </a:solidFill>
            <a:ln w="1270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t" anchorCtr="0" compatLnSpc="1">
              <a:prstTxWarp prst="textNoShape">
                <a:avLst/>
              </a:prstTxWarp>
              <a:noAutofit/>
            </a:bodyPr>
            <a:lstStyle/>
            <a:p>
              <a:pPr algn="ctr" defTabSz="914400" fontAlgn="base">
                <a:spcBef>
                  <a:spcPct val="20000"/>
                </a:spcBef>
                <a:spcAft>
                  <a:spcPct val="0"/>
                </a:spcAft>
                <a:buClr>
                  <a:srgbClr val="FF3300"/>
                </a:buClr>
                <a:buSzPct val="75000"/>
              </a:pPr>
              <a:endParaRPr lang="zh-CN" altLang="en-US" sz="1800" err="1">
                <a:latin typeface="Bahnschrift" panose="020B0502040204020203" pitchFamily="34" charset="0"/>
                <a:ea typeface="Linux Libertine O" panose="02000503000000000000" pitchFamily="50" charset="0"/>
                <a:cs typeface="Linux Libertine O" panose="02000503000000000000" pitchFamily="50" charset="0"/>
              </a:endParaRPr>
            </a:p>
          </p:txBody>
        </p:sp>
        <p:cxnSp>
          <p:nvCxnSpPr>
            <p:cNvPr id="14" name="直接连接符 13">
              <a:extLst>
                <a:ext uri="{FF2B5EF4-FFF2-40B4-BE49-F238E27FC236}">
                  <a16:creationId xmlns:a16="http://schemas.microsoft.com/office/drawing/2014/main" id="{5C59C3DE-9488-E116-C84A-8E982A3D8C42}"/>
                </a:ext>
              </a:extLst>
            </p:cNvPr>
            <p:cNvCxnSpPr>
              <a:cxnSpLocks/>
              <a:stCxn id="8" idx="2"/>
              <a:endCxn id="55" idx="7"/>
            </p:cNvCxnSpPr>
            <p:nvPr/>
          </p:nvCxnSpPr>
          <p:spPr bwMode="auto">
            <a:xfrm flipH="1">
              <a:off x="3642408" y="3519318"/>
              <a:ext cx="194022" cy="724548"/>
            </a:xfrm>
            <a:prstGeom prst="line">
              <a:avLst/>
            </a:prstGeom>
            <a:solidFill>
              <a:schemeClr val="bg1"/>
            </a:solidFill>
            <a:ln w="1270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5" name="直接连接符 14">
              <a:extLst>
                <a:ext uri="{FF2B5EF4-FFF2-40B4-BE49-F238E27FC236}">
                  <a16:creationId xmlns:a16="http://schemas.microsoft.com/office/drawing/2014/main" id="{32891BAC-A36A-026F-8BD2-10E79B9EE12A}"/>
                </a:ext>
              </a:extLst>
            </p:cNvPr>
            <p:cNvCxnSpPr>
              <a:cxnSpLocks/>
              <a:stCxn id="53" idx="3"/>
              <a:endCxn id="27" idx="6"/>
            </p:cNvCxnSpPr>
            <p:nvPr/>
          </p:nvCxnSpPr>
          <p:spPr bwMode="auto">
            <a:xfrm flipH="1">
              <a:off x="2835881" y="4776229"/>
              <a:ext cx="289866" cy="225104"/>
            </a:xfrm>
            <a:prstGeom prst="line">
              <a:avLst/>
            </a:prstGeom>
            <a:solidFill>
              <a:schemeClr val="bg1"/>
            </a:solidFill>
            <a:ln w="1270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16" name="椭圆 15">
              <a:extLst>
                <a:ext uri="{FF2B5EF4-FFF2-40B4-BE49-F238E27FC236}">
                  <a16:creationId xmlns:a16="http://schemas.microsoft.com/office/drawing/2014/main" id="{8A6C6EF8-9EFC-35CB-87EB-9BE0CB6F30D0}"/>
                </a:ext>
              </a:extLst>
            </p:cNvPr>
            <p:cNvSpPr/>
            <p:nvPr/>
          </p:nvSpPr>
          <p:spPr bwMode="auto">
            <a:xfrm>
              <a:off x="1651222" y="2695034"/>
              <a:ext cx="184886" cy="166074"/>
            </a:xfrm>
            <a:prstGeom prst="ellipse">
              <a:avLst/>
            </a:prstGeom>
            <a:solidFill>
              <a:schemeClr val="bg1"/>
            </a:solidFill>
            <a:ln w="1270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t" anchorCtr="0" compatLnSpc="1">
              <a:prstTxWarp prst="textNoShape">
                <a:avLst/>
              </a:prstTxWarp>
              <a:noAutofit/>
            </a:bodyPr>
            <a:lstStyle/>
            <a:p>
              <a:pPr algn="ctr" defTabSz="914400" fontAlgn="base">
                <a:spcBef>
                  <a:spcPct val="20000"/>
                </a:spcBef>
                <a:spcAft>
                  <a:spcPct val="0"/>
                </a:spcAft>
                <a:buClr>
                  <a:srgbClr val="FF3300"/>
                </a:buClr>
                <a:buSzPct val="75000"/>
              </a:pPr>
              <a:endParaRPr lang="zh-CN" altLang="en-US" sz="1800" err="1">
                <a:latin typeface="Bahnschrift" panose="020B0502040204020203" pitchFamily="34" charset="0"/>
                <a:ea typeface="Linux Libertine O" panose="02000503000000000000" pitchFamily="50" charset="0"/>
                <a:cs typeface="Linux Libertine O" panose="02000503000000000000" pitchFamily="50" charset="0"/>
              </a:endParaRPr>
            </a:p>
          </p:txBody>
        </p:sp>
        <p:cxnSp>
          <p:nvCxnSpPr>
            <p:cNvPr id="17" name="直接连接符 16">
              <a:extLst>
                <a:ext uri="{FF2B5EF4-FFF2-40B4-BE49-F238E27FC236}">
                  <a16:creationId xmlns:a16="http://schemas.microsoft.com/office/drawing/2014/main" id="{84F8714A-A365-260B-394F-5158FAD7F3D5}"/>
                </a:ext>
              </a:extLst>
            </p:cNvPr>
            <p:cNvCxnSpPr>
              <a:cxnSpLocks/>
              <a:stCxn id="16" idx="6"/>
              <a:endCxn id="6" idx="2"/>
            </p:cNvCxnSpPr>
            <p:nvPr/>
          </p:nvCxnSpPr>
          <p:spPr bwMode="auto">
            <a:xfrm flipV="1">
              <a:off x="1836108" y="2590824"/>
              <a:ext cx="778980" cy="187248"/>
            </a:xfrm>
            <a:prstGeom prst="line">
              <a:avLst/>
            </a:prstGeom>
            <a:solidFill>
              <a:schemeClr val="bg1"/>
            </a:solidFill>
            <a:ln w="1270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18" name="椭圆 17">
              <a:extLst>
                <a:ext uri="{FF2B5EF4-FFF2-40B4-BE49-F238E27FC236}">
                  <a16:creationId xmlns:a16="http://schemas.microsoft.com/office/drawing/2014/main" id="{0DF83F77-0267-06A8-69C7-28FB94C23F16}"/>
                </a:ext>
              </a:extLst>
            </p:cNvPr>
            <p:cNvSpPr/>
            <p:nvPr/>
          </p:nvSpPr>
          <p:spPr bwMode="auto">
            <a:xfrm>
              <a:off x="3004963" y="3200662"/>
              <a:ext cx="184886" cy="166074"/>
            </a:xfrm>
            <a:prstGeom prst="ellipse">
              <a:avLst/>
            </a:prstGeom>
            <a:solidFill>
              <a:schemeClr val="bg1"/>
            </a:solidFill>
            <a:ln w="1270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t" anchorCtr="0" compatLnSpc="1">
              <a:prstTxWarp prst="textNoShape">
                <a:avLst/>
              </a:prstTxWarp>
              <a:noAutofit/>
            </a:bodyPr>
            <a:lstStyle/>
            <a:p>
              <a:pPr algn="ctr" defTabSz="914400" fontAlgn="base">
                <a:spcBef>
                  <a:spcPct val="20000"/>
                </a:spcBef>
                <a:spcAft>
                  <a:spcPct val="0"/>
                </a:spcAft>
                <a:buClr>
                  <a:srgbClr val="FF3300"/>
                </a:buClr>
                <a:buSzPct val="75000"/>
              </a:pPr>
              <a:endParaRPr lang="zh-CN" altLang="en-US" sz="1800" err="1">
                <a:latin typeface="Bahnschrift" panose="020B0502040204020203" pitchFamily="34" charset="0"/>
                <a:ea typeface="Linux Libertine O" panose="02000503000000000000" pitchFamily="50" charset="0"/>
                <a:cs typeface="Linux Libertine O" panose="02000503000000000000" pitchFamily="50" charset="0"/>
              </a:endParaRPr>
            </a:p>
          </p:txBody>
        </p:sp>
        <p:cxnSp>
          <p:nvCxnSpPr>
            <p:cNvPr id="19" name="直接连接符 18">
              <a:extLst>
                <a:ext uri="{FF2B5EF4-FFF2-40B4-BE49-F238E27FC236}">
                  <a16:creationId xmlns:a16="http://schemas.microsoft.com/office/drawing/2014/main" id="{B8592306-BB40-DF67-5D28-CD362871BE5B}"/>
                </a:ext>
              </a:extLst>
            </p:cNvPr>
            <p:cNvCxnSpPr>
              <a:cxnSpLocks/>
              <a:stCxn id="18" idx="0"/>
              <a:endCxn id="6" idx="4"/>
            </p:cNvCxnSpPr>
            <p:nvPr/>
          </p:nvCxnSpPr>
          <p:spPr bwMode="auto">
            <a:xfrm flipH="1" flipV="1">
              <a:off x="2707531" y="2673860"/>
              <a:ext cx="389872" cy="526802"/>
            </a:xfrm>
            <a:prstGeom prst="line">
              <a:avLst/>
            </a:prstGeom>
            <a:solidFill>
              <a:schemeClr val="bg1"/>
            </a:solidFill>
            <a:ln w="1270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20" name="椭圆 19">
              <a:extLst>
                <a:ext uri="{FF2B5EF4-FFF2-40B4-BE49-F238E27FC236}">
                  <a16:creationId xmlns:a16="http://schemas.microsoft.com/office/drawing/2014/main" id="{7A4054E0-8DA5-095D-AC70-583D110CA968}"/>
                </a:ext>
              </a:extLst>
            </p:cNvPr>
            <p:cNvSpPr/>
            <p:nvPr/>
          </p:nvSpPr>
          <p:spPr bwMode="auto">
            <a:xfrm>
              <a:off x="2716888" y="3672439"/>
              <a:ext cx="184886" cy="166074"/>
            </a:xfrm>
            <a:prstGeom prst="ellipse">
              <a:avLst/>
            </a:prstGeom>
            <a:solidFill>
              <a:schemeClr val="bg1"/>
            </a:solidFill>
            <a:ln w="1270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t" anchorCtr="0" compatLnSpc="1">
              <a:prstTxWarp prst="textNoShape">
                <a:avLst/>
              </a:prstTxWarp>
              <a:noAutofit/>
            </a:bodyPr>
            <a:lstStyle/>
            <a:p>
              <a:pPr algn="ctr" defTabSz="914400" fontAlgn="base">
                <a:spcBef>
                  <a:spcPct val="20000"/>
                </a:spcBef>
                <a:spcAft>
                  <a:spcPct val="0"/>
                </a:spcAft>
                <a:buClr>
                  <a:srgbClr val="FF3300"/>
                </a:buClr>
                <a:buSzPct val="75000"/>
              </a:pPr>
              <a:endParaRPr lang="zh-CN" altLang="en-US" sz="1800" err="1">
                <a:latin typeface="Bahnschrift" panose="020B0502040204020203" pitchFamily="34" charset="0"/>
                <a:ea typeface="Linux Libertine O" panose="02000503000000000000" pitchFamily="50" charset="0"/>
                <a:cs typeface="Linux Libertine O" panose="02000503000000000000" pitchFamily="50" charset="0"/>
              </a:endParaRPr>
            </a:p>
          </p:txBody>
        </p:sp>
        <p:sp>
          <p:nvSpPr>
            <p:cNvPr id="21" name="椭圆 20">
              <a:extLst>
                <a:ext uri="{FF2B5EF4-FFF2-40B4-BE49-F238E27FC236}">
                  <a16:creationId xmlns:a16="http://schemas.microsoft.com/office/drawing/2014/main" id="{614FE417-B34E-9946-9D1D-1D50B9F569E8}"/>
                </a:ext>
              </a:extLst>
            </p:cNvPr>
            <p:cNvSpPr/>
            <p:nvPr/>
          </p:nvSpPr>
          <p:spPr bwMode="auto">
            <a:xfrm>
              <a:off x="3225328" y="3649662"/>
              <a:ext cx="184886" cy="166074"/>
            </a:xfrm>
            <a:prstGeom prst="ellipse">
              <a:avLst/>
            </a:prstGeom>
            <a:solidFill>
              <a:schemeClr val="bg1"/>
            </a:solidFill>
            <a:ln w="1270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t" anchorCtr="0" compatLnSpc="1">
              <a:prstTxWarp prst="textNoShape">
                <a:avLst/>
              </a:prstTxWarp>
              <a:noAutofit/>
            </a:bodyPr>
            <a:lstStyle/>
            <a:p>
              <a:pPr algn="ctr" defTabSz="914400" fontAlgn="base">
                <a:spcBef>
                  <a:spcPct val="20000"/>
                </a:spcBef>
                <a:spcAft>
                  <a:spcPct val="0"/>
                </a:spcAft>
                <a:buClr>
                  <a:srgbClr val="FF3300"/>
                </a:buClr>
                <a:buSzPct val="75000"/>
              </a:pPr>
              <a:endParaRPr lang="zh-CN" altLang="en-US" sz="1800" err="1">
                <a:latin typeface="Bahnschrift" panose="020B0502040204020203" pitchFamily="34" charset="0"/>
                <a:ea typeface="Linux Libertine O" panose="02000503000000000000" pitchFamily="50" charset="0"/>
                <a:cs typeface="Linux Libertine O" panose="02000503000000000000" pitchFamily="50" charset="0"/>
              </a:endParaRPr>
            </a:p>
          </p:txBody>
        </p:sp>
        <p:cxnSp>
          <p:nvCxnSpPr>
            <p:cNvPr id="22" name="直接连接符 21">
              <a:extLst>
                <a:ext uri="{FF2B5EF4-FFF2-40B4-BE49-F238E27FC236}">
                  <a16:creationId xmlns:a16="http://schemas.microsoft.com/office/drawing/2014/main" id="{688E7184-CFD7-6315-DC70-04FFAC76C09B}"/>
                </a:ext>
              </a:extLst>
            </p:cNvPr>
            <p:cNvCxnSpPr>
              <a:cxnSpLocks/>
              <a:stCxn id="20" idx="0"/>
              <a:endCxn id="18" idx="4"/>
            </p:cNvCxnSpPr>
            <p:nvPr/>
          </p:nvCxnSpPr>
          <p:spPr bwMode="auto">
            <a:xfrm flipV="1">
              <a:off x="2809331" y="3366734"/>
              <a:ext cx="288075" cy="305702"/>
            </a:xfrm>
            <a:prstGeom prst="line">
              <a:avLst/>
            </a:prstGeom>
            <a:solidFill>
              <a:schemeClr val="bg1"/>
            </a:solidFill>
            <a:ln w="1270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3" name="直接连接符 22">
              <a:extLst>
                <a:ext uri="{FF2B5EF4-FFF2-40B4-BE49-F238E27FC236}">
                  <a16:creationId xmlns:a16="http://schemas.microsoft.com/office/drawing/2014/main" id="{013D906F-D059-5B32-6F45-4DB089FBB46A}"/>
                </a:ext>
              </a:extLst>
            </p:cNvPr>
            <p:cNvCxnSpPr>
              <a:cxnSpLocks/>
              <a:stCxn id="21" idx="1"/>
              <a:endCxn id="18" idx="5"/>
            </p:cNvCxnSpPr>
            <p:nvPr/>
          </p:nvCxnSpPr>
          <p:spPr bwMode="auto">
            <a:xfrm flipH="1" flipV="1">
              <a:off x="3162773" y="3342414"/>
              <a:ext cx="89631" cy="331568"/>
            </a:xfrm>
            <a:prstGeom prst="line">
              <a:avLst/>
            </a:prstGeom>
            <a:solidFill>
              <a:schemeClr val="bg1"/>
            </a:solidFill>
            <a:ln w="1270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24" name="椭圆 23">
              <a:extLst>
                <a:ext uri="{FF2B5EF4-FFF2-40B4-BE49-F238E27FC236}">
                  <a16:creationId xmlns:a16="http://schemas.microsoft.com/office/drawing/2014/main" id="{0BE6197D-033F-F19A-75F5-079B1F0E256D}"/>
                </a:ext>
              </a:extLst>
            </p:cNvPr>
            <p:cNvSpPr/>
            <p:nvPr/>
          </p:nvSpPr>
          <p:spPr bwMode="auto">
            <a:xfrm>
              <a:off x="2912517" y="4256827"/>
              <a:ext cx="184886" cy="166074"/>
            </a:xfrm>
            <a:prstGeom prst="ellipse">
              <a:avLst/>
            </a:prstGeom>
            <a:solidFill>
              <a:schemeClr val="bg1"/>
            </a:solidFill>
            <a:ln w="1270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t" anchorCtr="0" compatLnSpc="1">
              <a:prstTxWarp prst="textNoShape">
                <a:avLst/>
              </a:prstTxWarp>
              <a:noAutofit/>
            </a:bodyPr>
            <a:lstStyle/>
            <a:p>
              <a:pPr algn="ctr" defTabSz="914400" fontAlgn="base">
                <a:spcBef>
                  <a:spcPct val="20000"/>
                </a:spcBef>
                <a:spcAft>
                  <a:spcPct val="0"/>
                </a:spcAft>
                <a:buClr>
                  <a:srgbClr val="FF3300"/>
                </a:buClr>
                <a:buSzPct val="75000"/>
              </a:pPr>
              <a:endParaRPr lang="zh-CN" altLang="en-US" sz="1800" err="1">
                <a:latin typeface="Bahnschrift" panose="020B0502040204020203" pitchFamily="34" charset="0"/>
                <a:ea typeface="Linux Libertine O" panose="02000503000000000000" pitchFamily="50" charset="0"/>
                <a:cs typeface="Linux Libertine O" panose="02000503000000000000" pitchFamily="50" charset="0"/>
              </a:endParaRPr>
            </a:p>
          </p:txBody>
        </p:sp>
        <p:cxnSp>
          <p:nvCxnSpPr>
            <p:cNvPr id="25" name="直接连接符 24">
              <a:extLst>
                <a:ext uri="{FF2B5EF4-FFF2-40B4-BE49-F238E27FC236}">
                  <a16:creationId xmlns:a16="http://schemas.microsoft.com/office/drawing/2014/main" id="{D95F8B62-2095-D41D-8D70-7D6B7CD86A89}"/>
                </a:ext>
              </a:extLst>
            </p:cNvPr>
            <p:cNvCxnSpPr>
              <a:cxnSpLocks/>
              <a:stCxn id="24" idx="0"/>
              <a:endCxn id="20" idx="4"/>
            </p:cNvCxnSpPr>
            <p:nvPr/>
          </p:nvCxnSpPr>
          <p:spPr bwMode="auto">
            <a:xfrm flipH="1" flipV="1">
              <a:off x="2809331" y="3838513"/>
              <a:ext cx="195629" cy="418314"/>
            </a:xfrm>
            <a:prstGeom prst="line">
              <a:avLst/>
            </a:prstGeom>
            <a:solidFill>
              <a:schemeClr val="bg1"/>
            </a:solidFill>
            <a:ln w="1270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6" name="直接连接符 25">
              <a:extLst>
                <a:ext uri="{FF2B5EF4-FFF2-40B4-BE49-F238E27FC236}">
                  <a16:creationId xmlns:a16="http://schemas.microsoft.com/office/drawing/2014/main" id="{B938F019-352A-2F5C-6BDC-90F15EE9D3C5}"/>
                </a:ext>
              </a:extLst>
            </p:cNvPr>
            <p:cNvCxnSpPr>
              <a:cxnSpLocks/>
              <a:stCxn id="24" idx="7"/>
              <a:endCxn id="21" idx="3"/>
            </p:cNvCxnSpPr>
            <p:nvPr/>
          </p:nvCxnSpPr>
          <p:spPr bwMode="auto">
            <a:xfrm flipV="1">
              <a:off x="3070327" y="3791417"/>
              <a:ext cx="182077" cy="489731"/>
            </a:xfrm>
            <a:prstGeom prst="line">
              <a:avLst/>
            </a:prstGeom>
            <a:solidFill>
              <a:schemeClr val="bg1"/>
            </a:solidFill>
            <a:ln w="1270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27" name="椭圆 26">
              <a:extLst>
                <a:ext uri="{FF2B5EF4-FFF2-40B4-BE49-F238E27FC236}">
                  <a16:creationId xmlns:a16="http://schemas.microsoft.com/office/drawing/2014/main" id="{A99678A9-5DE8-6A2C-28B1-9687B550A016}"/>
                </a:ext>
              </a:extLst>
            </p:cNvPr>
            <p:cNvSpPr/>
            <p:nvPr/>
          </p:nvSpPr>
          <p:spPr bwMode="auto">
            <a:xfrm>
              <a:off x="2650994" y="4918295"/>
              <a:ext cx="184886" cy="166074"/>
            </a:xfrm>
            <a:prstGeom prst="ellipse">
              <a:avLst/>
            </a:prstGeom>
            <a:solidFill>
              <a:schemeClr val="bg1"/>
            </a:solidFill>
            <a:ln w="1270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t" anchorCtr="0" compatLnSpc="1">
              <a:prstTxWarp prst="textNoShape">
                <a:avLst/>
              </a:prstTxWarp>
              <a:noAutofit/>
            </a:bodyPr>
            <a:lstStyle/>
            <a:p>
              <a:pPr algn="ctr" defTabSz="914400" fontAlgn="base">
                <a:spcBef>
                  <a:spcPct val="20000"/>
                </a:spcBef>
                <a:spcAft>
                  <a:spcPct val="0"/>
                </a:spcAft>
                <a:buClr>
                  <a:srgbClr val="FF3300"/>
                </a:buClr>
                <a:buSzPct val="75000"/>
              </a:pPr>
              <a:endParaRPr lang="zh-CN" altLang="en-US" sz="1800" err="1">
                <a:latin typeface="Bahnschrift" panose="020B0502040204020203" pitchFamily="34" charset="0"/>
                <a:ea typeface="Linux Libertine O" panose="02000503000000000000" pitchFamily="50" charset="0"/>
                <a:cs typeface="Linux Libertine O" panose="02000503000000000000" pitchFamily="50" charset="0"/>
              </a:endParaRPr>
            </a:p>
          </p:txBody>
        </p:sp>
        <p:sp>
          <p:nvSpPr>
            <p:cNvPr id="28" name="椭圆 27">
              <a:extLst>
                <a:ext uri="{FF2B5EF4-FFF2-40B4-BE49-F238E27FC236}">
                  <a16:creationId xmlns:a16="http://schemas.microsoft.com/office/drawing/2014/main" id="{52861B1D-E84D-C333-D5F3-004C67821B94}"/>
                </a:ext>
              </a:extLst>
            </p:cNvPr>
            <p:cNvSpPr/>
            <p:nvPr/>
          </p:nvSpPr>
          <p:spPr bwMode="auto">
            <a:xfrm>
              <a:off x="1880498" y="3480179"/>
              <a:ext cx="184886" cy="166074"/>
            </a:xfrm>
            <a:prstGeom prst="ellipse">
              <a:avLst/>
            </a:prstGeom>
            <a:solidFill>
              <a:schemeClr val="bg1"/>
            </a:solidFill>
            <a:ln w="1270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t" anchorCtr="0" compatLnSpc="1">
              <a:prstTxWarp prst="textNoShape">
                <a:avLst/>
              </a:prstTxWarp>
              <a:noAutofit/>
            </a:bodyPr>
            <a:lstStyle/>
            <a:p>
              <a:pPr algn="ctr" defTabSz="914400" fontAlgn="base">
                <a:spcBef>
                  <a:spcPct val="20000"/>
                </a:spcBef>
                <a:spcAft>
                  <a:spcPct val="0"/>
                </a:spcAft>
                <a:buClr>
                  <a:srgbClr val="FF3300"/>
                </a:buClr>
                <a:buSzPct val="75000"/>
              </a:pPr>
              <a:endParaRPr lang="zh-CN" altLang="en-US" sz="1800" err="1">
                <a:latin typeface="Bahnschrift" panose="020B0502040204020203" pitchFamily="34" charset="0"/>
                <a:ea typeface="Linux Libertine O" panose="02000503000000000000" pitchFamily="50" charset="0"/>
                <a:cs typeface="Linux Libertine O" panose="02000503000000000000" pitchFamily="50" charset="0"/>
              </a:endParaRPr>
            </a:p>
          </p:txBody>
        </p:sp>
        <p:sp>
          <p:nvSpPr>
            <p:cNvPr id="29" name="椭圆 28">
              <a:extLst>
                <a:ext uri="{FF2B5EF4-FFF2-40B4-BE49-F238E27FC236}">
                  <a16:creationId xmlns:a16="http://schemas.microsoft.com/office/drawing/2014/main" id="{DE5766D0-E2AD-62AE-A570-75216A69E992}"/>
                </a:ext>
              </a:extLst>
            </p:cNvPr>
            <p:cNvSpPr/>
            <p:nvPr/>
          </p:nvSpPr>
          <p:spPr bwMode="auto">
            <a:xfrm>
              <a:off x="878359" y="3773575"/>
              <a:ext cx="184886" cy="166074"/>
            </a:xfrm>
            <a:prstGeom prst="ellipse">
              <a:avLst/>
            </a:prstGeom>
            <a:solidFill>
              <a:schemeClr val="bg1"/>
            </a:solidFill>
            <a:ln w="1270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t" anchorCtr="0" compatLnSpc="1">
              <a:prstTxWarp prst="textNoShape">
                <a:avLst/>
              </a:prstTxWarp>
              <a:noAutofit/>
            </a:bodyPr>
            <a:lstStyle/>
            <a:p>
              <a:pPr algn="ctr" defTabSz="914400" fontAlgn="base">
                <a:spcBef>
                  <a:spcPct val="20000"/>
                </a:spcBef>
                <a:spcAft>
                  <a:spcPct val="0"/>
                </a:spcAft>
                <a:buClr>
                  <a:srgbClr val="FF3300"/>
                </a:buClr>
                <a:buSzPct val="75000"/>
              </a:pPr>
              <a:endParaRPr lang="zh-CN" altLang="en-US" sz="1800" err="1">
                <a:latin typeface="Bahnschrift" panose="020B0502040204020203" pitchFamily="34" charset="0"/>
                <a:ea typeface="Linux Libertine O" panose="02000503000000000000" pitchFamily="50" charset="0"/>
                <a:cs typeface="Linux Libertine O" panose="02000503000000000000" pitchFamily="50" charset="0"/>
              </a:endParaRPr>
            </a:p>
          </p:txBody>
        </p:sp>
        <p:sp>
          <p:nvSpPr>
            <p:cNvPr id="30" name="椭圆 29">
              <a:extLst>
                <a:ext uri="{FF2B5EF4-FFF2-40B4-BE49-F238E27FC236}">
                  <a16:creationId xmlns:a16="http://schemas.microsoft.com/office/drawing/2014/main" id="{BBA0E948-DA4D-B45E-D272-D72337756D34}"/>
                </a:ext>
              </a:extLst>
            </p:cNvPr>
            <p:cNvSpPr/>
            <p:nvPr/>
          </p:nvSpPr>
          <p:spPr bwMode="auto">
            <a:xfrm>
              <a:off x="1012281" y="4385621"/>
              <a:ext cx="184886" cy="166074"/>
            </a:xfrm>
            <a:prstGeom prst="ellipse">
              <a:avLst/>
            </a:prstGeom>
            <a:solidFill>
              <a:schemeClr val="bg1"/>
            </a:solidFill>
            <a:ln w="1270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t" anchorCtr="0" compatLnSpc="1">
              <a:prstTxWarp prst="textNoShape">
                <a:avLst/>
              </a:prstTxWarp>
              <a:noAutofit/>
            </a:bodyPr>
            <a:lstStyle/>
            <a:p>
              <a:pPr algn="ctr" defTabSz="914400" fontAlgn="base">
                <a:spcBef>
                  <a:spcPct val="20000"/>
                </a:spcBef>
                <a:spcAft>
                  <a:spcPct val="0"/>
                </a:spcAft>
                <a:buClr>
                  <a:srgbClr val="FF3300"/>
                </a:buClr>
                <a:buSzPct val="75000"/>
              </a:pPr>
              <a:endParaRPr lang="zh-CN" altLang="en-US" sz="1800" err="1">
                <a:latin typeface="Bahnschrift" panose="020B0502040204020203" pitchFamily="34" charset="0"/>
                <a:ea typeface="Linux Libertine O" panose="02000503000000000000" pitchFamily="50" charset="0"/>
                <a:cs typeface="Linux Libertine O" panose="02000503000000000000" pitchFamily="50" charset="0"/>
              </a:endParaRPr>
            </a:p>
          </p:txBody>
        </p:sp>
        <p:sp>
          <p:nvSpPr>
            <p:cNvPr id="31" name="椭圆 30">
              <a:extLst>
                <a:ext uri="{FF2B5EF4-FFF2-40B4-BE49-F238E27FC236}">
                  <a16:creationId xmlns:a16="http://schemas.microsoft.com/office/drawing/2014/main" id="{6B049507-D368-4F69-678A-31BAD47EDBA8}"/>
                </a:ext>
              </a:extLst>
            </p:cNvPr>
            <p:cNvSpPr/>
            <p:nvPr/>
          </p:nvSpPr>
          <p:spPr bwMode="auto">
            <a:xfrm>
              <a:off x="1469070" y="3730851"/>
              <a:ext cx="184886" cy="166074"/>
            </a:xfrm>
            <a:prstGeom prst="ellipse">
              <a:avLst/>
            </a:prstGeom>
            <a:solidFill>
              <a:schemeClr val="bg1"/>
            </a:solidFill>
            <a:ln w="1270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t" anchorCtr="0" compatLnSpc="1">
              <a:prstTxWarp prst="textNoShape">
                <a:avLst/>
              </a:prstTxWarp>
              <a:noAutofit/>
            </a:bodyPr>
            <a:lstStyle/>
            <a:p>
              <a:pPr algn="ctr" defTabSz="914400" fontAlgn="base">
                <a:spcBef>
                  <a:spcPct val="20000"/>
                </a:spcBef>
                <a:spcAft>
                  <a:spcPct val="0"/>
                </a:spcAft>
                <a:buClr>
                  <a:srgbClr val="FF3300"/>
                </a:buClr>
                <a:buSzPct val="75000"/>
              </a:pPr>
              <a:endParaRPr lang="zh-CN" altLang="en-US" sz="1800" err="1">
                <a:latin typeface="Bahnschrift" panose="020B0502040204020203" pitchFamily="34" charset="0"/>
                <a:ea typeface="Linux Libertine O" panose="02000503000000000000" pitchFamily="50" charset="0"/>
                <a:cs typeface="Linux Libertine O" panose="02000503000000000000" pitchFamily="50" charset="0"/>
              </a:endParaRPr>
            </a:p>
          </p:txBody>
        </p:sp>
        <p:sp>
          <p:nvSpPr>
            <p:cNvPr id="32" name="椭圆 31">
              <a:extLst>
                <a:ext uri="{FF2B5EF4-FFF2-40B4-BE49-F238E27FC236}">
                  <a16:creationId xmlns:a16="http://schemas.microsoft.com/office/drawing/2014/main" id="{E69C1B5E-7E6B-41A2-BDA8-4A94F1C1625D}"/>
                </a:ext>
              </a:extLst>
            </p:cNvPr>
            <p:cNvSpPr/>
            <p:nvPr/>
          </p:nvSpPr>
          <p:spPr bwMode="auto">
            <a:xfrm>
              <a:off x="1483208" y="4401058"/>
              <a:ext cx="184886" cy="166074"/>
            </a:xfrm>
            <a:prstGeom prst="ellipse">
              <a:avLst/>
            </a:prstGeom>
            <a:solidFill>
              <a:schemeClr val="bg1"/>
            </a:solidFill>
            <a:ln w="1270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t" anchorCtr="0" compatLnSpc="1">
              <a:prstTxWarp prst="textNoShape">
                <a:avLst/>
              </a:prstTxWarp>
              <a:noAutofit/>
            </a:bodyPr>
            <a:lstStyle/>
            <a:p>
              <a:pPr algn="ctr" defTabSz="914400" fontAlgn="base">
                <a:spcBef>
                  <a:spcPct val="20000"/>
                </a:spcBef>
                <a:spcAft>
                  <a:spcPct val="0"/>
                </a:spcAft>
                <a:buClr>
                  <a:srgbClr val="FF3300"/>
                </a:buClr>
                <a:buSzPct val="75000"/>
              </a:pPr>
              <a:endParaRPr lang="zh-CN" altLang="en-US" sz="1800" err="1">
                <a:latin typeface="Bahnschrift" panose="020B0502040204020203" pitchFamily="34" charset="0"/>
                <a:ea typeface="Linux Libertine O" panose="02000503000000000000" pitchFamily="50" charset="0"/>
                <a:cs typeface="Linux Libertine O" panose="02000503000000000000" pitchFamily="50" charset="0"/>
              </a:endParaRPr>
            </a:p>
          </p:txBody>
        </p:sp>
        <p:sp>
          <p:nvSpPr>
            <p:cNvPr id="33" name="椭圆 32">
              <a:extLst>
                <a:ext uri="{FF2B5EF4-FFF2-40B4-BE49-F238E27FC236}">
                  <a16:creationId xmlns:a16="http://schemas.microsoft.com/office/drawing/2014/main" id="{64867D88-B69E-5372-FA09-B00211DF4DB2}"/>
                </a:ext>
              </a:extLst>
            </p:cNvPr>
            <p:cNvSpPr/>
            <p:nvPr/>
          </p:nvSpPr>
          <p:spPr bwMode="auto">
            <a:xfrm>
              <a:off x="2065830" y="4776689"/>
              <a:ext cx="184886" cy="166074"/>
            </a:xfrm>
            <a:prstGeom prst="ellipse">
              <a:avLst/>
            </a:prstGeom>
            <a:solidFill>
              <a:schemeClr val="bg1"/>
            </a:solidFill>
            <a:ln w="1270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t" anchorCtr="0" compatLnSpc="1">
              <a:prstTxWarp prst="textNoShape">
                <a:avLst/>
              </a:prstTxWarp>
              <a:noAutofit/>
            </a:bodyPr>
            <a:lstStyle/>
            <a:p>
              <a:pPr algn="ctr" defTabSz="914400" fontAlgn="base">
                <a:spcBef>
                  <a:spcPct val="20000"/>
                </a:spcBef>
                <a:spcAft>
                  <a:spcPct val="0"/>
                </a:spcAft>
                <a:buClr>
                  <a:srgbClr val="FF3300"/>
                </a:buClr>
                <a:buSzPct val="75000"/>
              </a:pPr>
              <a:endParaRPr lang="zh-CN" altLang="en-US" sz="1800" err="1">
                <a:latin typeface="Bahnschrift" panose="020B0502040204020203" pitchFamily="34" charset="0"/>
                <a:ea typeface="Linux Libertine O" panose="02000503000000000000" pitchFamily="50" charset="0"/>
                <a:cs typeface="Linux Libertine O" panose="02000503000000000000" pitchFamily="50" charset="0"/>
              </a:endParaRPr>
            </a:p>
          </p:txBody>
        </p:sp>
        <p:sp>
          <p:nvSpPr>
            <p:cNvPr id="34" name="椭圆 33">
              <a:extLst>
                <a:ext uri="{FF2B5EF4-FFF2-40B4-BE49-F238E27FC236}">
                  <a16:creationId xmlns:a16="http://schemas.microsoft.com/office/drawing/2014/main" id="{5DB3EC4D-BDBD-962E-B223-B581E7072C24}"/>
                </a:ext>
              </a:extLst>
            </p:cNvPr>
            <p:cNvSpPr/>
            <p:nvPr/>
          </p:nvSpPr>
          <p:spPr bwMode="auto">
            <a:xfrm>
              <a:off x="2227344" y="3987517"/>
              <a:ext cx="184886" cy="166074"/>
            </a:xfrm>
            <a:prstGeom prst="ellipse">
              <a:avLst/>
            </a:prstGeom>
            <a:solidFill>
              <a:schemeClr val="bg1"/>
            </a:solidFill>
            <a:ln w="1270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t" anchorCtr="0" compatLnSpc="1">
              <a:prstTxWarp prst="textNoShape">
                <a:avLst/>
              </a:prstTxWarp>
              <a:noAutofit/>
            </a:bodyPr>
            <a:lstStyle/>
            <a:p>
              <a:pPr algn="ctr" defTabSz="914400" fontAlgn="base">
                <a:spcBef>
                  <a:spcPct val="20000"/>
                </a:spcBef>
                <a:spcAft>
                  <a:spcPct val="0"/>
                </a:spcAft>
                <a:buClr>
                  <a:srgbClr val="FF3300"/>
                </a:buClr>
                <a:buSzPct val="75000"/>
              </a:pPr>
              <a:endParaRPr lang="zh-CN" altLang="en-US" sz="1800" err="1">
                <a:latin typeface="Bahnschrift" panose="020B0502040204020203" pitchFamily="34" charset="0"/>
                <a:ea typeface="Linux Libertine O" panose="02000503000000000000" pitchFamily="50" charset="0"/>
                <a:cs typeface="Linux Libertine O" panose="02000503000000000000" pitchFamily="50" charset="0"/>
              </a:endParaRPr>
            </a:p>
          </p:txBody>
        </p:sp>
        <p:cxnSp>
          <p:nvCxnSpPr>
            <p:cNvPr id="35" name="直接连接符 34">
              <a:extLst>
                <a:ext uri="{FF2B5EF4-FFF2-40B4-BE49-F238E27FC236}">
                  <a16:creationId xmlns:a16="http://schemas.microsoft.com/office/drawing/2014/main" id="{CBB19093-BF17-9786-7201-E908738A5957}"/>
                </a:ext>
              </a:extLst>
            </p:cNvPr>
            <p:cNvCxnSpPr>
              <a:cxnSpLocks/>
              <a:stCxn id="72" idx="7"/>
              <a:endCxn id="16" idx="3"/>
            </p:cNvCxnSpPr>
            <p:nvPr/>
          </p:nvCxnSpPr>
          <p:spPr bwMode="auto">
            <a:xfrm flipV="1">
              <a:off x="1344564" y="2836789"/>
              <a:ext cx="333734" cy="361944"/>
            </a:xfrm>
            <a:prstGeom prst="line">
              <a:avLst/>
            </a:prstGeom>
            <a:solidFill>
              <a:schemeClr val="bg1"/>
            </a:solidFill>
            <a:ln w="1270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6" name="直接连接符 35">
              <a:extLst>
                <a:ext uri="{FF2B5EF4-FFF2-40B4-BE49-F238E27FC236}">
                  <a16:creationId xmlns:a16="http://schemas.microsoft.com/office/drawing/2014/main" id="{3A50A24D-2168-8AB4-EC38-7F82C4D43411}"/>
                </a:ext>
              </a:extLst>
            </p:cNvPr>
            <p:cNvCxnSpPr>
              <a:cxnSpLocks/>
              <a:stCxn id="28" idx="0"/>
              <a:endCxn id="16" idx="5"/>
            </p:cNvCxnSpPr>
            <p:nvPr/>
          </p:nvCxnSpPr>
          <p:spPr bwMode="auto">
            <a:xfrm flipH="1" flipV="1">
              <a:off x="1809032" y="2836789"/>
              <a:ext cx="163906" cy="643391"/>
            </a:xfrm>
            <a:prstGeom prst="line">
              <a:avLst/>
            </a:prstGeom>
            <a:solidFill>
              <a:schemeClr val="bg1"/>
            </a:solidFill>
            <a:ln w="1270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7" name="直接连接符 36">
              <a:extLst>
                <a:ext uri="{FF2B5EF4-FFF2-40B4-BE49-F238E27FC236}">
                  <a16:creationId xmlns:a16="http://schemas.microsoft.com/office/drawing/2014/main" id="{85720234-1A5B-A0CA-AEDA-A08756029BF7}"/>
                </a:ext>
              </a:extLst>
            </p:cNvPr>
            <p:cNvCxnSpPr>
              <a:cxnSpLocks/>
              <a:stCxn id="30" idx="0"/>
              <a:endCxn id="29" idx="4"/>
            </p:cNvCxnSpPr>
            <p:nvPr/>
          </p:nvCxnSpPr>
          <p:spPr bwMode="auto">
            <a:xfrm flipH="1" flipV="1">
              <a:off x="970802" y="3939649"/>
              <a:ext cx="133922" cy="445972"/>
            </a:xfrm>
            <a:prstGeom prst="line">
              <a:avLst/>
            </a:prstGeom>
            <a:solidFill>
              <a:schemeClr val="bg1"/>
            </a:solidFill>
            <a:ln w="1270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8" name="直接连接符 37">
              <a:extLst>
                <a:ext uri="{FF2B5EF4-FFF2-40B4-BE49-F238E27FC236}">
                  <a16:creationId xmlns:a16="http://schemas.microsoft.com/office/drawing/2014/main" id="{26FF27D2-4596-C84F-5938-9C50AD3A0F47}"/>
                </a:ext>
              </a:extLst>
            </p:cNvPr>
            <p:cNvCxnSpPr>
              <a:cxnSpLocks/>
              <a:stCxn id="29" idx="5"/>
              <a:endCxn id="31" idx="1"/>
            </p:cNvCxnSpPr>
            <p:nvPr/>
          </p:nvCxnSpPr>
          <p:spPr bwMode="auto">
            <a:xfrm flipV="1">
              <a:off x="1036169" y="3755170"/>
              <a:ext cx="459974" cy="160153"/>
            </a:xfrm>
            <a:prstGeom prst="line">
              <a:avLst/>
            </a:prstGeom>
            <a:solidFill>
              <a:schemeClr val="bg1"/>
            </a:solidFill>
            <a:ln w="1270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9" name="直接连接符 38">
              <a:extLst>
                <a:ext uri="{FF2B5EF4-FFF2-40B4-BE49-F238E27FC236}">
                  <a16:creationId xmlns:a16="http://schemas.microsoft.com/office/drawing/2014/main" id="{948C39B2-AF18-038A-7277-3623A811D310}"/>
                </a:ext>
              </a:extLst>
            </p:cNvPr>
            <p:cNvCxnSpPr>
              <a:cxnSpLocks/>
              <a:stCxn id="31" idx="4"/>
              <a:endCxn id="32" idx="1"/>
            </p:cNvCxnSpPr>
            <p:nvPr/>
          </p:nvCxnSpPr>
          <p:spPr bwMode="auto">
            <a:xfrm flipH="1">
              <a:off x="1510284" y="3896925"/>
              <a:ext cx="51229" cy="528456"/>
            </a:xfrm>
            <a:prstGeom prst="line">
              <a:avLst/>
            </a:prstGeom>
            <a:solidFill>
              <a:schemeClr val="bg1"/>
            </a:solidFill>
            <a:ln w="1270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0" name="直接连接符 39">
              <a:extLst>
                <a:ext uri="{FF2B5EF4-FFF2-40B4-BE49-F238E27FC236}">
                  <a16:creationId xmlns:a16="http://schemas.microsoft.com/office/drawing/2014/main" id="{C7AFE872-21D5-8565-89F4-2ED3E8083E06}"/>
                </a:ext>
              </a:extLst>
            </p:cNvPr>
            <p:cNvCxnSpPr>
              <a:cxnSpLocks/>
              <a:stCxn id="32" idx="4"/>
              <a:endCxn id="33" idx="1"/>
            </p:cNvCxnSpPr>
            <p:nvPr/>
          </p:nvCxnSpPr>
          <p:spPr bwMode="auto">
            <a:xfrm>
              <a:off x="1575654" y="4567129"/>
              <a:ext cx="517255" cy="233880"/>
            </a:xfrm>
            <a:prstGeom prst="line">
              <a:avLst/>
            </a:prstGeom>
            <a:solidFill>
              <a:schemeClr val="bg1"/>
            </a:solidFill>
            <a:ln w="1270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1" name="直接连接符 40">
              <a:extLst>
                <a:ext uri="{FF2B5EF4-FFF2-40B4-BE49-F238E27FC236}">
                  <a16:creationId xmlns:a16="http://schemas.microsoft.com/office/drawing/2014/main" id="{64B5DA47-502E-E96B-317C-4F70823F3CFB}"/>
                </a:ext>
              </a:extLst>
            </p:cNvPr>
            <p:cNvCxnSpPr>
              <a:cxnSpLocks/>
              <a:stCxn id="28" idx="4"/>
              <a:endCxn id="34" idx="1"/>
            </p:cNvCxnSpPr>
            <p:nvPr/>
          </p:nvCxnSpPr>
          <p:spPr bwMode="auto">
            <a:xfrm>
              <a:off x="1972941" y="3646253"/>
              <a:ext cx="281479" cy="365586"/>
            </a:xfrm>
            <a:prstGeom prst="line">
              <a:avLst/>
            </a:prstGeom>
            <a:solidFill>
              <a:schemeClr val="bg1"/>
            </a:solidFill>
            <a:ln w="1270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2" name="直接连接符 41">
              <a:extLst>
                <a:ext uri="{FF2B5EF4-FFF2-40B4-BE49-F238E27FC236}">
                  <a16:creationId xmlns:a16="http://schemas.microsoft.com/office/drawing/2014/main" id="{07DA6C78-D1CA-A487-6F47-D10E77FAC733}"/>
                </a:ext>
              </a:extLst>
            </p:cNvPr>
            <p:cNvCxnSpPr>
              <a:cxnSpLocks/>
              <a:stCxn id="34" idx="4"/>
              <a:endCxn id="33" idx="0"/>
            </p:cNvCxnSpPr>
            <p:nvPr/>
          </p:nvCxnSpPr>
          <p:spPr bwMode="auto">
            <a:xfrm flipH="1">
              <a:off x="2158273" y="4153591"/>
              <a:ext cx="161514" cy="623101"/>
            </a:xfrm>
            <a:prstGeom prst="line">
              <a:avLst/>
            </a:prstGeom>
            <a:solidFill>
              <a:schemeClr val="bg1"/>
            </a:solidFill>
            <a:ln w="1270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3" name="直接连接符 42">
              <a:extLst>
                <a:ext uri="{FF2B5EF4-FFF2-40B4-BE49-F238E27FC236}">
                  <a16:creationId xmlns:a16="http://schemas.microsoft.com/office/drawing/2014/main" id="{519B1441-FB1A-41AC-14CB-D977F32A040C}"/>
                </a:ext>
              </a:extLst>
            </p:cNvPr>
            <p:cNvCxnSpPr>
              <a:cxnSpLocks/>
              <a:stCxn id="34" idx="3"/>
              <a:endCxn id="32" idx="7"/>
            </p:cNvCxnSpPr>
            <p:nvPr/>
          </p:nvCxnSpPr>
          <p:spPr bwMode="auto">
            <a:xfrm flipH="1">
              <a:off x="1641018" y="4129269"/>
              <a:ext cx="613402" cy="296109"/>
            </a:xfrm>
            <a:prstGeom prst="line">
              <a:avLst/>
            </a:prstGeom>
            <a:solidFill>
              <a:schemeClr val="bg1"/>
            </a:solidFill>
            <a:ln w="1270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4" name="直接连接符 43">
              <a:extLst>
                <a:ext uri="{FF2B5EF4-FFF2-40B4-BE49-F238E27FC236}">
                  <a16:creationId xmlns:a16="http://schemas.microsoft.com/office/drawing/2014/main" id="{7668E468-30B8-A10F-C430-90A8696628A4}"/>
                </a:ext>
              </a:extLst>
            </p:cNvPr>
            <p:cNvCxnSpPr>
              <a:cxnSpLocks/>
              <a:stCxn id="24" idx="2"/>
              <a:endCxn id="27" idx="0"/>
            </p:cNvCxnSpPr>
            <p:nvPr/>
          </p:nvCxnSpPr>
          <p:spPr bwMode="auto">
            <a:xfrm flipH="1">
              <a:off x="2743438" y="4339866"/>
              <a:ext cx="169079" cy="578429"/>
            </a:xfrm>
            <a:prstGeom prst="line">
              <a:avLst/>
            </a:prstGeom>
            <a:solidFill>
              <a:schemeClr val="bg1"/>
            </a:solidFill>
            <a:ln w="1270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5" name="直接连接符 44">
              <a:extLst>
                <a:ext uri="{FF2B5EF4-FFF2-40B4-BE49-F238E27FC236}">
                  <a16:creationId xmlns:a16="http://schemas.microsoft.com/office/drawing/2014/main" id="{EB15C4A9-25B2-3EAA-B9E2-AC5208B90E74}"/>
                </a:ext>
              </a:extLst>
            </p:cNvPr>
            <p:cNvCxnSpPr>
              <a:cxnSpLocks/>
              <a:stCxn id="31" idx="3"/>
              <a:endCxn id="30" idx="6"/>
            </p:cNvCxnSpPr>
            <p:nvPr/>
          </p:nvCxnSpPr>
          <p:spPr bwMode="auto">
            <a:xfrm flipH="1">
              <a:off x="1197167" y="3872605"/>
              <a:ext cx="298979" cy="596054"/>
            </a:xfrm>
            <a:prstGeom prst="line">
              <a:avLst/>
            </a:prstGeom>
            <a:solidFill>
              <a:schemeClr val="bg1"/>
            </a:solidFill>
            <a:ln w="1270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6" name="直接连接符 45">
              <a:extLst>
                <a:ext uri="{FF2B5EF4-FFF2-40B4-BE49-F238E27FC236}">
                  <a16:creationId xmlns:a16="http://schemas.microsoft.com/office/drawing/2014/main" id="{154C0320-797F-0E31-D89D-F4D068B39D38}"/>
                </a:ext>
              </a:extLst>
            </p:cNvPr>
            <p:cNvCxnSpPr>
              <a:cxnSpLocks/>
              <a:stCxn id="24" idx="1"/>
              <a:endCxn id="34" idx="6"/>
            </p:cNvCxnSpPr>
            <p:nvPr/>
          </p:nvCxnSpPr>
          <p:spPr bwMode="auto">
            <a:xfrm flipH="1" flipV="1">
              <a:off x="2412230" y="4070555"/>
              <a:ext cx="527363" cy="210592"/>
            </a:xfrm>
            <a:prstGeom prst="line">
              <a:avLst/>
            </a:prstGeom>
            <a:solidFill>
              <a:schemeClr val="bg1"/>
            </a:solidFill>
            <a:ln w="1270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7" name="直接连接符 46">
              <a:extLst>
                <a:ext uri="{FF2B5EF4-FFF2-40B4-BE49-F238E27FC236}">
                  <a16:creationId xmlns:a16="http://schemas.microsoft.com/office/drawing/2014/main" id="{15B3C2BB-B803-4489-2822-D6ECBB31E79B}"/>
                </a:ext>
              </a:extLst>
            </p:cNvPr>
            <p:cNvCxnSpPr>
              <a:cxnSpLocks/>
              <a:stCxn id="27" idx="2"/>
              <a:endCxn id="33" idx="6"/>
            </p:cNvCxnSpPr>
            <p:nvPr/>
          </p:nvCxnSpPr>
          <p:spPr bwMode="auto">
            <a:xfrm flipH="1" flipV="1">
              <a:off x="2250716" y="4859727"/>
              <a:ext cx="400278" cy="141606"/>
            </a:xfrm>
            <a:prstGeom prst="line">
              <a:avLst/>
            </a:prstGeom>
            <a:solidFill>
              <a:schemeClr val="bg1"/>
            </a:solidFill>
            <a:ln w="1270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8" name="直接连接符 47">
              <a:extLst>
                <a:ext uri="{FF2B5EF4-FFF2-40B4-BE49-F238E27FC236}">
                  <a16:creationId xmlns:a16="http://schemas.microsoft.com/office/drawing/2014/main" id="{95A09805-8A8D-DB0E-EF79-5776F8A5D1D7}"/>
                </a:ext>
              </a:extLst>
            </p:cNvPr>
            <p:cNvCxnSpPr>
              <a:cxnSpLocks/>
              <a:stCxn id="31" idx="7"/>
              <a:endCxn id="28" idx="2"/>
            </p:cNvCxnSpPr>
            <p:nvPr/>
          </p:nvCxnSpPr>
          <p:spPr bwMode="auto">
            <a:xfrm flipV="1">
              <a:off x="1626880" y="3563218"/>
              <a:ext cx="253618" cy="191955"/>
            </a:xfrm>
            <a:prstGeom prst="line">
              <a:avLst/>
            </a:prstGeom>
            <a:solidFill>
              <a:schemeClr val="bg1"/>
            </a:solidFill>
            <a:ln w="1270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49" name="椭圆 48">
              <a:extLst>
                <a:ext uri="{FF2B5EF4-FFF2-40B4-BE49-F238E27FC236}">
                  <a16:creationId xmlns:a16="http://schemas.microsoft.com/office/drawing/2014/main" id="{F7E2FB84-17F6-D1D3-5391-288E6D6A3A55}"/>
                </a:ext>
              </a:extLst>
            </p:cNvPr>
            <p:cNvSpPr/>
            <p:nvPr/>
          </p:nvSpPr>
          <p:spPr bwMode="auto">
            <a:xfrm>
              <a:off x="2319787" y="3133685"/>
              <a:ext cx="184886" cy="166074"/>
            </a:xfrm>
            <a:prstGeom prst="ellipse">
              <a:avLst/>
            </a:prstGeom>
            <a:solidFill>
              <a:schemeClr val="bg1"/>
            </a:solidFill>
            <a:ln w="1270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t" anchorCtr="0" compatLnSpc="1">
              <a:prstTxWarp prst="textNoShape">
                <a:avLst/>
              </a:prstTxWarp>
              <a:noAutofit/>
            </a:bodyPr>
            <a:lstStyle/>
            <a:p>
              <a:pPr algn="ctr" defTabSz="914400" fontAlgn="base">
                <a:spcBef>
                  <a:spcPct val="20000"/>
                </a:spcBef>
                <a:spcAft>
                  <a:spcPct val="0"/>
                </a:spcAft>
                <a:buClr>
                  <a:srgbClr val="FF3300"/>
                </a:buClr>
                <a:buSzPct val="75000"/>
              </a:pPr>
              <a:endParaRPr lang="zh-CN" altLang="en-US" sz="1800" err="1">
                <a:latin typeface="Bahnschrift" panose="020B0502040204020203" pitchFamily="34" charset="0"/>
                <a:ea typeface="Linux Libertine O" panose="02000503000000000000" pitchFamily="50" charset="0"/>
                <a:cs typeface="Linux Libertine O" panose="02000503000000000000" pitchFamily="50" charset="0"/>
              </a:endParaRPr>
            </a:p>
          </p:txBody>
        </p:sp>
        <p:cxnSp>
          <p:nvCxnSpPr>
            <p:cNvPr id="50" name="直接连接符 49">
              <a:extLst>
                <a:ext uri="{FF2B5EF4-FFF2-40B4-BE49-F238E27FC236}">
                  <a16:creationId xmlns:a16="http://schemas.microsoft.com/office/drawing/2014/main" id="{9378BE86-B9A5-6DDB-7E3A-161F67D603D3}"/>
                </a:ext>
              </a:extLst>
            </p:cNvPr>
            <p:cNvCxnSpPr>
              <a:cxnSpLocks/>
              <a:stCxn id="49" idx="0"/>
              <a:endCxn id="6" idx="3"/>
            </p:cNvCxnSpPr>
            <p:nvPr/>
          </p:nvCxnSpPr>
          <p:spPr bwMode="auto">
            <a:xfrm flipV="1">
              <a:off x="2412230" y="2649538"/>
              <a:ext cx="229934" cy="484147"/>
            </a:xfrm>
            <a:prstGeom prst="line">
              <a:avLst/>
            </a:prstGeom>
            <a:solidFill>
              <a:schemeClr val="bg1"/>
            </a:solidFill>
            <a:ln w="1270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1" name="直接连接符 50">
              <a:extLst>
                <a:ext uri="{FF2B5EF4-FFF2-40B4-BE49-F238E27FC236}">
                  <a16:creationId xmlns:a16="http://schemas.microsoft.com/office/drawing/2014/main" id="{84C7305E-31B4-5FBA-BFA8-0AACE2B046E1}"/>
                </a:ext>
              </a:extLst>
            </p:cNvPr>
            <p:cNvCxnSpPr>
              <a:cxnSpLocks/>
              <a:stCxn id="20" idx="1"/>
              <a:endCxn id="49" idx="5"/>
            </p:cNvCxnSpPr>
            <p:nvPr/>
          </p:nvCxnSpPr>
          <p:spPr bwMode="auto">
            <a:xfrm flipH="1" flipV="1">
              <a:off x="2477597" y="3275439"/>
              <a:ext cx="266367" cy="421320"/>
            </a:xfrm>
            <a:prstGeom prst="line">
              <a:avLst/>
            </a:prstGeom>
            <a:solidFill>
              <a:schemeClr val="bg1"/>
            </a:solidFill>
            <a:ln w="1270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2" name="直接连接符 51">
              <a:extLst>
                <a:ext uri="{FF2B5EF4-FFF2-40B4-BE49-F238E27FC236}">
                  <a16:creationId xmlns:a16="http://schemas.microsoft.com/office/drawing/2014/main" id="{0E1975DC-5D62-0EAF-ED6E-280BCD69F5B0}"/>
                </a:ext>
              </a:extLst>
            </p:cNvPr>
            <p:cNvCxnSpPr>
              <a:cxnSpLocks/>
              <a:stCxn id="53" idx="0"/>
              <a:endCxn id="24" idx="5"/>
            </p:cNvCxnSpPr>
            <p:nvPr/>
          </p:nvCxnSpPr>
          <p:spPr bwMode="auto">
            <a:xfrm flipH="1" flipV="1">
              <a:off x="3070327" y="4398582"/>
              <a:ext cx="120787" cy="235893"/>
            </a:xfrm>
            <a:prstGeom prst="line">
              <a:avLst/>
            </a:prstGeom>
            <a:solidFill>
              <a:schemeClr val="bg1"/>
            </a:solidFill>
            <a:ln w="1270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53" name="椭圆 52">
              <a:extLst>
                <a:ext uri="{FF2B5EF4-FFF2-40B4-BE49-F238E27FC236}">
                  <a16:creationId xmlns:a16="http://schemas.microsoft.com/office/drawing/2014/main" id="{02EDA8C6-3872-9118-BB53-2DD170614CF3}"/>
                </a:ext>
              </a:extLst>
            </p:cNvPr>
            <p:cNvSpPr/>
            <p:nvPr/>
          </p:nvSpPr>
          <p:spPr bwMode="auto">
            <a:xfrm>
              <a:off x="3098671" y="4634475"/>
              <a:ext cx="184886" cy="166074"/>
            </a:xfrm>
            <a:prstGeom prst="ellipse">
              <a:avLst/>
            </a:prstGeom>
            <a:solidFill>
              <a:schemeClr val="bg1"/>
            </a:solidFill>
            <a:ln w="1270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t" anchorCtr="0" compatLnSpc="1">
              <a:prstTxWarp prst="textNoShape">
                <a:avLst/>
              </a:prstTxWarp>
              <a:noAutofit/>
            </a:bodyPr>
            <a:lstStyle/>
            <a:p>
              <a:pPr algn="ctr" defTabSz="914400" fontAlgn="base">
                <a:spcBef>
                  <a:spcPct val="20000"/>
                </a:spcBef>
                <a:spcAft>
                  <a:spcPct val="0"/>
                </a:spcAft>
                <a:buClr>
                  <a:srgbClr val="FF3300"/>
                </a:buClr>
                <a:buSzPct val="75000"/>
              </a:pPr>
              <a:endParaRPr lang="zh-CN" altLang="en-US" sz="1800" err="1">
                <a:latin typeface="Bahnschrift" panose="020B0502040204020203" pitchFamily="34" charset="0"/>
                <a:ea typeface="Linux Libertine O" panose="02000503000000000000" pitchFamily="50" charset="0"/>
                <a:cs typeface="Linux Libertine O" panose="02000503000000000000" pitchFamily="50" charset="0"/>
              </a:endParaRPr>
            </a:p>
          </p:txBody>
        </p:sp>
        <p:cxnSp>
          <p:nvCxnSpPr>
            <p:cNvPr id="54" name="直接连接符 53">
              <a:extLst>
                <a:ext uri="{FF2B5EF4-FFF2-40B4-BE49-F238E27FC236}">
                  <a16:creationId xmlns:a16="http://schemas.microsoft.com/office/drawing/2014/main" id="{DC7B9961-1503-06F5-23FD-0F37230B6CD8}"/>
                </a:ext>
              </a:extLst>
            </p:cNvPr>
            <p:cNvCxnSpPr>
              <a:cxnSpLocks/>
              <a:stCxn id="49" idx="3"/>
              <a:endCxn id="28" idx="7"/>
            </p:cNvCxnSpPr>
            <p:nvPr/>
          </p:nvCxnSpPr>
          <p:spPr bwMode="auto">
            <a:xfrm flipH="1">
              <a:off x="2038308" y="3275439"/>
              <a:ext cx="308555" cy="229060"/>
            </a:xfrm>
            <a:prstGeom prst="line">
              <a:avLst/>
            </a:prstGeom>
            <a:solidFill>
              <a:schemeClr val="bg1"/>
            </a:solidFill>
            <a:ln w="1270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55" name="椭圆 54">
              <a:extLst>
                <a:ext uri="{FF2B5EF4-FFF2-40B4-BE49-F238E27FC236}">
                  <a16:creationId xmlns:a16="http://schemas.microsoft.com/office/drawing/2014/main" id="{770AE378-D719-F931-3603-07D078D34DE7}"/>
                </a:ext>
              </a:extLst>
            </p:cNvPr>
            <p:cNvSpPr/>
            <p:nvPr/>
          </p:nvSpPr>
          <p:spPr bwMode="auto">
            <a:xfrm>
              <a:off x="3484598" y="4219546"/>
              <a:ext cx="184886" cy="166074"/>
            </a:xfrm>
            <a:prstGeom prst="ellipse">
              <a:avLst/>
            </a:prstGeom>
            <a:solidFill>
              <a:schemeClr val="bg1"/>
            </a:solidFill>
            <a:ln w="1270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t" anchorCtr="0" compatLnSpc="1">
              <a:prstTxWarp prst="textNoShape">
                <a:avLst/>
              </a:prstTxWarp>
              <a:noAutofit/>
            </a:bodyPr>
            <a:lstStyle/>
            <a:p>
              <a:pPr algn="ctr" defTabSz="914400" fontAlgn="base">
                <a:spcBef>
                  <a:spcPct val="20000"/>
                </a:spcBef>
                <a:spcAft>
                  <a:spcPct val="0"/>
                </a:spcAft>
                <a:buClr>
                  <a:srgbClr val="FF3300"/>
                </a:buClr>
                <a:buSzPct val="75000"/>
              </a:pPr>
              <a:endParaRPr lang="zh-CN" altLang="en-US" sz="1800" err="1">
                <a:latin typeface="Bahnschrift" panose="020B0502040204020203" pitchFamily="34" charset="0"/>
                <a:ea typeface="Linux Libertine O" panose="02000503000000000000" pitchFamily="50" charset="0"/>
                <a:cs typeface="Linux Libertine O" panose="02000503000000000000" pitchFamily="50" charset="0"/>
              </a:endParaRPr>
            </a:p>
          </p:txBody>
        </p:sp>
        <p:cxnSp>
          <p:nvCxnSpPr>
            <p:cNvPr id="56" name="直接连接符 55">
              <a:extLst>
                <a:ext uri="{FF2B5EF4-FFF2-40B4-BE49-F238E27FC236}">
                  <a16:creationId xmlns:a16="http://schemas.microsoft.com/office/drawing/2014/main" id="{5F4CF6D9-957B-3A5B-E80B-A9B62DE96C96}"/>
                </a:ext>
              </a:extLst>
            </p:cNvPr>
            <p:cNvCxnSpPr>
              <a:cxnSpLocks/>
              <a:stCxn id="55" idx="0"/>
              <a:endCxn id="21" idx="5"/>
            </p:cNvCxnSpPr>
            <p:nvPr/>
          </p:nvCxnSpPr>
          <p:spPr bwMode="auto">
            <a:xfrm flipH="1" flipV="1">
              <a:off x="3383138" y="3791417"/>
              <a:ext cx="193903" cy="428130"/>
            </a:xfrm>
            <a:prstGeom prst="line">
              <a:avLst/>
            </a:prstGeom>
            <a:solidFill>
              <a:schemeClr val="bg1"/>
            </a:solidFill>
            <a:ln w="1270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7" name="直接连接符 56">
              <a:extLst>
                <a:ext uri="{FF2B5EF4-FFF2-40B4-BE49-F238E27FC236}">
                  <a16:creationId xmlns:a16="http://schemas.microsoft.com/office/drawing/2014/main" id="{B42A57A0-4B2D-324F-237D-4FB6DE5474B5}"/>
                </a:ext>
              </a:extLst>
            </p:cNvPr>
            <p:cNvCxnSpPr>
              <a:cxnSpLocks/>
              <a:stCxn id="13" idx="7"/>
              <a:endCxn id="9" idx="3"/>
            </p:cNvCxnSpPr>
            <p:nvPr/>
          </p:nvCxnSpPr>
          <p:spPr bwMode="auto">
            <a:xfrm flipV="1">
              <a:off x="4117799" y="4211691"/>
              <a:ext cx="20602" cy="389111"/>
            </a:xfrm>
            <a:prstGeom prst="line">
              <a:avLst/>
            </a:prstGeom>
            <a:solidFill>
              <a:schemeClr val="bg1"/>
            </a:solidFill>
            <a:ln w="1270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58" name="椭圆 57">
              <a:extLst>
                <a:ext uri="{FF2B5EF4-FFF2-40B4-BE49-F238E27FC236}">
                  <a16:creationId xmlns:a16="http://schemas.microsoft.com/office/drawing/2014/main" id="{E9A371B4-87EA-EC26-2E21-A1520A783D11}"/>
                </a:ext>
              </a:extLst>
            </p:cNvPr>
            <p:cNvSpPr/>
            <p:nvPr/>
          </p:nvSpPr>
          <p:spPr bwMode="auto">
            <a:xfrm>
              <a:off x="4463313" y="4568750"/>
              <a:ext cx="184886" cy="166074"/>
            </a:xfrm>
            <a:prstGeom prst="ellipse">
              <a:avLst/>
            </a:prstGeom>
            <a:solidFill>
              <a:schemeClr val="bg1"/>
            </a:solidFill>
            <a:ln w="1270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t" anchorCtr="0" compatLnSpc="1">
              <a:prstTxWarp prst="textNoShape">
                <a:avLst/>
              </a:prstTxWarp>
              <a:noAutofit/>
            </a:bodyPr>
            <a:lstStyle/>
            <a:p>
              <a:pPr algn="ctr" defTabSz="914400" fontAlgn="base">
                <a:spcBef>
                  <a:spcPct val="20000"/>
                </a:spcBef>
                <a:spcAft>
                  <a:spcPct val="0"/>
                </a:spcAft>
                <a:buClr>
                  <a:srgbClr val="FF3300"/>
                </a:buClr>
                <a:buSzPct val="75000"/>
              </a:pPr>
              <a:endParaRPr lang="zh-CN" altLang="en-US" sz="1800" err="1">
                <a:latin typeface="Bahnschrift" panose="020B0502040204020203" pitchFamily="34" charset="0"/>
                <a:ea typeface="Linux Libertine O" panose="02000503000000000000" pitchFamily="50" charset="0"/>
                <a:cs typeface="Linux Libertine O" panose="02000503000000000000" pitchFamily="50" charset="0"/>
              </a:endParaRPr>
            </a:p>
          </p:txBody>
        </p:sp>
        <p:cxnSp>
          <p:nvCxnSpPr>
            <p:cNvPr id="59" name="直接连接符 58">
              <a:extLst>
                <a:ext uri="{FF2B5EF4-FFF2-40B4-BE49-F238E27FC236}">
                  <a16:creationId xmlns:a16="http://schemas.microsoft.com/office/drawing/2014/main" id="{8A8994B7-3C63-7241-0F06-CBBBF1450143}"/>
                </a:ext>
              </a:extLst>
            </p:cNvPr>
            <p:cNvCxnSpPr>
              <a:cxnSpLocks/>
              <a:stCxn id="13" idx="1"/>
              <a:endCxn id="55" idx="5"/>
            </p:cNvCxnSpPr>
            <p:nvPr/>
          </p:nvCxnSpPr>
          <p:spPr bwMode="auto">
            <a:xfrm flipH="1" flipV="1">
              <a:off x="3642408" y="4361301"/>
              <a:ext cx="344656" cy="239502"/>
            </a:xfrm>
            <a:prstGeom prst="line">
              <a:avLst/>
            </a:prstGeom>
            <a:solidFill>
              <a:schemeClr val="bg1"/>
            </a:solidFill>
            <a:ln w="1270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0" name="直接连接符 59">
              <a:extLst>
                <a:ext uri="{FF2B5EF4-FFF2-40B4-BE49-F238E27FC236}">
                  <a16:creationId xmlns:a16="http://schemas.microsoft.com/office/drawing/2014/main" id="{09D28933-BB69-AB18-91CF-F7D44CFE67D8}"/>
                </a:ext>
              </a:extLst>
            </p:cNvPr>
            <p:cNvCxnSpPr>
              <a:cxnSpLocks/>
              <a:stCxn id="53" idx="7"/>
              <a:endCxn id="55" idx="3"/>
            </p:cNvCxnSpPr>
            <p:nvPr/>
          </p:nvCxnSpPr>
          <p:spPr bwMode="auto">
            <a:xfrm flipV="1">
              <a:off x="3256481" y="4361301"/>
              <a:ext cx="255193" cy="297494"/>
            </a:xfrm>
            <a:prstGeom prst="line">
              <a:avLst/>
            </a:prstGeom>
            <a:solidFill>
              <a:schemeClr val="bg1"/>
            </a:solidFill>
            <a:ln w="1270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1" name="直接连接符 60">
              <a:extLst>
                <a:ext uri="{FF2B5EF4-FFF2-40B4-BE49-F238E27FC236}">
                  <a16:creationId xmlns:a16="http://schemas.microsoft.com/office/drawing/2014/main" id="{50842840-485C-CB50-F8E7-57D07DEA0CED}"/>
                </a:ext>
              </a:extLst>
            </p:cNvPr>
            <p:cNvCxnSpPr>
              <a:cxnSpLocks/>
              <a:stCxn id="58" idx="1"/>
              <a:endCxn id="9" idx="5"/>
            </p:cNvCxnSpPr>
            <p:nvPr/>
          </p:nvCxnSpPr>
          <p:spPr bwMode="auto">
            <a:xfrm flipH="1" flipV="1">
              <a:off x="4269135" y="4211691"/>
              <a:ext cx="221254" cy="381378"/>
            </a:xfrm>
            <a:prstGeom prst="line">
              <a:avLst/>
            </a:prstGeom>
            <a:solidFill>
              <a:schemeClr val="bg1"/>
            </a:solidFill>
            <a:ln w="1270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62" name="椭圆 61">
              <a:extLst>
                <a:ext uri="{FF2B5EF4-FFF2-40B4-BE49-F238E27FC236}">
                  <a16:creationId xmlns:a16="http://schemas.microsoft.com/office/drawing/2014/main" id="{64FD1C84-146C-AA29-EC16-CF59C70E80D4}"/>
                </a:ext>
              </a:extLst>
            </p:cNvPr>
            <p:cNvSpPr/>
            <p:nvPr/>
          </p:nvSpPr>
          <p:spPr bwMode="auto">
            <a:xfrm>
              <a:off x="500647" y="4956509"/>
              <a:ext cx="184886" cy="166074"/>
            </a:xfrm>
            <a:prstGeom prst="ellipse">
              <a:avLst/>
            </a:prstGeom>
            <a:solidFill>
              <a:schemeClr val="bg1"/>
            </a:solidFill>
            <a:ln w="1270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t" anchorCtr="0" compatLnSpc="1">
              <a:prstTxWarp prst="textNoShape">
                <a:avLst/>
              </a:prstTxWarp>
              <a:noAutofit/>
            </a:bodyPr>
            <a:lstStyle/>
            <a:p>
              <a:pPr algn="ctr" defTabSz="914400" fontAlgn="base">
                <a:spcBef>
                  <a:spcPct val="20000"/>
                </a:spcBef>
                <a:spcAft>
                  <a:spcPct val="0"/>
                </a:spcAft>
                <a:buClr>
                  <a:srgbClr val="FF3300"/>
                </a:buClr>
                <a:buSzPct val="75000"/>
              </a:pPr>
              <a:endParaRPr lang="zh-CN" altLang="en-US" sz="1800" err="1">
                <a:latin typeface="Bahnschrift" panose="020B0502040204020203" pitchFamily="34" charset="0"/>
                <a:ea typeface="Linux Libertine O" panose="02000503000000000000" pitchFamily="50" charset="0"/>
                <a:cs typeface="Linux Libertine O" panose="02000503000000000000" pitchFamily="50" charset="0"/>
              </a:endParaRPr>
            </a:p>
          </p:txBody>
        </p:sp>
        <p:sp>
          <p:nvSpPr>
            <p:cNvPr id="63" name="椭圆 62">
              <a:extLst>
                <a:ext uri="{FF2B5EF4-FFF2-40B4-BE49-F238E27FC236}">
                  <a16:creationId xmlns:a16="http://schemas.microsoft.com/office/drawing/2014/main" id="{B89AF8E9-137A-A77B-880B-21ACF3C63427}"/>
                </a:ext>
              </a:extLst>
            </p:cNvPr>
            <p:cNvSpPr/>
            <p:nvPr/>
          </p:nvSpPr>
          <p:spPr bwMode="auto">
            <a:xfrm>
              <a:off x="437644" y="4418338"/>
              <a:ext cx="184886" cy="166074"/>
            </a:xfrm>
            <a:prstGeom prst="ellipse">
              <a:avLst/>
            </a:prstGeom>
            <a:solidFill>
              <a:schemeClr val="bg1"/>
            </a:solidFill>
            <a:ln w="1270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t" anchorCtr="0" compatLnSpc="1">
              <a:prstTxWarp prst="textNoShape">
                <a:avLst/>
              </a:prstTxWarp>
              <a:noAutofit/>
            </a:bodyPr>
            <a:lstStyle/>
            <a:p>
              <a:pPr algn="ctr" defTabSz="914400" fontAlgn="base">
                <a:spcBef>
                  <a:spcPct val="20000"/>
                </a:spcBef>
                <a:spcAft>
                  <a:spcPct val="0"/>
                </a:spcAft>
                <a:buClr>
                  <a:srgbClr val="FF3300"/>
                </a:buClr>
                <a:buSzPct val="75000"/>
              </a:pPr>
              <a:endParaRPr lang="zh-CN" altLang="en-US" sz="1800" err="1">
                <a:latin typeface="Bahnschrift" panose="020B0502040204020203" pitchFamily="34" charset="0"/>
                <a:ea typeface="Linux Libertine O" panose="02000503000000000000" pitchFamily="50" charset="0"/>
                <a:cs typeface="Linux Libertine O" panose="02000503000000000000" pitchFamily="50" charset="0"/>
              </a:endParaRPr>
            </a:p>
          </p:txBody>
        </p:sp>
        <p:cxnSp>
          <p:nvCxnSpPr>
            <p:cNvPr id="64" name="直接连接符 63">
              <a:extLst>
                <a:ext uri="{FF2B5EF4-FFF2-40B4-BE49-F238E27FC236}">
                  <a16:creationId xmlns:a16="http://schemas.microsoft.com/office/drawing/2014/main" id="{E52E893E-C4DE-0A5C-8571-5F592A85A4F3}"/>
                </a:ext>
              </a:extLst>
            </p:cNvPr>
            <p:cNvCxnSpPr>
              <a:cxnSpLocks/>
              <a:stCxn id="29" idx="3"/>
              <a:endCxn id="63" idx="7"/>
            </p:cNvCxnSpPr>
            <p:nvPr/>
          </p:nvCxnSpPr>
          <p:spPr bwMode="auto">
            <a:xfrm flipH="1">
              <a:off x="595454" y="3915329"/>
              <a:ext cx="309981" cy="527329"/>
            </a:xfrm>
            <a:prstGeom prst="line">
              <a:avLst/>
            </a:prstGeom>
            <a:solidFill>
              <a:schemeClr val="bg1"/>
            </a:solidFill>
            <a:ln w="1270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5" name="直接连接符 64">
              <a:extLst>
                <a:ext uri="{FF2B5EF4-FFF2-40B4-BE49-F238E27FC236}">
                  <a16:creationId xmlns:a16="http://schemas.microsoft.com/office/drawing/2014/main" id="{0A333D85-4A29-8115-E1A0-EAD83AAE5F20}"/>
                </a:ext>
              </a:extLst>
            </p:cNvPr>
            <p:cNvCxnSpPr>
              <a:cxnSpLocks/>
              <a:stCxn id="62" idx="0"/>
              <a:endCxn id="63" idx="4"/>
            </p:cNvCxnSpPr>
            <p:nvPr/>
          </p:nvCxnSpPr>
          <p:spPr bwMode="auto">
            <a:xfrm flipH="1" flipV="1">
              <a:off x="530087" y="4584412"/>
              <a:ext cx="63003" cy="372097"/>
            </a:xfrm>
            <a:prstGeom prst="line">
              <a:avLst/>
            </a:prstGeom>
            <a:solidFill>
              <a:schemeClr val="bg1"/>
            </a:solidFill>
            <a:ln w="1270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66" name="椭圆 65">
              <a:extLst>
                <a:ext uri="{FF2B5EF4-FFF2-40B4-BE49-F238E27FC236}">
                  <a16:creationId xmlns:a16="http://schemas.microsoft.com/office/drawing/2014/main" id="{54C7C0BB-ED85-7A33-A469-53D0F5A24E6F}"/>
                </a:ext>
              </a:extLst>
            </p:cNvPr>
            <p:cNvSpPr/>
            <p:nvPr/>
          </p:nvSpPr>
          <p:spPr bwMode="auto">
            <a:xfrm>
              <a:off x="1448079" y="4926485"/>
              <a:ext cx="184886" cy="166074"/>
            </a:xfrm>
            <a:prstGeom prst="ellipse">
              <a:avLst/>
            </a:prstGeom>
            <a:solidFill>
              <a:schemeClr val="bg1"/>
            </a:solidFill>
            <a:ln w="1270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t" anchorCtr="0" compatLnSpc="1">
              <a:prstTxWarp prst="textNoShape">
                <a:avLst/>
              </a:prstTxWarp>
              <a:noAutofit/>
            </a:bodyPr>
            <a:lstStyle/>
            <a:p>
              <a:pPr algn="ctr" defTabSz="914400" fontAlgn="base">
                <a:spcBef>
                  <a:spcPct val="20000"/>
                </a:spcBef>
                <a:spcAft>
                  <a:spcPct val="0"/>
                </a:spcAft>
                <a:buClr>
                  <a:srgbClr val="FF3300"/>
                </a:buClr>
                <a:buSzPct val="75000"/>
              </a:pPr>
              <a:endParaRPr lang="zh-CN" altLang="en-US" sz="1800" err="1">
                <a:latin typeface="Bahnschrift" panose="020B0502040204020203" pitchFamily="34" charset="0"/>
                <a:ea typeface="Linux Libertine O" panose="02000503000000000000" pitchFamily="50" charset="0"/>
                <a:cs typeface="Linux Libertine O" panose="02000503000000000000" pitchFamily="50" charset="0"/>
              </a:endParaRPr>
            </a:p>
          </p:txBody>
        </p:sp>
        <p:cxnSp>
          <p:nvCxnSpPr>
            <p:cNvPr id="67" name="直接连接符 66">
              <a:extLst>
                <a:ext uri="{FF2B5EF4-FFF2-40B4-BE49-F238E27FC236}">
                  <a16:creationId xmlns:a16="http://schemas.microsoft.com/office/drawing/2014/main" id="{0D1F2AE2-C79B-C647-5514-F741F53F18D6}"/>
                </a:ext>
              </a:extLst>
            </p:cNvPr>
            <p:cNvCxnSpPr>
              <a:cxnSpLocks/>
              <a:stCxn id="32" idx="3"/>
              <a:endCxn id="62" idx="6"/>
            </p:cNvCxnSpPr>
            <p:nvPr/>
          </p:nvCxnSpPr>
          <p:spPr bwMode="auto">
            <a:xfrm flipH="1">
              <a:off x="685534" y="4542812"/>
              <a:ext cx="824750" cy="496735"/>
            </a:xfrm>
            <a:prstGeom prst="line">
              <a:avLst/>
            </a:prstGeom>
            <a:solidFill>
              <a:schemeClr val="bg1"/>
            </a:solidFill>
            <a:ln w="1270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8" name="直接连接符 67">
              <a:extLst>
                <a:ext uri="{FF2B5EF4-FFF2-40B4-BE49-F238E27FC236}">
                  <a16:creationId xmlns:a16="http://schemas.microsoft.com/office/drawing/2014/main" id="{9EA097FA-CF1E-B84F-41CB-49E2DBDCEB4E}"/>
                </a:ext>
              </a:extLst>
            </p:cNvPr>
            <p:cNvCxnSpPr>
              <a:cxnSpLocks/>
              <a:stCxn id="30" idx="5"/>
              <a:endCxn id="66" idx="0"/>
            </p:cNvCxnSpPr>
            <p:nvPr/>
          </p:nvCxnSpPr>
          <p:spPr bwMode="auto">
            <a:xfrm>
              <a:off x="1170091" y="4527375"/>
              <a:ext cx="370431" cy="399110"/>
            </a:xfrm>
            <a:prstGeom prst="line">
              <a:avLst/>
            </a:prstGeom>
            <a:solidFill>
              <a:schemeClr val="bg1"/>
            </a:solidFill>
            <a:ln w="1270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9" name="直接连接符 68">
              <a:extLst>
                <a:ext uri="{FF2B5EF4-FFF2-40B4-BE49-F238E27FC236}">
                  <a16:creationId xmlns:a16="http://schemas.microsoft.com/office/drawing/2014/main" id="{71B2EE5F-1158-E838-7D87-E998F34CDEDC}"/>
                </a:ext>
              </a:extLst>
            </p:cNvPr>
            <p:cNvCxnSpPr>
              <a:cxnSpLocks/>
              <a:stCxn id="33" idx="7"/>
              <a:endCxn id="20" idx="3"/>
            </p:cNvCxnSpPr>
            <p:nvPr/>
          </p:nvCxnSpPr>
          <p:spPr bwMode="auto">
            <a:xfrm flipV="1">
              <a:off x="2223640" y="3814193"/>
              <a:ext cx="520324" cy="986816"/>
            </a:xfrm>
            <a:prstGeom prst="line">
              <a:avLst/>
            </a:prstGeom>
            <a:solidFill>
              <a:schemeClr val="bg1"/>
            </a:solidFill>
            <a:ln w="1270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0" name="直接连接符 69">
              <a:extLst>
                <a:ext uri="{FF2B5EF4-FFF2-40B4-BE49-F238E27FC236}">
                  <a16:creationId xmlns:a16="http://schemas.microsoft.com/office/drawing/2014/main" id="{30D35CD3-5330-EB8D-31A1-AE86BC1EFED9}"/>
                </a:ext>
              </a:extLst>
            </p:cNvPr>
            <p:cNvCxnSpPr>
              <a:cxnSpLocks/>
              <a:stCxn id="49" idx="6"/>
              <a:endCxn id="7" idx="3"/>
            </p:cNvCxnSpPr>
            <p:nvPr/>
          </p:nvCxnSpPr>
          <p:spPr bwMode="auto">
            <a:xfrm flipV="1">
              <a:off x="2504673" y="2948471"/>
              <a:ext cx="774807" cy="268253"/>
            </a:xfrm>
            <a:prstGeom prst="line">
              <a:avLst/>
            </a:prstGeom>
            <a:solidFill>
              <a:schemeClr val="bg1"/>
            </a:solidFill>
            <a:ln w="1270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1" name="直接连接符 70">
              <a:extLst>
                <a:ext uri="{FF2B5EF4-FFF2-40B4-BE49-F238E27FC236}">
                  <a16:creationId xmlns:a16="http://schemas.microsoft.com/office/drawing/2014/main" id="{9957A109-CC19-A0AB-96C0-A88381A218FC}"/>
                </a:ext>
              </a:extLst>
            </p:cNvPr>
            <p:cNvCxnSpPr>
              <a:cxnSpLocks/>
              <a:stCxn id="72" idx="5"/>
              <a:endCxn id="34" idx="2"/>
            </p:cNvCxnSpPr>
            <p:nvPr/>
          </p:nvCxnSpPr>
          <p:spPr bwMode="auto">
            <a:xfrm>
              <a:off x="1344564" y="3316167"/>
              <a:ext cx="882780" cy="754388"/>
            </a:xfrm>
            <a:prstGeom prst="line">
              <a:avLst/>
            </a:prstGeom>
            <a:solidFill>
              <a:schemeClr val="bg1"/>
            </a:solidFill>
            <a:ln w="1270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72" name="椭圆 71">
              <a:extLst>
                <a:ext uri="{FF2B5EF4-FFF2-40B4-BE49-F238E27FC236}">
                  <a16:creationId xmlns:a16="http://schemas.microsoft.com/office/drawing/2014/main" id="{6CEC553D-1036-01DE-C8F1-366F136EF75F}"/>
                </a:ext>
              </a:extLst>
            </p:cNvPr>
            <p:cNvSpPr/>
            <p:nvPr/>
          </p:nvSpPr>
          <p:spPr bwMode="auto">
            <a:xfrm>
              <a:off x="1186753" y="3174413"/>
              <a:ext cx="184886" cy="166074"/>
            </a:xfrm>
            <a:prstGeom prst="ellipse">
              <a:avLst/>
            </a:prstGeom>
            <a:solidFill>
              <a:schemeClr val="bg1"/>
            </a:solidFill>
            <a:ln w="1270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t" anchorCtr="0" compatLnSpc="1">
              <a:prstTxWarp prst="textNoShape">
                <a:avLst/>
              </a:prstTxWarp>
              <a:noAutofit/>
            </a:bodyPr>
            <a:lstStyle/>
            <a:p>
              <a:pPr algn="ctr" defTabSz="914400" fontAlgn="base">
                <a:spcBef>
                  <a:spcPct val="20000"/>
                </a:spcBef>
                <a:spcAft>
                  <a:spcPct val="0"/>
                </a:spcAft>
                <a:buClr>
                  <a:srgbClr val="FF3300"/>
                </a:buClr>
                <a:buSzPct val="75000"/>
              </a:pPr>
              <a:endParaRPr lang="zh-CN" altLang="en-US" sz="1800" err="1">
                <a:latin typeface="Bahnschrift" panose="020B0502040204020203" pitchFamily="34" charset="0"/>
                <a:ea typeface="Linux Libertine O" panose="02000503000000000000" pitchFamily="50" charset="0"/>
                <a:cs typeface="Linux Libertine O" panose="02000503000000000000" pitchFamily="50" charset="0"/>
              </a:endParaRPr>
            </a:p>
          </p:txBody>
        </p:sp>
        <p:cxnSp>
          <p:nvCxnSpPr>
            <p:cNvPr id="73" name="直接连接符 72">
              <a:extLst>
                <a:ext uri="{FF2B5EF4-FFF2-40B4-BE49-F238E27FC236}">
                  <a16:creationId xmlns:a16="http://schemas.microsoft.com/office/drawing/2014/main" id="{FE50B338-ED62-51CC-2D74-0D1C90D70CF1}"/>
                </a:ext>
              </a:extLst>
            </p:cNvPr>
            <p:cNvCxnSpPr>
              <a:cxnSpLocks/>
              <a:stCxn id="29" idx="0"/>
              <a:endCxn id="72" idx="4"/>
            </p:cNvCxnSpPr>
            <p:nvPr/>
          </p:nvCxnSpPr>
          <p:spPr bwMode="auto">
            <a:xfrm flipV="1">
              <a:off x="970802" y="3340487"/>
              <a:ext cx="308395" cy="433087"/>
            </a:xfrm>
            <a:prstGeom prst="line">
              <a:avLst/>
            </a:prstGeom>
            <a:solidFill>
              <a:schemeClr val="bg1"/>
            </a:solidFill>
            <a:ln w="1270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74" name="椭圆 73">
              <a:extLst>
                <a:ext uri="{FF2B5EF4-FFF2-40B4-BE49-F238E27FC236}">
                  <a16:creationId xmlns:a16="http://schemas.microsoft.com/office/drawing/2014/main" id="{3B892682-1B76-37A2-236E-3F03FFEB2308}"/>
                </a:ext>
              </a:extLst>
            </p:cNvPr>
            <p:cNvSpPr/>
            <p:nvPr/>
          </p:nvSpPr>
          <p:spPr bwMode="auto">
            <a:xfrm>
              <a:off x="3343422" y="4918293"/>
              <a:ext cx="184886" cy="166074"/>
            </a:xfrm>
            <a:prstGeom prst="ellipse">
              <a:avLst/>
            </a:prstGeom>
            <a:solidFill>
              <a:schemeClr val="bg1"/>
            </a:solidFill>
            <a:ln w="1270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t" anchorCtr="0" compatLnSpc="1">
              <a:prstTxWarp prst="textNoShape">
                <a:avLst/>
              </a:prstTxWarp>
              <a:noAutofit/>
            </a:bodyPr>
            <a:lstStyle/>
            <a:p>
              <a:pPr algn="ctr" defTabSz="914400" fontAlgn="base">
                <a:spcBef>
                  <a:spcPct val="20000"/>
                </a:spcBef>
                <a:spcAft>
                  <a:spcPct val="0"/>
                </a:spcAft>
                <a:buClr>
                  <a:srgbClr val="FF3300"/>
                </a:buClr>
                <a:buSzPct val="75000"/>
              </a:pPr>
              <a:endParaRPr lang="zh-CN" altLang="en-US" sz="1800" err="1">
                <a:latin typeface="Bahnschrift" panose="020B0502040204020203" pitchFamily="34" charset="0"/>
                <a:ea typeface="Linux Libertine O" panose="02000503000000000000" pitchFamily="50" charset="0"/>
                <a:cs typeface="Linux Libertine O" panose="02000503000000000000" pitchFamily="50" charset="0"/>
              </a:endParaRPr>
            </a:p>
          </p:txBody>
        </p:sp>
        <p:cxnSp>
          <p:nvCxnSpPr>
            <p:cNvPr id="75" name="直接连接符 74">
              <a:extLst>
                <a:ext uri="{FF2B5EF4-FFF2-40B4-BE49-F238E27FC236}">
                  <a16:creationId xmlns:a16="http://schemas.microsoft.com/office/drawing/2014/main" id="{9A9C1072-8FDB-9820-E7F9-D583DA77E890}"/>
                </a:ext>
              </a:extLst>
            </p:cNvPr>
            <p:cNvCxnSpPr>
              <a:cxnSpLocks/>
              <a:stCxn id="34" idx="3"/>
              <a:endCxn id="66" idx="7"/>
            </p:cNvCxnSpPr>
            <p:nvPr/>
          </p:nvCxnSpPr>
          <p:spPr bwMode="auto">
            <a:xfrm flipH="1">
              <a:off x="1605889" y="4129271"/>
              <a:ext cx="648531" cy="821534"/>
            </a:xfrm>
            <a:prstGeom prst="line">
              <a:avLst/>
            </a:prstGeom>
            <a:solidFill>
              <a:schemeClr val="bg1"/>
            </a:solidFill>
            <a:ln w="1270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76" name="椭圆 75">
              <a:extLst>
                <a:ext uri="{FF2B5EF4-FFF2-40B4-BE49-F238E27FC236}">
                  <a16:creationId xmlns:a16="http://schemas.microsoft.com/office/drawing/2014/main" id="{89A21B3A-00E4-0051-9BFA-0BE30F91E18C}"/>
                </a:ext>
              </a:extLst>
            </p:cNvPr>
            <p:cNvSpPr/>
            <p:nvPr/>
          </p:nvSpPr>
          <p:spPr bwMode="auto">
            <a:xfrm>
              <a:off x="4247631" y="4953269"/>
              <a:ext cx="184886" cy="166074"/>
            </a:xfrm>
            <a:prstGeom prst="ellipse">
              <a:avLst/>
            </a:prstGeom>
            <a:solidFill>
              <a:schemeClr val="bg1"/>
            </a:solidFill>
            <a:ln w="1270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t" anchorCtr="0" compatLnSpc="1">
              <a:prstTxWarp prst="textNoShape">
                <a:avLst/>
              </a:prstTxWarp>
              <a:noAutofit/>
            </a:bodyPr>
            <a:lstStyle/>
            <a:p>
              <a:pPr algn="ctr" defTabSz="914400" fontAlgn="base">
                <a:spcBef>
                  <a:spcPct val="20000"/>
                </a:spcBef>
                <a:spcAft>
                  <a:spcPct val="0"/>
                </a:spcAft>
                <a:buClr>
                  <a:srgbClr val="FF3300"/>
                </a:buClr>
                <a:buSzPct val="75000"/>
              </a:pPr>
              <a:endParaRPr lang="zh-CN" altLang="en-US" sz="1800" err="1">
                <a:latin typeface="Bahnschrift" panose="020B0502040204020203" pitchFamily="34" charset="0"/>
                <a:ea typeface="Linux Libertine O" panose="02000503000000000000" pitchFamily="50" charset="0"/>
                <a:cs typeface="Linux Libertine O" panose="02000503000000000000" pitchFamily="50" charset="0"/>
              </a:endParaRPr>
            </a:p>
          </p:txBody>
        </p:sp>
        <p:cxnSp>
          <p:nvCxnSpPr>
            <p:cNvPr id="77" name="直接连接符 76">
              <a:extLst>
                <a:ext uri="{FF2B5EF4-FFF2-40B4-BE49-F238E27FC236}">
                  <a16:creationId xmlns:a16="http://schemas.microsoft.com/office/drawing/2014/main" id="{BE0E77FC-866B-0853-BDCD-380A34E6E51D}"/>
                </a:ext>
              </a:extLst>
            </p:cNvPr>
            <p:cNvCxnSpPr>
              <a:cxnSpLocks/>
              <a:stCxn id="9" idx="3"/>
              <a:endCxn id="74" idx="7"/>
            </p:cNvCxnSpPr>
            <p:nvPr/>
          </p:nvCxnSpPr>
          <p:spPr bwMode="auto">
            <a:xfrm flipH="1">
              <a:off x="3501232" y="4211691"/>
              <a:ext cx="637168" cy="730921"/>
            </a:xfrm>
            <a:prstGeom prst="line">
              <a:avLst/>
            </a:prstGeom>
            <a:solidFill>
              <a:schemeClr val="bg1"/>
            </a:solidFill>
            <a:ln w="1270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8" name="直接连接符 77">
              <a:extLst>
                <a:ext uri="{FF2B5EF4-FFF2-40B4-BE49-F238E27FC236}">
                  <a16:creationId xmlns:a16="http://schemas.microsoft.com/office/drawing/2014/main" id="{777B0380-D183-705F-D57C-ABAA268555FE}"/>
                </a:ext>
              </a:extLst>
            </p:cNvPr>
            <p:cNvCxnSpPr>
              <a:cxnSpLocks/>
              <a:stCxn id="53" idx="5"/>
              <a:endCxn id="74" idx="1"/>
            </p:cNvCxnSpPr>
            <p:nvPr/>
          </p:nvCxnSpPr>
          <p:spPr bwMode="auto">
            <a:xfrm>
              <a:off x="3256481" y="4776229"/>
              <a:ext cx="114017" cy="166383"/>
            </a:xfrm>
            <a:prstGeom prst="line">
              <a:avLst/>
            </a:prstGeom>
            <a:solidFill>
              <a:schemeClr val="bg1"/>
            </a:solidFill>
            <a:ln w="1270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9" name="直接连接符 78">
              <a:extLst>
                <a:ext uri="{FF2B5EF4-FFF2-40B4-BE49-F238E27FC236}">
                  <a16:creationId xmlns:a16="http://schemas.microsoft.com/office/drawing/2014/main" id="{8CBD3AF1-8856-47B9-586B-8FEAA619104D}"/>
                </a:ext>
              </a:extLst>
            </p:cNvPr>
            <p:cNvCxnSpPr>
              <a:cxnSpLocks/>
              <a:stCxn id="13" idx="5"/>
              <a:endCxn id="76" idx="1"/>
            </p:cNvCxnSpPr>
            <p:nvPr/>
          </p:nvCxnSpPr>
          <p:spPr bwMode="auto">
            <a:xfrm>
              <a:off x="4117799" y="4718236"/>
              <a:ext cx="156908" cy="259352"/>
            </a:xfrm>
            <a:prstGeom prst="line">
              <a:avLst/>
            </a:prstGeom>
            <a:solidFill>
              <a:schemeClr val="bg1"/>
            </a:solidFill>
            <a:ln w="1270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0" name="直接连接符 79">
              <a:extLst>
                <a:ext uri="{FF2B5EF4-FFF2-40B4-BE49-F238E27FC236}">
                  <a16:creationId xmlns:a16="http://schemas.microsoft.com/office/drawing/2014/main" id="{0800545F-8895-FB96-28F7-A37A531AD756}"/>
                </a:ext>
              </a:extLst>
            </p:cNvPr>
            <p:cNvCxnSpPr>
              <a:cxnSpLocks/>
              <a:stCxn id="58" idx="4"/>
              <a:endCxn id="76" idx="7"/>
            </p:cNvCxnSpPr>
            <p:nvPr/>
          </p:nvCxnSpPr>
          <p:spPr bwMode="auto">
            <a:xfrm flipH="1">
              <a:off x="4405441" y="4734824"/>
              <a:ext cx="150315" cy="242765"/>
            </a:xfrm>
            <a:prstGeom prst="line">
              <a:avLst/>
            </a:prstGeom>
            <a:solidFill>
              <a:schemeClr val="bg1"/>
            </a:solidFill>
            <a:ln w="1270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grpSp>
      <p:sp>
        <p:nvSpPr>
          <p:cNvPr id="81" name="标注: 弯曲线形(带强调线) 80">
            <a:extLst>
              <a:ext uri="{FF2B5EF4-FFF2-40B4-BE49-F238E27FC236}">
                <a16:creationId xmlns:a16="http://schemas.microsoft.com/office/drawing/2014/main" id="{F5F43406-AED1-3708-7484-B62872DA4B11}"/>
              </a:ext>
            </a:extLst>
          </p:cNvPr>
          <p:cNvSpPr/>
          <p:nvPr/>
        </p:nvSpPr>
        <p:spPr>
          <a:xfrm>
            <a:off x="4581956" y="3486522"/>
            <a:ext cx="2499287" cy="457561"/>
          </a:xfrm>
          <a:prstGeom prst="accentCallout2">
            <a:avLst>
              <a:gd name="adj1" fmla="val 18750"/>
              <a:gd name="adj2" fmla="val -8333"/>
              <a:gd name="adj3" fmla="val 18750"/>
              <a:gd name="adj4" fmla="val -16667"/>
              <a:gd name="adj5" fmla="val 51572"/>
              <a:gd name="adj6" fmla="val -2408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err="1">
                <a:latin typeface="微软雅黑" panose="020B0503020204020204" pitchFamily="34" charset="-122"/>
                <a:ea typeface="微软雅黑" panose="020B0503020204020204" pitchFamily="34" charset="-122"/>
              </a:rPr>
              <a:t>BecomeLeader</a:t>
            </a:r>
            <a:r>
              <a:rPr lang="en-US" altLang="zh-CN" dirty="0">
                <a:latin typeface="微软雅黑" panose="020B0503020204020204" pitchFamily="34" charset="-122"/>
                <a:ea typeface="微软雅黑" panose="020B0503020204020204" pitchFamily="34" charset="-122"/>
              </a:rPr>
              <a:t>(N1)</a:t>
            </a:r>
            <a:endParaRPr lang="zh-CN" altLang="en-US" dirty="0">
              <a:latin typeface="微软雅黑" panose="020B0503020204020204" pitchFamily="34" charset="-122"/>
              <a:ea typeface="微软雅黑" panose="020B0503020204020204" pitchFamily="34" charset="-122"/>
            </a:endParaRPr>
          </a:p>
        </p:txBody>
      </p:sp>
      <p:sp>
        <p:nvSpPr>
          <p:cNvPr id="82" name="文本框 81">
            <a:extLst>
              <a:ext uri="{FF2B5EF4-FFF2-40B4-BE49-F238E27FC236}">
                <a16:creationId xmlns:a16="http://schemas.microsoft.com/office/drawing/2014/main" id="{72514BE9-187A-5315-DB9E-454A8D7CB56A}"/>
              </a:ext>
            </a:extLst>
          </p:cNvPr>
          <p:cNvSpPr txBox="1"/>
          <p:nvPr/>
        </p:nvSpPr>
        <p:spPr>
          <a:xfrm>
            <a:off x="7389381" y="3482916"/>
            <a:ext cx="4545444" cy="1200329"/>
          </a:xfrm>
          <a:prstGeom prst="rect">
            <a:avLst/>
          </a:prstGeom>
          <a:noFill/>
        </p:spPr>
        <p:txBody>
          <a:bodyPr wrap="square" rtlCol="0">
            <a:spAutoFit/>
          </a:bodyPr>
          <a:lstStyle/>
          <a:p>
            <a:r>
              <a:rPr lang="en-US" altLang="zh-CN" dirty="0">
                <a:latin typeface="Consolas" panose="020B0609020204030204" pitchFamily="49" charset="0"/>
              </a:rPr>
              <a:t>void </a:t>
            </a:r>
            <a:r>
              <a:rPr lang="en-US" altLang="zh-CN" dirty="0" err="1">
                <a:latin typeface="Consolas" panose="020B0609020204030204" pitchFamily="49" charset="0"/>
              </a:rPr>
              <a:t>becomeLeader</a:t>
            </a:r>
            <a:r>
              <a:rPr lang="en-US" altLang="zh-CN" dirty="0">
                <a:latin typeface="Consolas" panose="020B0609020204030204" pitchFamily="49" charset="0"/>
              </a:rPr>
              <a:t>() {</a:t>
            </a:r>
          </a:p>
          <a:p>
            <a:r>
              <a:rPr lang="en-US" altLang="zh-CN" dirty="0">
                <a:latin typeface="Consolas" panose="020B0609020204030204" pitchFamily="49" charset="0"/>
              </a:rPr>
              <a:t>    state = </a:t>
            </a:r>
            <a:r>
              <a:rPr lang="en-US" altLang="zh-CN" dirty="0" err="1">
                <a:latin typeface="Consolas" panose="020B0609020204030204" pitchFamily="49" charset="0"/>
              </a:rPr>
              <a:t>NodeState.STATE_LEADER</a:t>
            </a:r>
            <a:r>
              <a:rPr lang="en-US" altLang="zh-CN" dirty="0">
                <a:latin typeface="Consolas" panose="020B0609020204030204" pitchFamily="49" charset="0"/>
              </a:rPr>
              <a:t>;</a:t>
            </a:r>
            <a:endParaRPr lang="en-US" altLang="zh-CN" dirty="0">
              <a:solidFill>
                <a:srgbClr val="0070C0"/>
              </a:solidFill>
              <a:latin typeface="Consolas" panose="020B0609020204030204" pitchFamily="49" charset="0"/>
            </a:endParaRPr>
          </a:p>
          <a:p>
            <a:r>
              <a:rPr lang="en-US" altLang="zh-CN" dirty="0">
                <a:latin typeface="Consolas" panose="020B0609020204030204" pitchFamily="49" charset="0"/>
              </a:rPr>
              <a:t>    …</a:t>
            </a:r>
          </a:p>
          <a:p>
            <a:r>
              <a:rPr lang="en-US" altLang="zh-CN" dirty="0">
                <a:latin typeface="Consolas" panose="020B0609020204030204" pitchFamily="49" charset="0"/>
              </a:rPr>
              <a:t>}</a:t>
            </a:r>
          </a:p>
        </p:txBody>
      </p:sp>
      <p:sp>
        <p:nvSpPr>
          <p:cNvPr id="83" name="标注: 弯曲线形(带强调线) 82">
            <a:extLst>
              <a:ext uri="{FF2B5EF4-FFF2-40B4-BE49-F238E27FC236}">
                <a16:creationId xmlns:a16="http://schemas.microsoft.com/office/drawing/2014/main" id="{C3CA8716-7AAA-A0BB-1593-C305B5FF4719}"/>
              </a:ext>
            </a:extLst>
          </p:cNvPr>
          <p:cNvSpPr/>
          <p:nvPr/>
        </p:nvSpPr>
        <p:spPr>
          <a:xfrm>
            <a:off x="4768646" y="4100799"/>
            <a:ext cx="2342478" cy="457561"/>
          </a:xfrm>
          <a:prstGeom prst="accentCallout2">
            <a:avLst>
              <a:gd name="adj1" fmla="val 18750"/>
              <a:gd name="adj2" fmla="val -8333"/>
              <a:gd name="adj3" fmla="val 18750"/>
              <a:gd name="adj4" fmla="val -16667"/>
              <a:gd name="adj5" fmla="val 9481"/>
              <a:gd name="adj6" fmla="val -20358"/>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atin typeface="微软雅黑" panose="020B0503020204020204" pitchFamily="34" charset="-122"/>
                <a:ea typeface="微软雅黑" panose="020B0503020204020204" pitchFamily="34" charset="-122"/>
              </a:rPr>
              <a:t>S</a:t>
            </a:r>
            <a:r>
              <a:rPr lang="en-US" altLang="zh-CN" baseline="-25000" dirty="0">
                <a:latin typeface="微软雅黑" panose="020B0503020204020204" pitchFamily="34" charset="-122"/>
                <a:ea typeface="微软雅黑" panose="020B0503020204020204" pitchFamily="34" charset="-122"/>
              </a:rPr>
              <a:t>i</a:t>
            </a:r>
            <a:r>
              <a:rPr lang="en-US" altLang="zh-CN" dirty="0">
                <a:latin typeface="微软雅黑" panose="020B0503020204020204" pitchFamily="34" charset="-122"/>
                <a:ea typeface="微软雅黑" panose="020B0503020204020204" pitchFamily="34" charset="-122"/>
              </a:rPr>
              <a:t> : role={N1:Leader}</a:t>
            </a:r>
            <a:endParaRPr lang="zh-CN" altLang="en-US" dirty="0">
              <a:latin typeface="微软雅黑" panose="020B0503020204020204" pitchFamily="34" charset="-122"/>
              <a:ea typeface="微软雅黑" panose="020B0503020204020204" pitchFamily="34" charset="-122"/>
            </a:endParaRPr>
          </a:p>
        </p:txBody>
      </p:sp>
      <p:sp>
        <p:nvSpPr>
          <p:cNvPr id="92" name="矩形: 圆角 91">
            <a:extLst>
              <a:ext uri="{FF2B5EF4-FFF2-40B4-BE49-F238E27FC236}">
                <a16:creationId xmlns:a16="http://schemas.microsoft.com/office/drawing/2014/main" id="{8CF2DD8C-9B98-C204-3301-612D8A3F109A}"/>
              </a:ext>
            </a:extLst>
          </p:cNvPr>
          <p:cNvSpPr/>
          <p:nvPr/>
        </p:nvSpPr>
        <p:spPr>
          <a:xfrm>
            <a:off x="8067675" y="3532926"/>
            <a:ext cx="1571625" cy="269075"/>
          </a:xfrm>
          <a:prstGeom prst="roundRect">
            <a:avLst/>
          </a:prstGeom>
          <a:noFill/>
          <a:ln w="38100"/>
          <a:effectLst>
            <a:outerShdw blurRad="50800" dist="38100" dir="8100000" algn="tr"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93" name="矩形: 圆角 92">
            <a:extLst>
              <a:ext uri="{FF2B5EF4-FFF2-40B4-BE49-F238E27FC236}">
                <a16:creationId xmlns:a16="http://schemas.microsoft.com/office/drawing/2014/main" id="{EA9AB389-B414-F9E9-B6C2-0A5E5CE3EFAE}"/>
              </a:ext>
            </a:extLst>
          </p:cNvPr>
          <p:cNvSpPr/>
          <p:nvPr/>
        </p:nvSpPr>
        <p:spPr>
          <a:xfrm>
            <a:off x="7991475" y="3822674"/>
            <a:ext cx="647549" cy="269075"/>
          </a:xfrm>
          <a:prstGeom prst="roundRect">
            <a:avLst/>
          </a:prstGeom>
          <a:noFill/>
          <a:ln w="38100"/>
          <a:effectLst>
            <a:outerShdw blurRad="50800" dist="38100" dir="8100000" algn="tr"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cxnSp>
        <p:nvCxnSpPr>
          <p:cNvPr id="95" name="连接符: 曲线 94">
            <a:extLst>
              <a:ext uri="{FF2B5EF4-FFF2-40B4-BE49-F238E27FC236}">
                <a16:creationId xmlns:a16="http://schemas.microsoft.com/office/drawing/2014/main" id="{45B5D34F-E398-B434-5D67-CC7E7EFB709F}"/>
              </a:ext>
            </a:extLst>
          </p:cNvPr>
          <p:cNvCxnSpPr>
            <a:cxnSpLocks/>
            <a:stCxn id="92" idx="0"/>
            <a:endCxn id="81" idx="3"/>
          </p:cNvCxnSpPr>
          <p:nvPr/>
        </p:nvCxnSpPr>
        <p:spPr>
          <a:xfrm rot="16200000" flipV="1">
            <a:off x="7319342" y="1998780"/>
            <a:ext cx="46404" cy="3021888"/>
          </a:xfrm>
          <a:prstGeom prst="curvedConnector3">
            <a:avLst>
              <a:gd name="adj1" fmla="val 1105786"/>
            </a:avLst>
          </a:prstGeom>
          <a:ln w="38100">
            <a:headEnd type="triangle"/>
            <a:tailEnd type="none"/>
          </a:ln>
          <a:effectLst>
            <a:outerShdw blurRad="50800" dist="38100" sx="99000" sy="99000" algn="l" rotWithShape="0">
              <a:prstClr val="black">
                <a:alpha val="40000"/>
              </a:prstClr>
            </a:outerShdw>
          </a:effectLst>
        </p:spPr>
        <p:style>
          <a:lnRef idx="3">
            <a:schemeClr val="accent5"/>
          </a:lnRef>
          <a:fillRef idx="0">
            <a:schemeClr val="accent5"/>
          </a:fillRef>
          <a:effectRef idx="2">
            <a:schemeClr val="accent5"/>
          </a:effectRef>
          <a:fontRef idx="minor">
            <a:schemeClr val="tx1"/>
          </a:fontRef>
        </p:style>
      </p:cxnSp>
      <p:cxnSp>
        <p:nvCxnSpPr>
          <p:cNvPr id="97" name="连接符: 曲线 96">
            <a:extLst>
              <a:ext uri="{FF2B5EF4-FFF2-40B4-BE49-F238E27FC236}">
                <a16:creationId xmlns:a16="http://schemas.microsoft.com/office/drawing/2014/main" id="{C216F8C2-FE7F-6A68-D141-3384CF11E6ED}"/>
              </a:ext>
            </a:extLst>
          </p:cNvPr>
          <p:cNvCxnSpPr>
            <a:cxnSpLocks/>
            <a:stCxn id="93" idx="2"/>
            <a:endCxn id="83" idx="1"/>
          </p:cNvCxnSpPr>
          <p:nvPr/>
        </p:nvCxnSpPr>
        <p:spPr>
          <a:xfrm rot="5400000">
            <a:off x="6894263" y="3137372"/>
            <a:ext cx="466611" cy="2375365"/>
          </a:xfrm>
          <a:prstGeom prst="curvedConnector3">
            <a:avLst>
              <a:gd name="adj1" fmla="val 148992"/>
            </a:avLst>
          </a:prstGeom>
          <a:ln w="38100">
            <a:headEnd type="triangle"/>
            <a:tailEnd type="none"/>
          </a:ln>
          <a:effectLst>
            <a:outerShdw blurRad="50800" dist="38100" sx="99000" sy="99000" algn="l" rotWithShape="0">
              <a:prstClr val="black">
                <a:alpha val="40000"/>
              </a:prstClr>
            </a:outerShdw>
          </a:effectLst>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3587509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9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animBg="1"/>
      <p:bldP spid="82" grpId="0"/>
      <p:bldP spid="83" grpId="0" animBg="1"/>
      <p:bldP spid="92" grpId="0" animBg="1"/>
      <p:bldP spid="9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AE8A1E-9E7B-177E-0E17-E8423F0B4DFF}"/>
              </a:ext>
            </a:extLst>
          </p:cNvPr>
          <p:cNvSpPr>
            <a:spLocks noGrp="1"/>
          </p:cNvSpPr>
          <p:nvPr>
            <p:ph type="title"/>
          </p:nvPr>
        </p:nvSpPr>
        <p:spPr/>
        <p:txBody>
          <a:bodyPr/>
          <a:lstStyle/>
          <a:p>
            <a:r>
              <a:rPr lang="en-US" altLang="zh-CN" dirty="0"/>
              <a:t>Map actions to implementation</a:t>
            </a:r>
            <a:endParaRPr lang="zh-CN" altLang="en-US" dirty="0"/>
          </a:p>
        </p:txBody>
      </p:sp>
      <p:sp>
        <p:nvSpPr>
          <p:cNvPr id="3" name="内容占位符 2">
            <a:extLst>
              <a:ext uri="{FF2B5EF4-FFF2-40B4-BE49-F238E27FC236}">
                <a16:creationId xmlns:a16="http://schemas.microsoft.com/office/drawing/2014/main" id="{38443722-FCE2-50E1-E7F6-B786CBE8A092}"/>
              </a:ext>
            </a:extLst>
          </p:cNvPr>
          <p:cNvSpPr>
            <a:spLocks noGrp="1"/>
          </p:cNvSpPr>
          <p:nvPr>
            <p:ph idx="1"/>
          </p:nvPr>
        </p:nvSpPr>
        <p:spPr/>
        <p:txBody>
          <a:bodyPr/>
          <a:lstStyle/>
          <a:p>
            <a:r>
              <a:rPr lang="en-US" altLang="zh-CN" dirty="0"/>
              <a:t>We annotate the </a:t>
            </a:r>
            <a:r>
              <a:rPr lang="en-US" altLang="zh-CN" b="1" dirty="0">
                <a:solidFill>
                  <a:srgbClr val="C00000"/>
                </a:solidFill>
              </a:rPr>
              <a:t>action names </a:t>
            </a:r>
            <a:r>
              <a:rPr lang="en-US" altLang="zh-CN" dirty="0"/>
              <a:t>and</a:t>
            </a:r>
            <a:r>
              <a:rPr lang="en-US" altLang="zh-CN" b="1" dirty="0">
                <a:solidFill>
                  <a:srgbClr val="C00000"/>
                </a:solidFill>
              </a:rPr>
              <a:t> parameters</a:t>
            </a:r>
            <a:r>
              <a:rPr lang="en-US" altLang="zh-CN" dirty="0"/>
              <a:t> in the implementation</a:t>
            </a:r>
          </a:p>
          <a:p>
            <a:endParaRPr lang="zh-CN" altLang="en-US" dirty="0"/>
          </a:p>
        </p:txBody>
      </p:sp>
      <p:sp>
        <p:nvSpPr>
          <p:cNvPr id="4" name="灯片编号占位符 3">
            <a:extLst>
              <a:ext uri="{FF2B5EF4-FFF2-40B4-BE49-F238E27FC236}">
                <a16:creationId xmlns:a16="http://schemas.microsoft.com/office/drawing/2014/main" id="{542F0A46-5F01-2F7D-976D-B2B9E4B26DF8}"/>
              </a:ext>
            </a:extLst>
          </p:cNvPr>
          <p:cNvSpPr>
            <a:spLocks noGrp="1"/>
          </p:cNvSpPr>
          <p:nvPr>
            <p:ph type="sldNum" sz="quarter" idx="12"/>
          </p:nvPr>
        </p:nvSpPr>
        <p:spPr/>
        <p:txBody>
          <a:bodyPr/>
          <a:lstStyle/>
          <a:p>
            <a:fld id="{AB762644-4423-4A8C-BF71-6D8119CDF996}" type="slidenum">
              <a:rPr lang="zh-CN" altLang="en-US" smtClean="0"/>
              <a:t>14</a:t>
            </a:fld>
            <a:endParaRPr lang="zh-CN" altLang="en-US"/>
          </a:p>
        </p:txBody>
      </p:sp>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6D2065E2-6940-CE12-5DE8-6573E14DE3BE}"/>
                  </a:ext>
                </a:extLst>
              </p:cNvPr>
              <p:cNvSpPr txBox="1"/>
              <p:nvPr/>
            </p:nvSpPr>
            <p:spPr>
              <a:xfrm>
                <a:off x="1081570" y="3429000"/>
                <a:ext cx="4445609" cy="830997"/>
              </a:xfrm>
              <a:prstGeom prst="rect">
                <a:avLst/>
              </a:prstGeom>
              <a:solidFill>
                <a:schemeClr val="bg1"/>
              </a:solidFill>
              <a:ln>
                <a:solidFill>
                  <a:schemeClr val="bg1">
                    <a:lumMod val="85000"/>
                  </a:schemeClr>
                </a:solidFill>
              </a:ln>
            </p:spPr>
            <p:txBody>
              <a:bodyPr wrap="square" rtlCol="0">
                <a:spAutoFit/>
              </a:bodyPr>
              <a:lstStyle/>
              <a:p>
                <a:pPr algn="l"/>
                <a:r>
                  <a:rPr lang="en-US" altLang="zh-CN" sz="1600" dirty="0">
                    <a:solidFill>
                      <a:srgbClr val="04BF7B"/>
                    </a:solidFill>
                    <a:latin typeface="Consolas" panose="020B0609020204030204" pitchFamily="49" charset="0"/>
                  </a:rPr>
                  <a:t>\* A Raft node’s role becomes Leader.</a:t>
                </a:r>
              </a:p>
              <a:p>
                <a:pPr/>
                <a14:m>
                  <m:oMathPara xmlns:m="http://schemas.openxmlformats.org/officeDocument/2006/math">
                    <m:oMathParaPr>
                      <m:jc m:val="left"/>
                    </m:oMathParaPr>
                    <m:oMath xmlns:m="http://schemas.openxmlformats.org/officeDocument/2006/math">
                      <m:r>
                        <a:rPr lang="en-US" altLang="zh-CN" sz="1600" b="0" i="1" smtClean="0">
                          <a:latin typeface="Cambria Math" panose="02040503050406030204" pitchFamily="18" charset="0"/>
                        </a:rPr>
                        <m:t>𝐵𝑒𝑐𝑜𝑚𝑒𝐿𝑒𝑎𝑑𝑒𝑟</m:t>
                      </m:r>
                      <m:d>
                        <m:dPr>
                          <m:ctrlPr>
                            <a:rPr lang="en-US" altLang="zh-CN" sz="1600" b="0" i="1" smtClean="0">
                              <a:latin typeface="Cambria Math" panose="02040503050406030204" pitchFamily="18" charset="0"/>
                            </a:rPr>
                          </m:ctrlPr>
                        </m:dPr>
                        <m:e>
                          <m:r>
                            <a:rPr lang="en-US" altLang="zh-CN" sz="1600" b="0" i="1" smtClean="0">
                              <a:latin typeface="Cambria Math" panose="02040503050406030204" pitchFamily="18" charset="0"/>
                            </a:rPr>
                            <m:t>𝑖</m:t>
                          </m:r>
                        </m:e>
                      </m:d>
                      <m:r>
                        <a:rPr lang="en-US" altLang="zh-CN" sz="1600" i="1">
                          <a:latin typeface="Cambria Math" panose="02040503050406030204" pitchFamily="18" charset="0"/>
                          <a:ea typeface="Cambria Math" panose="02040503050406030204" pitchFamily="18" charset="0"/>
                        </a:rPr>
                        <m:t>≜</m:t>
                      </m:r>
                    </m:oMath>
                  </m:oMathPara>
                </a14:m>
                <a:endParaRPr lang="en-US" altLang="zh-CN" sz="1600" b="0" i="1" dirty="0">
                  <a:latin typeface="Cambria Math" panose="02040503050406030204" pitchFamily="18" charset="0"/>
                </a:endParaRPr>
              </a:p>
              <a:p>
                <a:pPr algn="l"/>
                <a:r>
                  <a:rPr lang="en-US" altLang="zh-CN" sz="1600" b="0" dirty="0">
                    <a:ea typeface="Cambria Math" panose="02040503050406030204" pitchFamily="18" charset="0"/>
                  </a:rPr>
                  <a:t>          </a:t>
                </a:r>
                <a14:m>
                  <m:oMath xmlns:m="http://schemas.openxmlformats.org/officeDocument/2006/math">
                    <m:r>
                      <a:rPr lang="en-US" altLang="zh-CN" sz="1600" b="0" i="1" smtClean="0">
                        <a:latin typeface="Cambria Math" panose="02040503050406030204" pitchFamily="18" charset="0"/>
                        <a:ea typeface="Cambria Math" panose="02040503050406030204" pitchFamily="18" charset="0"/>
                      </a:rPr>
                      <m:t> ∧</m:t>
                    </m:r>
                    <m:r>
                      <a:rPr lang="en-US" altLang="zh-CN" sz="1600" b="0" i="1" smtClean="0">
                        <a:latin typeface="Cambria Math" panose="02040503050406030204" pitchFamily="18" charset="0"/>
                        <a:ea typeface="Cambria Math" panose="02040503050406030204" pitchFamily="18" charset="0"/>
                      </a:rPr>
                      <m:t>𝑟𝑜𝑙</m:t>
                    </m:r>
                    <m:sSup>
                      <m:sSupPr>
                        <m:ctrlPr>
                          <a:rPr lang="en-US" altLang="zh-CN" sz="1600" b="0" i="1" smtClean="0">
                            <a:latin typeface="Cambria Math" panose="02040503050406030204" pitchFamily="18" charset="0"/>
                            <a:ea typeface="Cambria Math" panose="02040503050406030204" pitchFamily="18" charset="0"/>
                          </a:rPr>
                        </m:ctrlPr>
                      </m:sSupPr>
                      <m:e>
                        <m:r>
                          <a:rPr lang="en-US" altLang="zh-CN" sz="1600" b="0" i="1" smtClean="0">
                            <a:latin typeface="Cambria Math" panose="02040503050406030204" pitchFamily="18" charset="0"/>
                            <a:ea typeface="Cambria Math" panose="02040503050406030204" pitchFamily="18" charset="0"/>
                          </a:rPr>
                          <m:t>𝑒</m:t>
                        </m:r>
                      </m:e>
                      <m:sup>
                        <m:r>
                          <a:rPr lang="en-US" altLang="zh-CN" sz="1600" b="0" i="1" smtClean="0">
                            <a:latin typeface="Cambria Math" panose="02040503050406030204" pitchFamily="18" charset="0"/>
                            <a:ea typeface="Cambria Math" panose="02040503050406030204" pitchFamily="18" charset="0"/>
                          </a:rPr>
                          <m:t>′</m:t>
                        </m:r>
                      </m:sup>
                    </m:sSup>
                    <m:r>
                      <a:rPr lang="en-US" altLang="zh-CN" sz="1600" b="0" i="1" smtClean="0">
                        <a:latin typeface="Cambria Math" panose="02040503050406030204" pitchFamily="18" charset="0"/>
                        <a:ea typeface="Cambria Math" panose="02040503050406030204" pitchFamily="18" charset="0"/>
                      </a:rPr>
                      <m:t>=[</m:t>
                    </m:r>
                    <m:r>
                      <a:rPr lang="en-US" altLang="zh-CN" sz="1600" b="0" i="1" smtClean="0">
                        <a:latin typeface="Cambria Math" panose="02040503050406030204" pitchFamily="18" charset="0"/>
                        <a:ea typeface="Cambria Math" panose="02040503050406030204" pitchFamily="18" charset="0"/>
                      </a:rPr>
                      <m:t>𝑟𝑜𝑙𝑒</m:t>
                    </m:r>
                    <m:r>
                      <a:rPr lang="en-US" altLang="zh-CN" sz="1600" b="0" i="1" smtClean="0">
                        <a:latin typeface="Cambria Math" panose="02040503050406030204" pitchFamily="18" charset="0"/>
                        <a:ea typeface="Cambria Math" panose="02040503050406030204" pitchFamily="18" charset="0"/>
                      </a:rPr>
                      <m:t> </m:t>
                    </m:r>
                    <m:r>
                      <m:rPr>
                        <m:sty m:val="p"/>
                      </m:rPr>
                      <a:rPr lang="en-US" altLang="zh-CN" sz="1600" b="0" i="0" smtClean="0">
                        <a:latin typeface="Cambria Math" panose="02040503050406030204" pitchFamily="18" charset="0"/>
                        <a:ea typeface="Cambria Math" panose="02040503050406030204" pitchFamily="18" charset="0"/>
                      </a:rPr>
                      <m:t>EXCEPT</m:t>
                    </m:r>
                    <m:r>
                      <a:rPr lang="en-US" altLang="zh-CN" sz="1600" b="0" i="0" smtClean="0">
                        <a:latin typeface="Cambria Math" panose="02040503050406030204" pitchFamily="18" charset="0"/>
                        <a:ea typeface="Cambria Math" panose="02040503050406030204" pitchFamily="18" charset="0"/>
                      </a:rPr>
                      <m:t> </m:t>
                    </m:r>
                    <m:r>
                      <a:rPr lang="en-US" altLang="zh-CN" sz="1600" b="0" i="1" smtClean="0">
                        <a:latin typeface="Cambria Math" panose="02040503050406030204" pitchFamily="18" charset="0"/>
                        <a:ea typeface="Cambria Math" panose="02040503050406030204" pitchFamily="18" charset="0"/>
                      </a:rPr>
                      <m:t>!</m:t>
                    </m:r>
                    <m:d>
                      <m:dPr>
                        <m:begChr m:val="["/>
                        <m:endChr m:val="]"/>
                        <m:ctrlPr>
                          <a:rPr lang="en-US" altLang="zh-CN" sz="1600" b="0" i="1" smtClean="0">
                            <a:latin typeface="Cambria Math" panose="02040503050406030204" pitchFamily="18" charset="0"/>
                            <a:ea typeface="Cambria Math" panose="02040503050406030204" pitchFamily="18" charset="0"/>
                          </a:rPr>
                        </m:ctrlPr>
                      </m:dPr>
                      <m:e>
                        <m:r>
                          <a:rPr lang="en-US" altLang="zh-CN" sz="1600" b="0" i="1" smtClean="0">
                            <a:latin typeface="Cambria Math" panose="02040503050406030204" pitchFamily="18" charset="0"/>
                            <a:ea typeface="Cambria Math" panose="02040503050406030204" pitchFamily="18" charset="0"/>
                          </a:rPr>
                          <m:t>𝑖</m:t>
                        </m:r>
                      </m:e>
                    </m:d>
                    <m:r>
                      <a:rPr lang="en-US" altLang="zh-CN" sz="1600" b="0" i="1" smtClean="0">
                        <a:latin typeface="Cambria Math" panose="02040503050406030204" pitchFamily="18" charset="0"/>
                        <a:ea typeface="Cambria Math" panose="02040503050406030204" pitchFamily="18" charset="0"/>
                      </a:rPr>
                      <m:t>=</m:t>
                    </m:r>
                    <m:r>
                      <a:rPr lang="en-US" altLang="zh-CN" sz="1600" b="0" i="1" smtClean="0">
                        <a:latin typeface="Cambria Math" panose="02040503050406030204" pitchFamily="18" charset="0"/>
                        <a:ea typeface="Cambria Math" panose="02040503050406030204" pitchFamily="18" charset="0"/>
                      </a:rPr>
                      <m:t>𝐿𝑒𝑎𝑑𝑒𝑟</m:t>
                    </m:r>
                    <m:r>
                      <a:rPr lang="en-US" altLang="zh-CN" sz="1600" b="0" i="1" smtClean="0">
                        <a:latin typeface="Cambria Math" panose="02040503050406030204" pitchFamily="18" charset="0"/>
                        <a:ea typeface="Cambria Math" panose="02040503050406030204" pitchFamily="18" charset="0"/>
                      </a:rPr>
                      <m:t>]</m:t>
                    </m:r>
                  </m:oMath>
                </a14:m>
                <a:endParaRPr lang="en-US" altLang="zh-CN" sz="1600" dirty="0">
                  <a:latin typeface="Consolas" panose="020B0609020204030204" pitchFamily="49" charset="0"/>
                </a:endParaRPr>
              </a:p>
            </p:txBody>
          </p:sp>
        </mc:Choice>
        <mc:Fallback xmlns="">
          <p:sp>
            <p:nvSpPr>
              <p:cNvPr id="10" name="文本框 9">
                <a:extLst>
                  <a:ext uri="{FF2B5EF4-FFF2-40B4-BE49-F238E27FC236}">
                    <a16:creationId xmlns:a16="http://schemas.microsoft.com/office/drawing/2014/main" id="{6D2065E2-6940-CE12-5DE8-6573E14DE3BE}"/>
                  </a:ext>
                </a:extLst>
              </p:cNvPr>
              <p:cNvSpPr txBox="1">
                <a:spLocks noRot="1" noChangeAspect="1" noMove="1" noResize="1" noEditPoints="1" noAdjustHandles="1" noChangeArrowheads="1" noChangeShapeType="1" noTextEdit="1"/>
              </p:cNvSpPr>
              <p:nvPr/>
            </p:nvSpPr>
            <p:spPr>
              <a:xfrm>
                <a:off x="1081570" y="3429000"/>
                <a:ext cx="4445609" cy="830997"/>
              </a:xfrm>
              <a:prstGeom prst="rect">
                <a:avLst/>
              </a:prstGeom>
              <a:blipFill>
                <a:blip r:embed="rId3"/>
                <a:stretch>
                  <a:fillRect l="-546" t="-2174" b="-2174"/>
                </a:stretch>
              </a:blipFill>
              <a:ln>
                <a:solidFill>
                  <a:schemeClr val="bg1">
                    <a:lumMod val="85000"/>
                  </a:schemeClr>
                </a:solidFill>
              </a:ln>
            </p:spPr>
            <p:txBody>
              <a:bodyPr/>
              <a:lstStyle/>
              <a:p>
                <a:r>
                  <a:rPr lang="zh-CN" altLang="en-US">
                    <a:noFill/>
                  </a:rPr>
                  <a:t> </a:t>
                </a:r>
              </a:p>
            </p:txBody>
          </p:sp>
        </mc:Fallback>
      </mc:AlternateContent>
      <p:sp>
        <p:nvSpPr>
          <p:cNvPr id="11" name="文本框 10">
            <a:extLst>
              <a:ext uri="{FF2B5EF4-FFF2-40B4-BE49-F238E27FC236}">
                <a16:creationId xmlns:a16="http://schemas.microsoft.com/office/drawing/2014/main" id="{B4CBF63A-97E3-8EF8-65C2-1D381A020120}"/>
              </a:ext>
            </a:extLst>
          </p:cNvPr>
          <p:cNvSpPr txBox="1"/>
          <p:nvPr/>
        </p:nvSpPr>
        <p:spPr>
          <a:xfrm>
            <a:off x="6096000" y="3429000"/>
            <a:ext cx="4445608" cy="1570430"/>
          </a:xfrm>
          <a:prstGeom prst="rect">
            <a:avLst/>
          </a:prstGeom>
          <a:solidFill>
            <a:schemeClr val="bg1"/>
          </a:solidFill>
          <a:ln>
            <a:solidFill>
              <a:schemeClr val="bg1">
                <a:lumMod val="85000"/>
              </a:schemeClr>
            </a:solidFill>
          </a:ln>
        </p:spPr>
        <p:txBody>
          <a:bodyPr wrap="square" rtlCol="0">
            <a:spAutoFit/>
          </a:bodyPr>
          <a:lstStyle/>
          <a:p>
            <a:r>
              <a:rPr lang="en-US" altLang="zh-CN" sz="1601" dirty="0">
                <a:latin typeface="Consolas" panose="020B0609020204030204" pitchFamily="49" charset="0"/>
              </a:rPr>
              <a:t>    </a:t>
            </a:r>
          </a:p>
          <a:p>
            <a:r>
              <a:rPr lang="en-US" altLang="zh-CN" sz="1601" dirty="0">
                <a:latin typeface="Consolas" panose="020B0609020204030204" pitchFamily="49" charset="0"/>
              </a:rPr>
              <a:t> void </a:t>
            </a:r>
            <a:r>
              <a:rPr lang="en-US" altLang="zh-CN" sz="1601" dirty="0" err="1">
                <a:latin typeface="Consolas" panose="020B0609020204030204" pitchFamily="49" charset="0"/>
              </a:rPr>
              <a:t>becomeLeader</a:t>
            </a:r>
            <a:r>
              <a:rPr lang="en-US" altLang="zh-CN" sz="1601" dirty="0">
                <a:latin typeface="Consolas" panose="020B0609020204030204" pitchFamily="49" charset="0"/>
              </a:rPr>
              <a:t>() {</a:t>
            </a:r>
          </a:p>
          <a:p>
            <a:endParaRPr lang="en-US" altLang="zh-CN" sz="1601" dirty="0">
              <a:solidFill>
                <a:srgbClr val="0070C0"/>
              </a:solidFill>
              <a:latin typeface="Consolas" panose="020B0609020204030204" pitchFamily="49" charset="0"/>
            </a:endParaRPr>
          </a:p>
          <a:p>
            <a:r>
              <a:rPr lang="en-US" altLang="zh-CN" sz="1601" dirty="0">
                <a:latin typeface="Consolas" panose="020B0609020204030204" pitchFamily="49" charset="0"/>
              </a:rPr>
              <a:t>    state = </a:t>
            </a:r>
            <a:r>
              <a:rPr lang="en-US" altLang="zh-CN" sz="1601" dirty="0" err="1">
                <a:latin typeface="Consolas" panose="020B0609020204030204" pitchFamily="49" charset="0"/>
              </a:rPr>
              <a:t>NodeState.STATE_LEADER</a:t>
            </a:r>
            <a:r>
              <a:rPr lang="en-US" altLang="zh-CN" sz="1601" dirty="0">
                <a:latin typeface="Consolas" panose="020B0609020204030204" pitchFamily="49" charset="0"/>
              </a:rPr>
              <a:t>;</a:t>
            </a:r>
            <a:endParaRPr lang="en-US" altLang="zh-CN" sz="1601" dirty="0">
              <a:solidFill>
                <a:srgbClr val="0070C0"/>
              </a:solidFill>
              <a:latin typeface="Consolas" panose="020B0609020204030204" pitchFamily="49" charset="0"/>
            </a:endParaRPr>
          </a:p>
          <a:p>
            <a:r>
              <a:rPr lang="en-US" altLang="zh-CN" sz="1601" dirty="0">
                <a:latin typeface="Consolas" panose="020B0609020204030204" pitchFamily="49" charset="0"/>
              </a:rPr>
              <a:t>    …</a:t>
            </a:r>
            <a:endParaRPr lang="en-US" altLang="zh-CN" sz="1601" dirty="0">
              <a:solidFill>
                <a:srgbClr val="0070C0"/>
              </a:solidFill>
              <a:latin typeface="Consolas" panose="020B0609020204030204" pitchFamily="49" charset="0"/>
            </a:endParaRPr>
          </a:p>
          <a:p>
            <a:r>
              <a:rPr lang="en-US" altLang="zh-CN" sz="1601" dirty="0">
                <a:latin typeface="Consolas" panose="020B0609020204030204" pitchFamily="49" charset="0"/>
              </a:rPr>
              <a:t> }</a:t>
            </a:r>
          </a:p>
        </p:txBody>
      </p:sp>
      <p:sp>
        <p:nvSpPr>
          <p:cNvPr id="16" name="文本框 15">
            <a:extLst>
              <a:ext uri="{FF2B5EF4-FFF2-40B4-BE49-F238E27FC236}">
                <a16:creationId xmlns:a16="http://schemas.microsoft.com/office/drawing/2014/main" id="{8279B3E3-E534-7A17-FE01-470343D55291}"/>
              </a:ext>
            </a:extLst>
          </p:cNvPr>
          <p:cNvSpPr txBox="1"/>
          <p:nvPr/>
        </p:nvSpPr>
        <p:spPr>
          <a:xfrm>
            <a:off x="6105525" y="3449748"/>
            <a:ext cx="2940627" cy="338682"/>
          </a:xfrm>
          <a:prstGeom prst="rect">
            <a:avLst/>
          </a:prstGeom>
          <a:noFill/>
          <a:ln>
            <a:noFill/>
          </a:ln>
        </p:spPr>
        <p:txBody>
          <a:bodyPr wrap="square" rtlCol="0">
            <a:spAutoFit/>
          </a:bodyPr>
          <a:lstStyle/>
          <a:p>
            <a:r>
              <a:rPr lang="en-US" altLang="zh-CN" sz="1601" dirty="0">
                <a:solidFill>
                  <a:srgbClr val="FF0000"/>
                </a:solidFill>
                <a:latin typeface="Consolas" panose="020B0609020204030204" pitchFamily="49" charset="0"/>
              </a:rPr>
              <a:t>+@Action(“BecomeLeader”)</a:t>
            </a:r>
            <a:r>
              <a:rPr lang="en-US" altLang="zh-CN" sz="1601" dirty="0">
                <a:latin typeface="Consolas" panose="020B0609020204030204" pitchFamily="49" charset="0"/>
              </a:rPr>
              <a:t>    </a:t>
            </a:r>
          </a:p>
        </p:txBody>
      </p:sp>
      <p:sp>
        <p:nvSpPr>
          <p:cNvPr id="17" name="文本框 16">
            <a:extLst>
              <a:ext uri="{FF2B5EF4-FFF2-40B4-BE49-F238E27FC236}">
                <a16:creationId xmlns:a16="http://schemas.microsoft.com/office/drawing/2014/main" id="{159F7596-8543-140F-9160-7927888FC346}"/>
              </a:ext>
            </a:extLst>
          </p:cNvPr>
          <p:cNvSpPr txBox="1"/>
          <p:nvPr/>
        </p:nvSpPr>
        <p:spPr>
          <a:xfrm>
            <a:off x="6096000" y="3914677"/>
            <a:ext cx="4445608" cy="338682"/>
          </a:xfrm>
          <a:prstGeom prst="rect">
            <a:avLst/>
          </a:prstGeom>
          <a:noFill/>
          <a:ln>
            <a:noFill/>
          </a:ln>
        </p:spPr>
        <p:txBody>
          <a:bodyPr wrap="square" rtlCol="0">
            <a:spAutoFit/>
          </a:bodyPr>
          <a:lstStyle/>
          <a:p>
            <a:r>
              <a:rPr lang="en-US" altLang="zh-CN" sz="1601" dirty="0">
                <a:solidFill>
                  <a:srgbClr val="FF0000"/>
                </a:solidFill>
                <a:latin typeface="Consolas" panose="020B0609020204030204" pitchFamily="49" charset="0"/>
              </a:rPr>
              <a:t>+   </a:t>
            </a:r>
            <a:r>
              <a:rPr lang="en-US" altLang="zh-CN" sz="1601" dirty="0" err="1">
                <a:solidFill>
                  <a:srgbClr val="FF0000"/>
                </a:solidFill>
                <a:latin typeface="Consolas" panose="020B0609020204030204" pitchFamily="49" charset="0"/>
              </a:rPr>
              <a:t>Action.getParams</a:t>
            </a:r>
            <a:r>
              <a:rPr lang="en-US" altLang="zh-CN" sz="1601" dirty="0">
                <a:solidFill>
                  <a:srgbClr val="FF0000"/>
                </a:solidFill>
                <a:latin typeface="Consolas" panose="020B0609020204030204" pitchFamily="49" charset="0"/>
              </a:rPr>
              <a:t>(</a:t>
            </a:r>
            <a:r>
              <a:rPr lang="en-US" altLang="zh-CN" sz="1601" dirty="0" err="1">
                <a:solidFill>
                  <a:srgbClr val="FF0000"/>
                </a:solidFill>
                <a:latin typeface="Consolas" panose="020B0609020204030204" pitchFamily="49" charset="0"/>
              </a:rPr>
              <a:t>this.NodeId</a:t>
            </a:r>
            <a:r>
              <a:rPr lang="en-US" altLang="zh-CN" sz="1601" dirty="0">
                <a:solidFill>
                  <a:srgbClr val="FF0000"/>
                </a:solidFill>
                <a:latin typeface="Consolas" panose="020B0609020204030204" pitchFamily="49" charset="0"/>
              </a:rPr>
              <a:t>);</a:t>
            </a:r>
            <a:endParaRPr lang="en-US" altLang="zh-CN" sz="1601" dirty="0">
              <a:solidFill>
                <a:srgbClr val="0070C0"/>
              </a:solidFill>
              <a:latin typeface="Consolas" panose="020B0609020204030204" pitchFamily="49" charset="0"/>
            </a:endParaRPr>
          </a:p>
        </p:txBody>
      </p:sp>
      <p:sp>
        <p:nvSpPr>
          <p:cNvPr id="5" name="文本框 4">
            <a:extLst>
              <a:ext uri="{FF2B5EF4-FFF2-40B4-BE49-F238E27FC236}">
                <a16:creationId xmlns:a16="http://schemas.microsoft.com/office/drawing/2014/main" id="{55B9B264-5F43-13D8-97BE-C86A5A5180CB}"/>
              </a:ext>
            </a:extLst>
          </p:cNvPr>
          <p:cNvSpPr txBox="1"/>
          <p:nvPr/>
        </p:nvSpPr>
        <p:spPr>
          <a:xfrm>
            <a:off x="1735014" y="2998333"/>
            <a:ext cx="3012831" cy="369332"/>
          </a:xfrm>
          <a:prstGeom prst="rect">
            <a:avLst/>
          </a:prstGeom>
          <a:noFill/>
        </p:spPr>
        <p:txBody>
          <a:bodyPr wrap="square" rtlCol="0">
            <a:spAutoFit/>
          </a:bodyPr>
          <a:lstStyle/>
          <a:p>
            <a:pPr algn="ctr"/>
            <a:r>
              <a:rPr lang="en-US" altLang="zh-CN" i="1" dirty="0">
                <a:ea typeface="微软雅黑" panose="020B0503020204020204" pitchFamily="34" charset="-122"/>
              </a:rPr>
              <a:t>TLA+ action</a:t>
            </a:r>
            <a:endParaRPr lang="zh-CN" altLang="en-US" i="1" dirty="0">
              <a:ea typeface="微软雅黑" panose="020B0503020204020204" pitchFamily="34" charset="-122"/>
            </a:endParaRPr>
          </a:p>
        </p:txBody>
      </p:sp>
      <p:sp>
        <p:nvSpPr>
          <p:cNvPr id="6" name="文本框 5">
            <a:extLst>
              <a:ext uri="{FF2B5EF4-FFF2-40B4-BE49-F238E27FC236}">
                <a16:creationId xmlns:a16="http://schemas.microsoft.com/office/drawing/2014/main" id="{CB16EFFD-DE1F-2D22-9C76-8973454989E6}"/>
              </a:ext>
            </a:extLst>
          </p:cNvPr>
          <p:cNvSpPr txBox="1"/>
          <p:nvPr/>
        </p:nvSpPr>
        <p:spPr>
          <a:xfrm>
            <a:off x="6332382" y="2998333"/>
            <a:ext cx="3972843" cy="369332"/>
          </a:xfrm>
          <a:prstGeom prst="rect">
            <a:avLst/>
          </a:prstGeom>
          <a:noFill/>
        </p:spPr>
        <p:txBody>
          <a:bodyPr wrap="square" rtlCol="0">
            <a:spAutoFit/>
          </a:bodyPr>
          <a:lstStyle/>
          <a:p>
            <a:pPr algn="ctr"/>
            <a:r>
              <a:rPr lang="en-US" altLang="zh-CN" i="1" dirty="0">
                <a:ea typeface="微软雅黑" panose="020B0503020204020204" pitchFamily="34" charset="-122"/>
              </a:rPr>
              <a:t>Corresponding implementation </a:t>
            </a:r>
            <a:endParaRPr lang="zh-CN" altLang="en-US" i="1" dirty="0">
              <a:ea typeface="微软雅黑" panose="020B0503020204020204" pitchFamily="34" charset="-122"/>
            </a:endParaRPr>
          </a:p>
        </p:txBody>
      </p:sp>
    </p:spTree>
    <p:extLst>
      <p:ext uri="{BB962C8B-B14F-4D97-AF65-F5344CB8AC3E}">
        <p14:creationId xmlns:p14="http://schemas.microsoft.com/office/powerpoint/2010/main" val="25317723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6" grpId="0" animBg="1"/>
      <p:bldP spid="17" grpId="0"/>
      <p:bldP spid="5" grpId="0"/>
      <p:bldP spid="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4C3C95E-23DA-012C-6211-A076BE12FC80}"/>
              </a:ext>
            </a:extLst>
          </p:cNvPr>
          <p:cNvSpPr>
            <a:spLocks noGrp="1"/>
          </p:cNvSpPr>
          <p:nvPr>
            <p:ph type="title"/>
          </p:nvPr>
        </p:nvSpPr>
        <p:spPr/>
        <p:txBody>
          <a:bodyPr/>
          <a:lstStyle/>
          <a:p>
            <a:r>
              <a:rPr lang="en-US" altLang="zh-CN" dirty="0"/>
              <a:t>Different mapping strategies</a:t>
            </a:r>
            <a:endParaRPr lang="zh-CN" altLang="en-US" dirty="0"/>
          </a:p>
        </p:txBody>
      </p:sp>
      <p:sp>
        <p:nvSpPr>
          <p:cNvPr id="3" name="内容占位符 2">
            <a:extLst>
              <a:ext uri="{FF2B5EF4-FFF2-40B4-BE49-F238E27FC236}">
                <a16:creationId xmlns:a16="http://schemas.microsoft.com/office/drawing/2014/main" id="{95F613F9-5C64-ADBC-836E-A49E0EC8508E}"/>
              </a:ext>
            </a:extLst>
          </p:cNvPr>
          <p:cNvSpPr>
            <a:spLocks noGrp="1"/>
          </p:cNvSpPr>
          <p:nvPr>
            <p:ph idx="1"/>
          </p:nvPr>
        </p:nvSpPr>
        <p:spPr/>
        <p:txBody>
          <a:bodyPr/>
          <a:lstStyle/>
          <a:p>
            <a:r>
              <a:rPr lang="en-US" altLang="zh-CN" dirty="0"/>
              <a:t>We design multiple strategies for mapping different actions</a:t>
            </a:r>
            <a:endParaRPr lang="zh-CN" altLang="en-US" dirty="0"/>
          </a:p>
        </p:txBody>
      </p:sp>
      <p:sp>
        <p:nvSpPr>
          <p:cNvPr id="4" name="灯片编号占位符 3">
            <a:extLst>
              <a:ext uri="{FF2B5EF4-FFF2-40B4-BE49-F238E27FC236}">
                <a16:creationId xmlns:a16="http://schemas.microsoft.com/office/drawing/2014/main" id="{DC197ADA-141E-74C5-5776-0AF66331EC8C}"/>
              </a:ext>
            </a:extLst>
          </p:cNvPr>
          <p:cNvSpPr>
            <a:spLocks noGrp="1"/>
          </p:cNvSpPr>
          <p:nvPr>
            <p:ph type="sldNum" sz="quarter" idx="12"/>
          </p:nvPr>
        </p:nvSpPr>
        <p:spPr/>
        <p:txBody>
          <a:bodyPr/>
          <a:lstStyle/>
          <a:p>
            <a:fld id="{AB762644-4423-4A8C-BF71-6D8119CDF996}" type="slidenum">
              <a:rPr lang="zh-CN" altLang="en-US" smtClean="0"/>
              <a:t>15</a:t>
            </a:fld>
            <a:endParaRPr lang="zh-CN" altLang="en-US"/>
          </a:p>
        </p:txBody>
      </p:sp>
      <p:sp>
        <p:nvSpPr>
          <p:cNvPr id="6" name="文本框 5">
            <a:extLst>
              <a:ext uri="{FF2B5EF4-FFF2-40B4-BE49-F238E27FC236}">
                <a16:creationId xmlns:a16="http://schemas.microsoft.com/office/drawing/2014/main" id="{B3D984A7-C64D-A336-0568-96965256CBAD}"/>
              </a:ext>
            </a:extLst>
          </p:cNvPr>
          <p:cNvSpPr txBox="1"/>
          <p:nvPr/>
        </p:nvSpPr>
        <p:spPr>
          <a:xfrm>
            <a:off x="967600" y="2595664"/>
            <a:ext cx="2185208" cy="369332"/>
          </a:xfrm>
          <a:prstGeom prst="rect">
            <a:avLst/>
          </a:prstGeom>
          <a:noFill/>
        </p:spPr>
        <p:txBody>
          <a:bodyPr wrap="square" rtlCol="0">
            <a:spAutoFit/>
          </a:bodyPr>
          <a:lstStyle/>
          <a:p>
            <a:pPr algn="ctr"/>
            <a:r>
              <a:rPr lang="en-US" altLang="zh-CN" i="1" dirty="0">
                <a:ea typeface="微软雅黑" panose="020B0503020204020204" pitchFamily="34" charset="-122"/>
              </a:rPr>
              <a:t>Single-node actions</a:t>
            </a:r>
            <a:endParaRPr lang="zh-CN" altLang="en-US" i="1" dirty="0">
              <a:ea typeface="微软雅黑" panose="020B0503020204020204" pitchFamily="34" charset="-122"/>
            </a:endParaRPr>
          </a:p>
        </p:txBody>
      </p:sp>
      <p:sp>
        <p:nvSpPr>
          <p:cNvPr id="7" name="文本框 6">
            <a:extLst>
              <a:ext uri="{FF2B5EF4-FFF2-40B4-BE49-F238E27FC236}">
                <a16:creationId xmlns:a16="http://schemas.microsoft.com/office/drawing/2014/main" id="{50CD8610-BEC6-F4BA-B7FD-8564CBF2CA7A}"/>
              </a:ext>
            </a:extLst>
          </p:cNvPr>
          <p:cNvSpPr txBox="1"/>
          <p:nvPr/>
        </p:nvSpPr>
        <p:spPr>
          <a:xfrm>
            <a:off x="2672861" y="2601827"/>
            <a:ext cx="3423139" cy="369332"/>
          </a:xfrm>
          <a:prstGeom prst="rect">
            <a:avLst/>
          </a:prstGeom>
          <a:noFill/>
        </p:spPr>
        <p:txBody>
          <a:bodyPr wrap="square" rtlCol="0">
            <a:spAutoFit/>
          </a:bodyPr>
          <a:lstStyle/>
          <a:p>
            <a:pPr algn="ctr"/>
            <a:r>
              <a:rPr lang="en-US" altLang="zh-CN" i="1" dirty="0">
                <a:ea typeface="微软雅黑" panose="020B0503020204020204" pitchFamily="34" charset="-122"/>
              </a:rPr>
              <a:t>Message-related actions</a:t>
            </a:r>
            <a:endParaRPr lang="zh-CN" altLang="en-US" i="1" dirty="0">
              <a:ea typeface="微软雅黑" panose="020B0503020204020204" pitchFamily="34" charset="-122"/>
            </a:endParaRPr>
          </a:p>
        </p:txBody>
      </p:sp>
      <p:sp>
        <p:nvSpPr>
          <p:cNvPr id="8" name="文本框 7">
            <a:extLst>
              <a:ext uri="{FF2B5EF4-FFF2-40B4-BE49-F238E27FC236}">
                <a16:creationId xmlns:a16="http://schemas.microsoft.com/office/drawing/2014/main" id="{6D656C71-6058-2988-95FF-68C76E496412}"/>
              </a:ext>
            </a:extLst>
          </p:cNvPr>
          <p:cNvSpPr txBox="1"/>
          <p:nvPr/>
        </p:nvSpPr>
        <p:spPr>
          <a:xfrm>
            <a:off x="6059044" y="2601827"/>
            <a:ext cx="2719755" cy="369332"/>
          </a:xfrm>
          <a:prstGeom prst="rect">
            <a:avLst/>
          </a:prstGeom>
          <a:noFill/>
        </p:spPr>
        <p:txBody>
          <a:bodyPr wrap="square" rtlCol="0">
            <a:spAutoFit/>
          </a:bodyPr>
          <a:lstStyle/>
          <a:p>
            <a:pPr algn="ctr"/>
            <a:r>
              <a:rPr lang="en-US" altLang="zh-CN" i="1" dirty="0">
                <a:ea typeface="微软雅黑" panose="020B0503020204020204" pitchFamily="34" charset="-122"/>
              </a:rPr>
              <a:t>External faults</a:t>
            </a:r>
            <a:endParaRPr lang="zh-CN" altLang="en-US" i="1" dirty="0">
              <a:ea typeface="微软雅黑" panose="020B0503020204020204" pitchFamily="34" charset="-122"/>
            </a:endParaRPr>
          </a:p>
        </p:txBody>
      </p:sp>
      <p:grpSp>
        <p:nvGrpSpPr>
          <p:cNvPr id="10" name="组合 9">
            <a:extLst>
              <a:ext uri="{FF2B5EF4-FFF2-40B4-BE49-F238E27FC236}">
                <a16:creationId xmlns:a16="http://schemas.microsoft.com/office/drawing/2014/main" id="{0AE28E1D-914F-C9ED-D6FC-FA6909CAF90D}"/>
              </a:ext>
            </a:extLst>
          </p:cNvPr>
          <p:cNvGrpSpPr/>
          <p:nvPr/>
        </p:nvGrpSpPr>
        <p:grpSpPr>
          <a:xfrm>
            <a:off x="3649728" y="3019237"/>
            <a:ext cx="1313039" cy="889572"/>
            <a:chOff x="4816179" y="2903041"/>
            <a:chExt cx="2816807" cy="2127848"/>
          </a:xfrm>
        </p:grpSpPr>
        <p:pic>
          <p:nvPicPr>
            <p:cNvPr id="11" name="图片 10">
              <a:extLst>
                <a:ext uri="{FF2B5EF4-FFF2-40B4-BE49-F238E27FC236}">
                  <a16:creationId xmlns:a16="http://schemas.microsoft.com/office/drawing/2014/main" id="{AB38B994-B1EE-D7B7-174C-4A5D072A02BE}"/>
                </a:ext>
              </a:extLst>
            </p:cNvPr>
            <p:cNvPicPr>
              <a:picLocks noChangeAspect="1"/>
            </p:cNvPicPr>
            <p:nvPr/>
          </p:nvPicPr>
          <p:blipFill>
            <a:blip r:embed="rId3">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rot="16200000">
              <a:off x="5480547" y="2795471"/>
              <a:ext cx="905852" cy="1120992"/>
            </a:xfrm>
            <a:prstGeom prst="rect">
              <a:avLst/>
            </a:prstGeom>
          </p:spPr>
        </p:pic>
        <p:pic>
          <p:nvPicPr>
            <p:cNvPr id="12" name="图片 11">
              <a:extLst>
                <a:ext uri="{FF2B5EF4-FFF2-40B4-BE49-F238E27FC236}">
                  <a16:creationId xmlns:a16="http://schemas.microsoft.com/office/drawing/2014/main" id="{2971C7DE-694E-2047-DEDF-79592DCE8B49}"/>
                </a:ext>
              </a:extLst>
            </p:cNvPr>
            <p:cNvPicPr>
              <a:picLocks noChangeAspect="1"/>
            </p:cNvPicPr>
            <p:nvPr/>
          </p:nvPicPr>
          <p:blipFill>
            <a:blip r:embed="rId3">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rot="5400000">
              <a:off x="6296977" y="4017467"/>
              <a:ext cx="905852" cy="1120992"/>
            </a:xfrm>
            <a:prstGeom prst="rect">
              <a:avLst/>
            </a:prstGeom>
          </p:spPr>
        </p:pic>
        <p:pic>
          <p:nvPicPr>
            <p:cNvPr id="13" name="图片 12">
              <a:extLst>
                <a:ext uri="{FF2B5EF4-FFF2-40B4-BE49-F238E27FC236}">
                  <a16:creationId xmlns:a16="http://schemas.microsoft.com/office/drawing/2014/main" id="{127207DB-B360-2AEB-07C2-46B6101E722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36737" y="3877402"/>
              <a:ext cx="1120992" cy="1120992"/>
            </a:xfrm>
            <a:prstGeom prst="rect">
              <a:avLst/>
            </a:prstGeom>
          </p:spPr>
        </p:pic>
        <p:pic>
          <p:nvPicPr>
            <p:cNvPr id="14" name="图片 13">
              <a:extLst>
                <a:ext uri="{FF2B5EF4-FFF2-40B4-BE49-F238E27FC236}">
                  <a16:creationId xmlns:a16="http://schemas.microsoft.com/office/drawing/2014/main" id="{17107456-9E5C-4367-EC7D-FD1DDBDE1091}"/>
                </a:ext>
              </a:extLst>
            </p:cNvPr>
            <p:cNvPicPr>
              <a:picLocks noChangeAspect="1"/>
            </p:cNvPicPr>
            <p:nvPr/>
          </p:nvPicPr>
          <p:blipFill>
            <a:blip r:embed="rId5">
              <a:clrChange>
                <a:clrFrom>
                  <a:srgbClr val="FFFFFF"/>
                </a:clrFrom>
                <a:clrTo>
                  <a:srgbClr val="FFFFFF">
                    <a:alpha val="0"/>
                  </a:srgbClr>
                </a:clrTo>
              </a:clrChange>
              <a:grayscl/>
              <a:extLst>
                <a:ext uri="{28A0092B-C50C-407E-A947-70E740481C1C}">
                  <a14:useLocalDpi xmlns:a14="http://schemas.microsoft.com/office/drawing/2010/main" val="0"/>
                </a:ext>
              </a:extLst>
            </a:blip>
            <a:stretch>
              <a:fillRect/>
            </a:stretch>
          </p:blipFill>
          <p:spPr>
            <a:xfrm>
              <a:off x="4816179" y="4291057"/>
              <a:ext cx="703170" cy="703170"/>
            </a:xfrm>
            <a:prstGeom prst="rect">
              <a:avLst/>
            </a:prstGeom>
          </p:spPr>
        </p:pic>
        <p:pic>
          <p:nvPicPr>
            <p:cNvPr id="15" name="图片 14">
              <a:extLst>
                <a:ext uri="{FF2B5EF4-FFF2-40B4-BE49-F238E27FC236}">
                  <a16:creationId xmlns:a16="http://schemas.microsoft.com/office/drawing/2014/main" id="{C6F10257-8507-18E7-86A6-E9882630380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11994" y="3030404"/>
              <a:ext cx="1120992" cy="1120992"/>
            </a:xfrm>
            <a:prstGeom prst="rect">
              <a:avLst/>
            </a:prstGeom>
          </p:spPr>
        </p:pic>
        <p:pic>
          <p:nvPicPr>
            <p:cNvPr id="16" name="图片 15">
              <a:extLst>
                <a:ext uri="{FF2B5EF4-FFF2-40B4-BE49-F238E27FC236}">
                  <a16:creationId xmlns:a16="http://schemas.microsoft.com/office/drawing/2014/main" id="{685530CC-57AB-5734-2EB3-3E3E4F9AFAB9}"/>
                </a:ext>
              </a:extLst>
            </p:cNvPr>
            <p:cNvPicPr>
              <a:picLocks noChangeAspect="1"/>
            </p:cNvPicPr>
            <p:nvPr/>
          </p:nvPicPr>
          <p:blipFill>
            <a:blip r:embed="rId5">
              <a:clrChange>
                <a:clrFrom>
                  <a:srgbClr val="FFFFFF"/>
                </a:clrFrom>
                <a:clrTo>
                  <a:srgbClr val="FFFFFF">
                    <a:alpha val="0"/>
                  </a:srgbClr>
                </a:clrTo>
              </a:clrChange>
              <a:grayscl/>
              <a:extLst>
                <a:ext uri="{28A0092B-C50C-407E-A947-70E740481C1C}">
                  <a14:useLocalDpi xmlns:a14="http://schemas.microsoft.com/office/drawing/2010/main" val="0"/>
                </a:ext>
              </a:extLst>
            </a:blip>
            <a:stretch>
              <a:fillRect/>
            </a:stretch>
          </p:blipFill>
          <p:spPr>
            <a:xfrm>
              <a:off x="6191436" y="3444059"/>
              <a:ext cx="703170" cy="703170"/>
            </a:xfrm>
            <a:prstGeom prst="rect">
              <a:avLst/>
            </a:prstGeom>
          </p:spPr>
        </p:pic>
      </p:grpSp>
      <p:grpSp>
        <p:nvGrpSpPr>
          <p:cNvPr id="33" name="组合 32">
            <a:extLst>
              <a:ext uri="{FF2B5EF4-FFF2-40B4-BE49-F238E27FC236}">
                <a16:creationId xmlns:a16="http://schemas.microsoft.com/office/drawing/2014/main" id="{99DDAA51-C4A0-3AEA-98C3-E910A15851D5}"/>
              </a:ext>
            </a:extLst>
          </p:cNvPr>
          <p:cNvGrpSpPr/>
          <p:nvPr/>
        </p:nvGrpSpPr>
        <p:grpSpPr>
          <a:xfrm>
            <a:off x="1678002" y="3079858"/>
            <a:ext cx="726465" cy="799482"/>
            <a:chOff x="2354119" y="2473920"/>
            <a:chExt cx="1222658" cy="1168855"/>
          </a:xfrm>
        </p:grpSpPr>
        <p:pic>
          <p:nvPicPr>
            <p:cNvPr id="9" name="图片 8">
              <a:extLst>
                <a:ext uri="{FF2B5EF4-FFF2-40B4-BE49-F238E27FC236}">
                  <a16:creationId xmlns:a16="http://schemas.microsoft.com/office/drawing/2014/main" id="{2C474114-C6FE-E3A1-682B-3429E5394A2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07922" y="2473920"/>
              <a:ext cx="1168855" cy="1168855"/>
            </a:xfrm>
            <a:prstGeom prst="rect">
              <a:avLst/>
            </a:prstGeom>
          </p:spPr>
        </p:pic>
        <p:pic>
          <p:nvPicPr>
            <p:cNvPr id="17" name="图片 16">
              <a:extLst>
                <a:ext uri="{FF2B5EF4-FFF2-40B4-BE49-F238E27FC236}">
                  <a16:creationId xmlns:a16="http://schemas.microsoft.com/office/drawing/2014/main" id="{485A86A7-FBFB-BD23-BAA1-5B9E3FD6AFF9}"/>
                </a:ext>
              </a:extLst>
            </p:cNvPr>
            <p:cNvPicPr>
              <a:picLocks noChangeAspect="1"/>
            </p:cNvPicPr>
            <p:nvPr/>
          </p:nvPicPr>
          <p:blipFill>
            <a:blip r:embed="rId5">
              <a:clrChange>
                <a:clrFrom>
                  <a:srgbClr val="FFFFFF"/>
                </a:clrFrom>
                <a:clrTo>
                  <a:srgbClr val="FFFFFF">
                    <a:alpha val="0"/>
                  </a:srgbClr>
                </a:clrTo>
              </a:clrChange>
              <a:grayscl/>
              <a:extLst>
                <a:ext uri="{28A0092B-C50C-407E-A947-70E740481C1C}">
                  <a14:useLocalDpi xmlns:a14="http://schemas.microsoft.com/office/drawing/2010/main" val="0"/>
                </a:ext>
              </a:extLst>
            </a:blip>
            <a:stretch>
              <a:fillRect/>
            </a:stretch>
          </p:blipFill>
          <p:spPr>
            <a:xfrm>
              <a:off x="2354119" y="3071084"/>
              <a:ext cx="510703" cy="510703"/>
            </a:xfrm>
            <a:prstGeom prst="rect">
              <a:avLst/>
            </a:prstGeom>
          </p:spPr>
        </p:pic>
        <p:sp>
          <p:nvSpPr>
            <p:cNvPr id="18" name="箭头: 下 17">
              <a:extLst>
                <a:ext uri="{FF2B5EF4-FFF2-40B4-BE49-F238E27FC236}">
                  <a16:creationId xmlns:a16="http://schemas.microsoft.com/office/drawing/2014/main" id="{1721A2EE-E5DC-C92F-1189-247ACFC95A5B}"/>
                </a:ext>
              </a:extLst>
            </p:cNvPr>
            <p:cNvSpPr/>
            <p:nvPr/>
          </p:nvSpPr>
          <p:spPr>
            <a:xfrm>
              <a:off x="2433211" y="2571546"/>
              <a:ext cx="369083" cy="518706"/>
            </a:xfrm>
            <a:prstGeom prst="downArrow">
              <a:avLst/>
            </a:prstGeom>
            <a:gradFill flip="none" rotWithShape="1">
              <a:gsLst>
                <a:gs pos="0">
                  <a:schemeClr val="accent5">
                    <a:lumMod val="0"/>
                    <a:lumOff val="100000"/>
                  </a:schemeClr>
                </a:gs>
                <a:gs pos="35000">
                  <a:schemeClr val="accent5">
                    <a:lumMod val="0"/>
                    <a:lumOff val="100000"/>
                  </a:schemeClr>
                </a:gs>
                <a:gs pos="100000">
                  <a:schemeClr val="accent5">
                    <a:lumMod val="100000"/>
                  </a:schemeClr>
                </a:gs>
              </a:gsLst>
              <a:path path="circle">
                <a:fillToRect l="50000" t="-80000" r="50000" b="180000"/>
              </a:path>
              <a:tileRect/>
            </a:gra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sp>
        <p:nvSpPr>
          <p:cNvPr id="21" name="文本框 20">
            <a:extLst>
              <a:ext uri="{FF2B5EF4-FFF2-40B4-BE49-F238E27FC236}">
                <a16:creationId xmlns:a16="http://schemas.microsoft.com/office/drawing/2014/main" id="{5524F5E0-B0A0-81E5-7720-6097893046F4}"/>
              </a:ext>
            </a:extLst>
          </p:cNvPr>
          <p:cNvSpPr txBox="1"/>
          <p:nvPr/>
        </p:nvSpPr>
        <p:spPr>
          <a:xfrm>
            <a:off x="8567673" y="2575200"/>
            <a:ext cx="2719755" cy="369332"/>
          </a:xfrm>
          <a:prstGeom prst="rect">
            <a:avLst/>
          </a:prstGeom>
          <a:noFill/>
        </p:spPr>
        <p:txBody>
          <a:bodyPr wrap="square" rtlCol="0">
            <a:spAutoFit/>
          </a:bodyPr>
          <a:lstStyle/>
          <a:p>
            <a:pPr algn="ctr"/>
            <a:r>
              <a:rPr lang="en-US" altLang="zh-CN" i="1" dirty="0">
                <a:ea typeface="微软雅黑" panose="020B0503020204020204" pitchFamily="34" charset="-122"/>
              </a:rPr>
              <a:t>User requests</a:t>
            </a:r>
            <a:endParaRPr lang="zh-CN" altLang="en-US" i="1" dirty="0">
              <a:ea typeface="微软雅黑" panose="020B0503020204020204" pitchFamily="34" charset="-122"/>
            </a:endParaRPr>
          </a:p>
        </p:txBody>
      </p:sp>
      <p:grpSp>
        <p:nvGrpSpPr>
          <p:cNvPr id="35" name="组合 34">
            <a:extLst>
              <a:ext uri="{FF2B5EF4-FFF2-40B4-BE49-F238E27FC236}">
                <a16:creationId xmlns:a16="http://schemas.microsoft.com/office/drawing/2014/main" id="{58661802-3B14-7DEB-C52C-997F7C0E30E8}"/>
              </a:ext>
            </a:extLst>
          </p:cNvPr>
          <p:cNvGrpSpPr/>
          <p:nvPr/>
        </p:nvGrpSpPr>
        <p:grpSpPr>
          <a:xfrm>
            <a:off x="8857748" y="3062263"/>
            <a:ext cx="2131119" cy="935687"/>
            <a:chOff x="6727131" y="4818671"/>
            <a:chExt cx="2930058" cy="1369367"/>
          </a:xfrm>
        </p:grpSpPr>
        <p:pic>
          <p:nvPicPr>
            <p:cNvPr id="20" name="图形 19" descr="用户 纯色填充">
              <a:extLst>
                <a:ext uri="{FF2B5EF4-FFF2-40B4-BE49-F238E27FC236}">
                  <a16:creationId xmlns:a16="http://schemas.microsoft.com/office/drawing/2014/main" id="{F061E622-3BE5-7262-3E7B-39133E305317}"/>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727131" y="5094962"/>
              <a:ext cx="698870" cy="698870"/>
            </a:xfrm>
            <a:prstGeom prst="rect">
              <a:avLst/>
            </a:prstGeom>
          </p:spPr>
        </p:pic>
        <p:sp>
          <p:nvSpPr>
            <p:cNvPr id="22" name="云形 21">
              <a:extLst>
                <a:ext uri="{FF2B5EF4-FFF2-40B4-BE49-F238E27FC236}">
                  <a16:creationId xmlns:a16="http://schemas.microsoft.com/office/drawing/2014/main" id="{423D2DDB-6FA7-C799-D4DC-61F46C1FC2AD}"/>
                </a:ext>
              </a:extLst>
            </p:cNvPr>
            <p:cNvSpPr/>
            <p:nvPr/>
          </p:nvSpPr>
          <p:spPr>
            <a:xfrm>
              <a:off x="7228995" y="4818671"/>
              <a:ext cx="2428194" cy="1369367"/>
            </a:xfrm>
            <a:prstGeom prst="cloud">
              <a:avLst/>
            </a:prstGeom>
            <a:noFill/>
            <a:ln>
              <a:solidFill>
                <a:schemeClr val="bg1">
                  <a:lumMod val="6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pic>
          <p:nvPicPr>
            <p:cNvPr id="23" name="图片 22">
              <a:extLst>
                <a:ext uri="{FF2B5EF4-FFF2-40B4-BE49-F238E27FC236}">
                  <a16:creationId xmlns:a16="http://schemas.microsoft.com/office/drawing/2014/main" id="{33FB2CB1-7C3C-276E-48B1-6E577E63E69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68818" y="5094962"/>
              <a:ext cx="676785" cy="676785"/>
            </a:xfrm>
            <a:prstGeom prst="rect">
              <a:avLst/>
            </a:prstGeom>
          </p:spPr>
        </p:pic>
        <p:pic>
          <p:nvPicPr>
            <p:cNvPr id="24" name="图片 23">
              <a:extLst>
                <a:ext uri="{FF2B5EF4-FFF2-40B4-BE49-F238E27FC236}">
                  <a16:creationId xmlns:a16="http://schemas.microsoft.com/office/drawing/2014/main" id="{C2DF4413-DBAF-28F1-F31A-3C92CDA5CC7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35302" y="5444060"/>
              <a:ext cx="676785" cy="676785"/>
            </a:xfrm>
            <a:prstGeom prst="rect">
              <a:avLst/>
            </a:prstGeom>
          </p:spPr>
        </p:pic>
        <p:pic>
          <p:nvPicPr>
            <p:cNvPr id="25" name="图片 24">
              <a:extLst>
                <a:ext uri="{FF2B5EF4-FFF2-40B4-BE49-F238E27FC236}">
                  <a16:creationId xmlns:a16="http://schemas.microsoft.com/office/drawing/2014/main" id="{D61CFE81-B24C-A54D-5DAA-128908746CE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12154" y="5078987"/>
              <a:ext cx="676785" cy="676785"/>
            </a:xfrm>
            <a:prstGeom prst="rect">
              <a:avLst/>
            </a:prstGeom>
          </p:spPr>
        </p:pic>
      </p:grpSp>
      <p:grpSp>
        <p:nvGrpSpPr>
          <p:cNvPr id="34" name="组合 33">
            <a:extLst>
              <a:ext uri="{FF2B5EF4-FFF2-40B4-BE49-F238E27FC236}">
                <a16:creationId xmlns:a16="http://schemas.microsoft.com/office/drawing/2014/main" id="{2BA79DD3-421E-70E7-38FC-08D6C87FA2F5}"/>
              </a:ext>
            </a:extLst>
          </p:cNvPr>
          <p:cNvGrpSpPr/>
          <p:nvPr/>
        </p:nvGrpSpPr>
        <p:grpSpPr>
          <a:xfrm>
            <a:off x="6740178" y="2943830"/>
            <a:ext cx="1305197" cy="1171527"/>
            <a:chOff x="1523074" y="4705398"/>
            <a:chExt cx="2351034" cy="1850721"/>
          </a:xfrm>
        </p:grpSpPr>
        <p:pic>
          <p:nvPicPr>
            <p:cNvPr id="19" name="图片 18">
              <a:extLst>
                <a:ext uri="{FF2B5EF4-FFF2-40B4-BE49-F238E27FC236}">
                  <a16:creationId xmlns:a16="http://schemas.microsoft.com/office/drawing/2014/main" id="{D6713944-CA68-B20B-CBFD-0942873CA6C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83168" y="4887075"/>
              <a:ext cx="793524" cy="793524"/>
            </a:xfrm>
            <a:prstGeom prst="rect">
              <a:avLst/>
            </a:prstGeom>
          </p:spPr>
        </p:pic>
        <p:sp>
          <p:nvSpPr>
            <p:cNvPr id="26" name="闪电形 25">
              <a:extLst>
                <a:ext uri="{FF2B5EF4-FFF2-40B4-BE49-F238E27FC236}">
                  <a16:creationId xmlns:a16="http://schemas.microsoft.com/office/drawing/2014/main" id="{3EA3D881-BA53-6E18-E2CF-B432504D76E3}"/>
                </a:ext>
              </a:extLst>
            </p:cNvPr>
            <p:cNvSpPr/>
            <p:nvPr/>
          </p:nvSpPr>
          <p:spPr>
            <a:xfrm>
              <a:off x="1523074" y="4705398"/>
              <a:ext cx="425187" cy="603800"/>
            </a:xfrm>
            <a:prstGeom prst="lightningBolt">
              <a:avLst/>
            </a:prstGeom>
            <a:solidFill>
              <a:srgbClr val="FF00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7" name="箭头: 左右 26">
              <a:extLst>
                <a:ext uri="{FF2B5EF4-FFF2-40B4-BE49-F238E27FC236}">
                  <a16:creationId xmlns:a16="http://schemas.microsoft.com/office/drawing/2014/main" id="{B8FCC76C-CF3E-1407-D904-28168762CFD5}"/>
                </a:ext>
              </a:extLst>
            </p:cNvPr>
            <p:cNvSpPr/>
            <p:nvPr/>
          </p:nvSpPr>
          <p:spPr>
            <a:xfrm>
              <a:off x="2433211" y="5158175"/>
              <a:ext cx="624952" cy="138999"/>
            </a:xfrm>
            <a:prstGeom prst="leftRightArrow">
              <a:avLst/>
            </a:prstGeom>
            <a:noFill/>
            <a:ln>
              <a:solidFill>
                <a:schemeClr val="tx1">
                  <a:lumMod val="50000"/>
                  <a:lumOff val="5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pic>
          <p:nvPicPr>
            <p:cNvPr id="28" name="图片 27">
              <a:extLst>
                <a:ext uri="{FF2B5EF4-FFF2-40B4-BE49-F238E27FC236}">
                  <a16:creationId xmlns:a16="http://schemas.microsoft.com/office/drawing/2014/main" id="{0C01508A-D10B-7BE8-0292-BDEC00F6D32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80584" y="4887075"/>
              <a:ext cx="793524" cy="793524"/>
            </a:xfrm>
            <a:prstGeom prst="rect">
              <a:avLst/>
            </a:prstGeom>
          </p:spPr>
        </p:pic>
        <p:pic>
          <p:nvPicPr>
            <p:cNvPr id="29" name="图片 28">
              <a:extLst>
                <a:ext uri="{FF2B5EF4-FFF2-40B4-BE49-F238E27FC236}">
                  <a16:creationId xmlns:a16="http://schemas.microsoft.com/office/drawing/2014/main" id="{0AF9E7FC-2EFC-7462-626E-D0D58357AAC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67257" y="5762595"/>
              <a:ext cx="793524" cy="793524"/>
            </a:xfrm>
            <a:prstGeom prst="rect">
              <a:avLst/>
            </a:prstGeom>
          </p:spPr>
        </p:pic>
        <p:sp>
          <p:nvSpPr>
            <p:cNvPr id="30" name="箭头: 左右 29">
              <a:extLst>
                <a:ext uri="{FF2B5EF4-FFF2-40B4-BE49-F238E27FC236}">
                  <a16:creationId xmlns:a16="http://schemas.microsoft.com/office/drawing/2014/main" id="{777D22E7-2769-B93A-BFF7-60265C473E3A}"/>
                </a:ext>
              </a:extLst>
            </p:cNvPr>
            <p:cNvSpPr/>
            <p:nvPr/>
          </p:nvSpPr>
          <p:spPr>
            <a:xfrm rot="19379148">
              <a:off x="2982304" y="5908379"/>
              <a:ext cx="624952" cy="138999"/>
            </a:xfrm>
            <a:prstGeom prst="leftRightArrow">
              <a:avLst/>
            </a:prstGeom>
            <a:noFill/>
            <a:ln>
              <a:solidFill>
                <a:schemeClr val="tx1">
                  <a:lumMod val="50000"/>
                  <a:lumOff val="5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箭头: 左右 30">
              <a:extLst>
                <a:ext uri="{FF2B5EF4-FFF2-40B4-BE49-F238E27FC236}">
                  <a16:creationId xmlns:a16="http://schemas.microsoft.com/office/drawing/2014/main" id="{CF8A71D3-F829-EBCE-4717-C274D7B893B4}"/>
                </a:ext>
              </a:extLst>
            </p:cNvPr>
            <p:cNvSpPr/>
            <p:nvPr/>
          </p:nvSpPr>
          <p:spPr>
            <a:xfrm rot="2582012">
              <a:off x="1935305" y="5882200"/>
              <a:ext cx="624952" cy="138999"/>
            </a:xfrm>
            <a:prstGeom prst="leftRightArrow">
              <a:avLst/>
            </a:prstGeom>
            <a:noFill/>
            <a:ln>
              <a:solidFill>
                <a:schemeClr val="tx1">
                  <a:lumMod val="50000"/>
                  <a:lumOff val="5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pic>
          <p:nvPicPr>
            <p:cNvPr id="32" name="图形 31" descr="关闭 纯色填充">
              <a:extLst>
                <a:ext uri="{FF2B5EF4-FFF2-40B4-BE49-F238E27FC236}">
                  <a16:creationId xmlns:a16="http://schemas.microsoft.com/office/drawing/2014/main" id="{F7EA8951-0983-20DC-158F-A144DE4C3750}"/>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162790" y="5766210"/>
              <a:ext cx="423339" cy="423339"/>
            </a:xfrm>
            <a:prstGeom prst="rect">
              <a:avLst/>
            </a:prstGeom>
          </p:spPr>
        </p:pic>
      </p:grpSp>
      <p:pic>
        <p:nvPicPr>
          <p:cNvPr id="36" name="图片 35" descr="黑白色的标志&#10;&#10;描述已自动生成">
            <a:extLst>
              <a:ext uri="{FF2B5EF4-FFF2-40B4-BE49-F238E27FC236}">
                <a16:creationId xmlns:a16="http://schemas.microsoft.com/office/drawing/2014/main" id="{3C2432E2-5CA5-1658-0F55-03F1BB539411}"/>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9399517" y="4589750"/>
            <a:ext cx="1230224" cy="1230224"/>
          </a:xfrm>
          <a:prstGeom prst="rect">
            <a:avLst/>
          </a:prstGeom>
        </p:spPr>
      </p:pic>
      <p:sp>
        <p:nvSpPr>
          <p:cNvPr id="37" name="文本框 36">
            <a:extLst>
              <a:ext uri="{FF2B5EF4-FFF2-40B4-BE49-F238E27FC236}">
                <a16:creationId xmlns:a16="http://schemas.microsoft.com/office/drawing/2014/main" id="{7F4356C7-5E52-14D4-F79F-05E1EE5604C0}"/>
              </a:ext>
            </a:extLst>
          </p:cNvPr>
          <p:cNvSpPr txBox="1"/>
          <p:nvPr/>
        </p:nvSpPr>
        <p:spPr>
          <a:xfrm>
            <a:off x="8980961" y="5742363"/>
            <a:ext cx="1940312" cy="369332"/>
          </a:xfrm>
          <a:prstGeom prst="rect">
            <a:avLst/>
          </a:prstGeom>
          <a:noFill/>
        </p:spPr>
        <p:txBody>
          <a:bodyPr wrap="square" rtlCol="0">
            <a:spAutoFit/>
          </a:bodyPr>
          <a:lstStyle/>
          <a:p>
            <a:pPr algn="ctr"/>
            <a:r>
              <a:rPr lang="en-US" altLang="zh-CN" i="1" dirty="0">
                <a:ea typeface="微软雅黑" panose="020B0503020204020204" pitchFamily="34" charset="-122"/>
              </a:rPr>
              <a:t>Script</a:t>
            </a:r>
            <a:endParaRPr lang="zh-CN" altLang="en-US" i="1" dirty="0">
              <a:ea typeface="微软雅黑" panose="020B0503020204020204" pitchFamily="34" charset="-122"/>
            </a:endParaRPr>
          </a:p>
        </p:txBody>
      </p:sp>
      <p:pic>
        <p:nvPicPr>
          <p:cNvPr id="38" name="图片 37">
            <a:extLst>
              <a:ext uri="{FF2B5EF4-FFF2-40B4-BE49-F238E27FC236}">
                <a16:creationId xmlns:a16="http://schemas.microsoft.com/office/drawing/2014/main" id="{DE3A2CBF-2F5D-3F5B-B4D5-706543EE391A}"/>
              </a:ext>
            </a:extLst>
          </p:cNvPr>
          <p:cNvPicPr>
            <a:picLocks noChangeAspect="1"/>
          </p:cNvPicPr>
          <p:nvPr/>
        </p:nvPicPr>
        <p:blipFill>
          <a:blip r:embed="rId11"/>
          <a:stretch>
            <a:fillRect/>
          </a:stretch>
        </p:blipFill>
        <p:spPr>
          <a:xfrm>
            <a:off x="6562259" y="4779963"/>
            <a:ext cx="1483116" cy="875605"/>
          </a:xfrm>
          <a:prstGeom prst="rect">
            <a:avLst/>
          </a:prstGeom>
        </p:spPr>
      </p:pic>
      <p:sp>
        <p:nvSpPr>
          <p:cNvPr id="39" name="文本框 38">
            <a:extLst>
              <a:ext uri="{FF2B5EF4-FFF2-40B4-BE49-F238E27FC236}">
                <a16:creationId xmlns:a16="http://schemas.microsoft.com/office/drawing/2014/main" id="{58D8C7F1-F93E-A5C7-B048-1E8BAAD778CF}"/>
              </a:ext>
            </a:extLst>
          </p:cNvPr>
          <p:cNvSpPr txBox="1"/>
          <p:nvPr/>
        </p:nvSpPr>
        <p:spPr>
          <a:xfrm>
            <a:off x="5888955" y="5743604"/>
            <a:ext cx="3015451" cy="369332"/>
          </a:xfrm>
          <a:prstGeom prst="rect">
            <a:avLst/>
          </a:prstGeom>
          <a:noFill/>
        </p:spPr>
        <p:txBody>
          <a:bodyPr wrap="square" rtlCol="0">
            <a:spAutoFit/>
          </a:bodyPr>
          <a:lstStyle/>
          <a:p>
            <a:pPr algn="ctr"/>
            <a:r>
              <a:rPr lang="en-US" altLang="zh-CN" i="1" dirty="0">
                <a:ea typeface="微软雅黑" panose="020B0503020204020204" pitchFamily="34" charset="-122"/>
              </a:rPr>
              <a:t>Overriding mapped actions</a:t>
            </a:r>
            <a:endParaRPr lang="zh-CN" altLang="en-US" i="1" dirty="0">
              <a:ea typeface="微软雅黑" panose="020B0503020204020204" pitchFamily="34" charset="-122"/>
            </a:endParaRPr>
          </a:p>
        </p:txBody>
      </p:sp>
      <p:sp>
        <p:nvSpPr>
          <p:cNvPr id="40" name="文本框 39">
            <a:extLst>
              <a:ext uri="{FF2B5EF4-FFF2-40B4-BE49-F238E27FC236}">
                <a16:creationId xmlns:a16="http://schemas.microsoft.com/office/drawing/2014/main" id="{CA62535B-B04C-F11B-A25B-8840166DE13B}"/>
              </a:ext>
            </a:extLst>
          </p:cNvPr>
          <p:cNvSpPr txBox="1"/>
          <p:nvPr/>
        </p:nvSpPr>
        <p:spPr>
          <a:xfrm>
            <a:off x="1603124" y="5742363"/>
            <a:ext cx="3015451" cy="369332"/>
          </a:xfrm>
          <a:prstGeom prst="rect">
            <a:avLst/>
          </a:prstGeom>
          <a:noFill/>
        </p:spPr>
        <p:txBody>
          <a:bodyPr wrap="square" rtlCol="0">
            <a:spAutoFit/>
          </a:bodyPr>
          <a:lstStyle/>
          <a:p>
            <a:pPr algn="ctr"/>
            <a:r>
              <a:rPr lang="en-US" altLang="zh-CN" i="1" dirty="0">
                <a:ea typeface="微软雅黑" panose="020B0503020204020204" pitchFamily="34" charset="-122"/>
              </a:rPr>
              <a:t>Annotations / APIs</a:t>
            </a:r>
            <a:endParaRPr lang="zh-CN" altLang="en-US" i="1" dirty="0">
              <a:ea typeface="微软雅黑" panose="020B0503020204020204" pitchFamily="34" charset="-122"/>
            </a:endParaRPr>
          </a:p>
        </p:txBody>
      </p:sp>
      <p:sp>
        <p:nvSpPr>
          <p:cNvPr id="41" name="文本框 40">
            <a:extLst>
              <a:ext uri="{FF2B5EF4-FFF2-40B4-BE49-F238E27FC236}">
                <a16:creationId xmlns:a16="http://schemas.microsoft.com/office/drawing/2014/main" id="{8E659D1F-E2A0-044C-4AD6-19A8BA184F20}"/>
              </a:ext>
            </a:extLst>
          </p:cNvPr>
          <p:cNvSpPr txBox="1"/>
          <p:nvPr/>
        </p:nvSpPr>
        <p:spPr>
          <a:xfrm>
            <a:off x="239655" y="4935964"/>
            <a:ext cx="2940627" cy="338682"/>
          </a:xfrm>
          <a:prstGeom prst="rect">
            <a:avLst/>
          </a:prstGeom>
          <a:noFill/>
          <a:ln>
            <a:noFill/>
          </a:ln>
        </p:spPr>
        <p:txBody>
          <a:bodyPr wrap="square" rtlCol="0">
            <a:spAutoFit/>
          </a:bodyPr>
          <a:lstStyle/>
          <a:p>
            <a:r>
              <a:rPr lang="en-US" altLang="zh-CN" sz="1601" dirty="0">
                <a:solidFill>
                  <a:srgbClr val="FF0000"/>
                </a:solidFill>
                <a:latin typeface="Consolas" panose="020B0609020204030204" pitchFamily="49" charset="0"/>
              </a:rPr>
              <a:t>+@Action(“BecomeLeader”)</a:t>
            </a:r>
            <a:r>
              <a:rPr lang="en-US" altLang="zh-CN" sz="1601" dirty="0">
                <a:latin typeface="Consolas" panose="020B0609020204030204" pitchFamily="49" charset="0"/>
              </a:rPr>
              <a:t>    </a:t>
            </a:r>
          </a:p>
        </p:txBody>
      </p:sp>
      <p:sp>
        <p:nvSpPr>
          <p:cNvPr id="42" name="文本框 41">
            <a:extLst>
              <a:ext uri="{FF2B5EF4-FFF2-40B4-BE49-F238E27FC236}">
                <a16:creationId xmlns:a16="http://schemas.microsoft.com/office/drawing/2014/main" id="{F00AA0C0-F992-A8F8-2D29-9667A23D0AD6}"/>
              </a:ext>
            </a:extLst>
          </p:cNvPr>
          <p:cNvSpPr txBox="1"/>
          <p:nvPr/>
        </p:nvSpPr>
        <p:spPr>
          <a:xfrm>
            <a:off x="239656" y="5223690"/>
            <a:ext cx="2940627" cy="338682"/>
          </a:xfrm>
          <a:prstGeom prst="rect">
            <a:avLst/>
          </a:prstGeom>
          <a:noFill/>
          <a:ln>
            <a:noFill/>
          </a:ln>
        </p:spPr>
        <p:txBody>
          <a:bodyPr wrap="square" rtlCol="0">
            <a:spAutoFit/>
          </a:bodyPr>
          <a:lstStyle/>
          <a:p>
            <a:r>
              <a:rPr lang="en-US" altLang="zh-CN" sz="1601" dirty="0">
                <a:solidFill>
                  <a:srgbClr val="FF0000"/>
                </a:solidFill>
                <a:latin typeface="Consolas" panose="020B0609020204030204" pitchFamily="49" charset="0"/>
              </a:rPr>
              <a:t>+</a:t>
            </a:r>
            <a:r>
              <a:rPr lang="en-US" altLang="zh-CN" sz="1601" dirty="0" err="1">
                <a:solidFill>
                  <a:srgbClr val="FF0000"/>
                </a:solidFill>
                <a:latin typeface="Consolas" panose="020B0609020204030204" pitchFamily="49" charset="0"/>
              </a:rPr>
              <a:t>Action.getParams</a:t>
            </a:r>
            <a:r>
              <a:rPr lang="en-US" altLang="zh-CN" sz="1601" dirty="0">
                <a:solidFill>
                  <a:srgbClr val="FF0000"/>
                </a:solidFill>
                <a:latin typeface="Consolas" panose="020B0609020204030204" pitchFamily="49" charset="0"/>
              </a:rPr>
              <a:t>()</a:t>
            </a:r>
            <a:r>
              <a:rPr lang="en-US" altLang="zh-CN" sz="1601" dirty="0">
                <a:latin typeface="Consolas" panose="020B0609020204030204" pitchFamily="49" charset="0"/>
              </a:rPr>
              <a:t>    </a:t>
            </a:r>
          </a:p>
        </p:txBody>
      </p:sp>
      <p:sp>
        <p:nvSpPr>
          <p:cNvPr id="43" name="文本框 42">
            <a:extLst>
              <a:ext uri="{FF2B5EF4-FFF2-40B4-BE49-F238E27FC236}">
                <a16:creationId xmlns:a16="http://schemas.microsoft.com/office/drawing/2014/main" id="{389B41A2-D849-E5D2-3C0F-7706E538F4FA}"/>
              </a:ext>
            </a:extLst>
          </p:cNvPr>
          <p:cNvSpPr txBox="1"/>
          <p:nvPr/>
        </p:nvSpPr>
        <p:spPr>
          <a:xfrm>
            <a:off x="2961506" y="4906396"/>
            <a:ext cx="2940627" cy="338682"/>
          </a:xfrm>
          <a:prstGeom prst="rect">
            <a:avLst/>
          </a:prstGeom>
          <a:noFill/>
          <a:ln>
            <a:noFill/>
          </a:ln>
        </p:spPr>
        <p:txBody>
          <a:bodyPr wrap="square" rtlCol="0">
            <a:spAutoFit/>
          </a:bodyPr>
          <a:lstStyle/>
          <a:p>
            <a:r>
              <a:rPr lang="en-US" altLang="zh-CN" sz="1601" dirty="0">
                <a:solidFill>
                  <a:srgbClr val="FF0000"/>
                </a:solidFill>
                <a:latin typeface="Consolas" panose="020B0609020204030204" pitchFamily="49" charset="0"/>
              </a:rPr>
              <a:t>+</a:t>
            </a:r>
            <a:r>
              <a:rPr lang="en-US" altLang="zh-CN" sz="1601" dirty="0" err="1">
                <a:solidFill>
                  <a:srgbClr val="FF0000"/>
                </a:solidFill>
                <a:latin typeface="Consolas" panose="020B0609020204030204" pitchFamily="49" charset="0"/>
              </a:rPr>
              <a:t>Mocket.begin</a:t>
            </a:r>
            <a:r>
              <a:rPr lang="en-US" altLang="zh-CN" sz="1601" dirty="0">
                <a:solidFill>
                  <a:srgbClr val="FF0000"/>
                </a:solidFill>
                <a:latin typeface="Consolas" panose="020B0609020204030204" pitchFamily="49" charset="0"/>
              </a:rPr>
              <a:t>(“Action”)</a:t>
            </a:r>
            <a:r>
              <a:rPr lang="en-US" altLang="zh-CN" sz="1601" dirty="0">
                <a:latin typeface="Consolas" panose="020B0609020204030204" pitchFamily="49" charset="0"/>
              </a:rPr>
              <a:t>    </a:t>
            </a:r>
          </a:p>
        </p:txBody>
      </p:sp>
      <p:sp>
        <p:nvSpPr>
          <p:cNvPr id="44" name="文本框 43">
            <a:extLst>
              <a:ext uri="{FF2B5EF4-FFF2-40B4-BE49-F238E27FC236}">
                <a16:creationId xmlns:a16="http://schemas.microsoft.com/office/drawing/2014/main" id="{4118DE08-98B3-E75F-B31D-8DB62F387C20}"/>
              </a:ext>
            </a:extLst>
          </p:cNvPr>
          <p:cNvSpPr txBox="1"/>
          <p:nvPr/>
        </p:nvSpPr>
        <p:spPr>
          <a:xfrm>
            <a:off x="2979486" y="5204862"/>
            <a:ext cx="2940627" cy="338682"/>
          </a:xfrm>
          <a:prstGeom prst="rect">
            <a:avLst/>
          </a:prstGeom>
          <a:noFill/>
          <a:ln>
            <a:noFill/>
          </a:ln>
        </p:spPr>
        <p:txBody>
          <a:bodyPr wrap="square" rtlCol="0">
            <a:spAutoFit/>
          </a:bodyPr>
          <a:lstStyle/>
          <a:p>
            <a:r>
              <a:rPr lang="en-US" altLang="zh-CN" sz="1601" dirty="0">
                <a:solidFill>
                  <a:srgbClr val="FF0000"/>
                </a:solidFill>
                <a:latin typeface="Consolas" panose="020B0609020204030204" pitchFamily="49" charset="0"/>
              </a:rPr>
              <a:t>+</a:t>
            </a:r>
            <a:r>
              <a:rPr lang="en-US" altLang="zh-CN" sz="1601" dirty="0" err="1">
                <a:solidFill>
                  <a:srgbClr val="FF0000"/>
                </a:solidFill>
                <a:latin typeface="Consolas" panose="020B0609020204030204" pitchFamily="49" charset="0"/>
              </a:rPr>
              <a:t>Mocket.end</a:t>
            </a:r>
            <a:r>
              <a:rPr lang="en-US" altLang="zh-CN" sz="1601" dirty="0">
                <a:solidFill>
                  <a:srgbClr val="FF0000"/>
                </a:solidFill>
                <a:latin typeface="Consolas" panose="020B0609020204030204" pitchFamily="49" charset="0"/>
              </a:rPr>
              <a:t>(“Action”)</a:t>
            </a:r>
            <a:endParaRPr lang="en-US" altLang="zh-CN" sz="1601" dirty="0">
              <a:latin typeface="Consolas" panose="020B0609020204030204" pitchFamily="49" charset="0"/>
            </a:endParaRPr>
          </a:p>
        </p:txBody>
      </p:sp>
      <p:sp>
        <p:nvSpPr>
          <p:cNvPr id="46" name="箭头: 上下 45">
            <a:extLst>
              <a:ext uri="{FF2B5EF4-FFF2-40B4-BE49-F238E27FC236}">
                <a16:creationId xmlns:a16="http://schemas.microsoft.com/office/drawing/2014/main" id="{5882E870-C898-3373-7C55-7D2D051D19B5}"/>
              </a:ext>
            </a:extLst>
          </p:cNvPr>
          <p:cNvSpPr/>
          <p:nvPr/>
        </p:nvSpPr>
        <p:spPr>
          <a:xfrm>
            <a:off x="2961506" y="4076471"/>
            <a:ext cx="323613" cy="730515"/>
          </a:xfrm>
          <a:prstGeom prst="upDownArrow">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47" name="箭头: 上下 46">
            <a:extLst>
              <a:ext uri="{FF2B5EF4-FFF2-40B4-BE49-F238E27FC236}">
                <a16:creationId xmlns:a16="http://schemas.microsoft.com/office/drawing/2014/main" id="{E015986E-2B52-031A-2114-6534DD83B14B}"/>
              </a:ext>
            </a:extLst>
          </p:cNvPr>
          <p:cNvSpPr/>
          <p:nvPr/>
        </p:nvSpPr>
        <p:spPr>
          <a:xfrm>
            <a:off x="8657348" y="4076471"/>
            <a:ext cx="323613" cy="730515"/>
          </a:xfrm>
          <a:prstGeom prst="upDownArrow">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48" name="文本框 47">
            <a:extLst>
              <a:ext uri="{FF2B5EF4-FFF2-40B4-BE49-F238E27FC236}">
                <a16:creationId xmlns:a16="http://schemas.microsoft.com/office/drawing/2014/main" id="{C4F7B87C-1B3B-B1B1-5F9F-693E38182818}"/>
              </a:ext>
            </a:extLst>
          </p:cNvPr>
          <p:cNvSpPr txBox="1"/>
          <p:nvPr/>
        </p:nvSpPr>
        <p:spPr>
          <a:xfrm>
            <a:off x="2454498" y="6193838"/>
            <a:ext cx="7209092" cy="584775"/>
          </a:xfrm>
          <a:prstGeom prst="rect">
            <a:avLst/>
          </a:prstGeom>
          <a:noFill/>
        </p:spPr>
        <p:txBody>
          <a:bodyPr wrap="square" rtlCol="0">
            <a:spAutoFit/>
          </a:bodyPr>
          <a:lstStyle/>
          <a:p>
            <a:pPr algn="ctr"/>
            <a:r>
              <a:rPr lang="en-US" altLang="zh-CN" sz="3200" b="1" i="1" dirty="0">
                <a:solidFill>
                  <a:srgbClr val="C00000"/>
                </a:solidFill>
                <a:ea typeface="微软雅黑" panose="020B0503020204020204" pitchFamily="34" charset="-122"/>
              </a:rPr>
              <a:t>Find more details in our paper!</a:t>
            </a:r>
            <a:endParaRPr lang="zh-CN" altLang="en-US" sz="3200" b="1" i="1" dirty="0">
              <a:solidFill>
                <a:srgbClr val="C00000"/>
              </a:solidFill>
              <a:ea typeface="微软雅黑" panose="020B0503020204020204" pitchFamily="34" charset="-122"/>
            </a:endParaRPr>
          </a:p>
        </p:txBody>
      </p:sp>
    </p:spTree>
    <p:extLst>
      <p:ext uri="{BB962C8B-B14F-4D97-AF65-F5344CB8AC3E}">
        <p14:creationId xmlns:p14="http://schemas.microsoft.com/office/powerpoint/2010/main" val="18899872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DE4774-89D7-5A6A-4AD1-79DA990C64D9}"/>
              </a:ext>
            </a:extLst>
          </p:cNvPr>
          <p:cNvSpPr>
            <a:spLocks noGrp="1"/>
          </p:cNvSpPr>
          <p:nvPr>
            <p:ph type="title"/>
          </p:nvPr>
        </p:nvSpPr>
        <p:spPr/>
        <p:txBody>
          <a:bodyPr/>
          <a:lstStyle/>
          <a:p>
            <a:r>
              <a:rPr lang="en-US" altLang="zh-CN" dirty="0"/>
              <a:t>Instrument mapped actions</a:t>
            </a:r>
            <a:endParaRPr lang="zh-CN" altLang="en-US" dirty="0"/>
          </a:p>
        </p:txBody>
      </p:sp>
      <p:sp>
        <p:nvSpPr>
          <p:cNvPr id="4" name="灯片编号占位符 3">
            <a:extLst>
              <a:ext uri="{FF2B5EF4-FFF2-40B4-BE49-F238E27FC236}">
                <a16:creationId xmlns:a16="http://schemas.microsoft.com/office/drawing/2014/main" id="{877CAAD1-8B23-613D-8BA1-E24B3D648BBD}"/>
              </a:ext>
            </a:extLst>
          </p:cNvPr>
          <p:cNvSpPr>
            <a:spLocks noGrp="1"/>
          </p:cNvSpPr>
          <p:nvPr>
            <p:ph type="sldNum" sz="quarter" idx="12"/>
          </p:nvPr>
        </p:nvSpPr>
        <p:spPr/>
        <p:txBody>
          <a:bodyPr/>
          <a:lstStyle/>
          <a:p>
            <a:fld id="{AB762644-4423-4A8C-BF71-6D8119CDF996}" type="slidenum">
              <a:rPr lang="zh-CN" altLang="en-US" smtClean="0"/>
              <a:t>16</a:t>
            </a:fld>
            <a:endParaRPr lang="zh-CN" altLang="en-US"/>
          </a:p>
        </p:txBody>
      </p:sp>
      <p:sp>
        <p:nvSpPr>
          <p:cNvPr id="5" name="文本框 4">
            <a:extLst>
              <a:ext uri="{FF2B5EF4-FFF2-40B4-BE49-F238E27FC236}">
                <a16:creationId xmlns:a16="http://schemas.microsoft.com/office/drawing/2014/main" id="{037EE006-7191-AB24-7067-3527A4C5CA35}"/>
              </a:ext>
            </a:extLst>
          </p:cNvPr>
          <p:cNvSpPr txBox="1"/>
          <p:nvPr/>
        </p:nvSpPr>
        <p:spPr>
          <a:xfrm>
            <a:off x="1475575" y="2746473"/>
            <a:ext cx="4311556" cy="2063129"/>
          </a:xfrm>
          <a:prstGeom prst="rect">
            <a:avLst/>
          </a:prstGeom>
          <a:solidFill>
            <a:schemeClr val="bg1"/>
          </a:solidFill>
          <a:ln>
            <a:solidFill>
              <a:schemeClr val="bg1">
                <a:lumMod val="85000"/>
              </a:schemeClr>
            </a:solidFill>
          </a:ln>
        </p:spPr>
        <p:txBody>
          <a:bodyPr wrap="square" rtlCol="0">
            <a:spAutoFit/>
          </a:bodyPr>
          <a:lstStyle/>
          <a:p>
            <a:r>
              <a:rPr lang="en-US" altLang="zh-CN" sz="1601" dirty="0">
                <a:solidFill>
                  <a:srgbClr val="FF0000"/>
                </a:solidFill>
                <a:latin typeface="Consolas" panose="020B0609020204030204" pitchFamily="49" charset="0"/>
              </a:rPr>
              <a:t> @Action(“BecomeLeader”)</a:t>
            </a:r>
            <a:r>
              <a:rPr lang="en-US" altLang="zh-CN" sz="1601" dirty="0">
                <a:latin typeface="Consolas" panose="020B0609020204030204" pitchFamily="49" charset="0"/>
              </a:rPr>
              <a:t>    </a:t>
            </a:r>
          </a:p>
          <a:p>
            <a:r>
              <a:rPr lang="en-US" altLang="zh-CN" sz="1601" dirty="0">
                <a:latin typeface="Consolas" panose="020B0609020204030204" pitchFamily="49" charset="0"/>
              </a:rPr>
              <a:t> void </a:t>
            </a:r>
            <a:r>
              <a:rPr lang="en-US" altLang="zh-CN" sz="1601" dirty="0" err="1">
                <a:latin typeface="Consolas" panose="020B0609020204030204" pitchFamily="49" charset="0"/>
              </a:rPr>
              <a:t>becomeLeader</a:t>
            </a:r>
            <a:r>
              <a:rPr lang="en-US" altLang="zh-CN" sz="1601" dirty="0">
                <a:latin typeface="Consolas" panose="020B0609020204030204" pitchFamily="49" charset="0"/>
              </a:rPr>
              <a:t>() {</a:t>
            </a:r>
          </a:p>
          <a:p>
            <a:r>
              <a:rPr lang="en-US" altLang="zh-CN" sz="1601" dirty="0">
                <a:solidFill>
                  <a:srgbClr val="FF0000"/>
                </a:solidFill>
                <a:latin typeface="Consolas" panose="020B0609020204030204" pitchFamily="49" charset="0"/>
              </a:rPr>
              <a:t>+   </a:t>
            </a:r>
            <a:r>
              <a:rPr lang="en-US" altLang="zh-CN" sz="1601" dirty="0" err="1">
                <a:solidFill>
                  <a:srgbClr val="FF0000"/>
                </a:solidFill>
                <a:latin typeface="Consolas" panose="020B0609020204030204" pitchFamily="49" charset="0"/>
              </a:rPr>
              <a:t>Action.getParams</a:t>
            </a:r>
            <a:r>
              <a:rPr lang="en-US" altLang="zh-CN" sz="1601" dirty="0">
                <a:solidFill>
                  <a:srgbClr val="FF0000"/>
                </a:solidFill>
                <a:latin typeface="Consolas" panose="020B0609020204030204" pitchFamily="49" charset="0"/>
              </a:rPr>
              <a:t>(</a:t>
            </a:r>
            <a:r>
              <a:rPr lang="en-US" altLang="zh-CN" sz="1601" dirty="0" err="1">
                <a:solidFill>
                  <a:srgbClr val="FF0000"/>
                </a:solidFill>
                <a:latin typeface="Consolas" panose="020B0609020204030204" pitchFamily="49" charset="0"/>
              </a:rPr>
              <a:t>this.NodeId</a:t>
            </a:r>
            <a:r>
              <a:rPr lang="en-US" altLang="zh-CN" sz="1601" dirty="0">
                <a:solidFill>
                  <a:srgbClr val="FF0000"/>
                </a:solidFill>
                <a:latin typeface="Consolas" panose="020B0609020204030204" pitchFamily="49" charset="0"/>
              </a:rPr>
              <a:t>);</a:t>
            </a:r>
            <a:endParaRPr lang="en-US" altLang="zh-CN" sz="1601" dirty="0">
              <a:solidFill>
                <a:srgbClr val="0070C0"/>
              </a:solidFill>
              <a:latin typeface="Consolas" panose="020B0609020204030204" pitchFamily="49" charset="0"/>
            </a:endParaRPr>
          </a:p>
          <a:p>
            <a:endParaRPr lang="en-US" altLang="zh-CN" sz="1601" dirty="0">
              <a:solidFill>
                <a:srgbClr val="0070C0"/>
              </a:solidFill>
              <a:latin typeface="Consolas" panose="020B0609020204030204" pitchFamily="49" charset="0"/>
            </a:endParaRPr>
          </a:p>
          <a:p>
            <a:r>
              <a:rPr lang="en-US" altLang="zh-CN" sz="1601" dirty="0">
                <a:latin typeface="Consolas" panose="020B0609020204030204" pitchFamily="49" charset="0"/>
              </a:rPr>
              <a:t>    state = </a:t>
            </a:r>
            <a:r>
              <a:rPr lang="en-US" altLang="zh-CN" sz="1601" dirty="0" err="1">
                <a:latin typeface="Consolas" panose="020B0609020204030204" pitchFamily="49" charset="0"/>
              </a:rPr>
              <a:t>NodeState.STATE_LEADER</a:t>
            </a:r>
            <a:r>
              <a:rPr lang="en-US" altLang="zh-CN" sz="1601" dirty="0">
                <a:latin typeface="Consolas" panose="020B0609020204030204" pitchFamily="49" charset="0"/>
              </a:rPr>
              <a:t>;</a:t>
            </a:r>
            <a:endParaRPr lang="en-US" altLang="zh-CN" sz="1601" dirty="0">
              <a:solidFill>
                <a:srgbClr val="0070C0"/>
              </a:solidFill>
              <a:latin typeface="Consolas" panose="020B0609020204030204" pitchFamily="49" charset="0"/>
            </a:endParaRPr>
          </a:p>
          <a:p>
            <a:r>
              <a:rPr lang="en-US" altLang="zh-CN" sz="1601" dirty="0">
                <a:latin typeface="Consolas" panose="020B0609020204030204" pitchFamily="49" charset="0"/>
              </a:rPr>
              <a:t>    …</a:t>
            </a:r>
          </a:p>
          <a:p>
            <a:endParaRPr lang="en-US" altLang="zh-CN" sz="1601" dirty="0">
              <a:solidFill>
                <a:srgbClr val="0070C0"/>
              </a:solidFill>
              <a:latin typeface="Consolas" panose="020B0609020204030204" pitchFamily="49" charset="0"/>
            </a:endParaRPr>
          </a:p>
          <a:p>
            <a:r>
              <a:rPr lang="en-US" altLang="zh-CN" sz="1601" dirty="0">
                <a:latin typeface="Consolas" panose="020B0609020204030204" pitchFamily="49" charset="0"/>
              </a:rPr>
              <a:t> }</a:t>
            </a:r>
          </a:p>
        </p:txBody>
      </p:sp>
      <p:sp>
        <p:nvSpPr>
          <p:cNvPr id="6" name="文本框 5">
            <a:extLst>
              <a:ext uri="{FF2B5EF4-FFF2-40B4-BE49-F238E27FC236}">
                <a16:creationId xmlns:a16="http://schemas.microsoft.com/office/drawing/2014/main" id="{539F970B-D5A4-3468-7387-2707BFD024C9}"/>
              </a:ext>
            </a:extLst>
          </p:cNvPr>
          <p:cNvSpPr txBox="1"/>
          <p:nvPr/>
        </p:nvSpPr>
        <p:spPr>
          <a:xfrm>
            <a:off x="1475575" y="3486150"/>
            <a:ext cx="3829050" cy="338682"/>
          </a:xfrm>
          <a:prstGeom prst="rect">
            <a:avLst/>
          </a:prstGeom>
          <a:noFill/>
          <a:ln>
            <a:noFill/>
          </a:ln>
        </p:spPr>
        <p:txBody>
          <a:bodyPr wrap="square" rtlCol="0">
            <a:spAutoFit/>
          </a:bodyPr>
          <a:lstStyle/>
          <a:p>
            <a:r>
              <a:rPr lang="en-US" altLang="zh-CN" sz="1601" dirty="0">
                <a:solidFill>
                  <a:srgbClr val="0070C0"/>
                </a:solidFill>
                <a:latin typeface="Consolas" panose="020B0609020204030204" pitchFamily="49" charset="0"/>
              </a:rPr>
              <a:t>+   </a:t>
            </a:r>
            <a:r>
              <a:rPr lang="en-US" altLang="zh-CN" sz="1601" dirty="0" err="1">
                <a:solidFill>
                  <a:srgbClr val="0070C0"/>
                </a:solidFill>
                <a:latin typeface="Consolas" panose="020B0609020204030204" pitchFamily="49" charset="0"/>
              </a:rPr>
              <a:t>Mocket.notifyAndBlock</a:t>
            </a:r>
            <a:r>
              <a:rPr lang="en-US" altLang="zh-CN" sz="1601" dirty="0">
                <a:solidFill>
                  <a:srgbClr val="0070C0"/>
                </a:solidFill>
                <a:latin typeface="Consolas" panose="020B0609020204030204" pitchFamily="49" charset="0"/>
              </a:rPr>
              <a:t>();</a:t>
            </a:r>
          </a:p>
        </p:txBody>
      </p:sp>
      <p:sp>
        <p:nvSpPr>
          <p:cNvPr id="7" name="文本框 6">
            <a:extLst>
              <a:ext uri="{FF2B5EF4-FFF2-40B4-BE49-F238E27FC236}">
                <a16:creationId xmlns:a16="http://schemas.microsoft.com/office/drawing/2014/main" id="{10C4ED47-9C17-A7A0-90FE-D66EDC89EA4D}"/>
              </a:ext>
            </a:extLst>
          </p:cNvPr>
          <p:cNvSpPr txBox="1"/>
          <p:nvPr/>
        </p:nvSpPr>
        <p:spPr>
          <a:xfrm>
            <a:off x="1475575" y="4206777"/>
            <a:ext cx="3829050" cy="338682"/>
          </a:xfrm>
          <a:prstGeom prst="rect">
            <a:avLst/>
          </a:prstGeom>
          <a:noFill/>
          <a:ln>
            <a:noFill/>
          </a:ln>
        </p:spPr>
        <p:txBody>
          <a:bodyPr wrap="square" rtlCol="0">
            <a:spAutoFit/>
          </a:bodyPr>
          <a:lstStyle/>
          <a:p>
            <a:r>
              <a:rPr lang="en-US" altLang="zh-CN" sz="1601" dirty="0">
                <a:solidFill>
                  <a:srgbClr val="0070C0"/>
                </a:solidFill>
                <a:latin typeface="Consolas" panose="020B0609020204030204" pitchFamily="49" charset="0"/>
              </a:rPr>
              <a:t>+   </a:t>
            </a:r>
            <a:r>
              <a:rPr lang="en-US" altLang="zh-CN" sz="1601" dirty="0" err="1">
                <a:solidFill>
                  <a:srgbClr val="0070C0"/>
                </a:solidFill>
                <a:latin typeface="Consolas" panose="020B0609020204030204" pitchFamily="49" charset="0"/>
              </a:rPr>
              <a:t>Mocket.checkState</a:t>
            </a:r>
            <a:r>
              <a:rPr lang="en-US" altLang="zh-CN" sz="1601" dirty="0">
                <a:solidFill>
                  <a:srgbClr val="0070C0"/>
                </a:solidFill>
                <a:latin typeface="Consolas" panose="020B0609020204030204" pitchFamily="49" charset="0"/>
              </a:rPr>
              <a:t>();</a:t>
            </a:r>
          </a:p>
        </p:txBody>
      </p:sp>
      <p:sp>
        <p:nvSpPr>
          <p:cNvPr id="8" name="文本框 7">
            <a:extLst>
              <a:ext uri="{FF2B5EF4-FFF2-40B4-BE49-F238E27FC236}">
                <a16:creationId xmlns:a16="http://schemas.microsoft.com/office/drawing/2014/main" id="{5FD8B383-4900-69D0-8589-794C5FB19EBE}"/>
              </a:ext>
            </a:extLst>
          </p:cNvPr>
          <p:cNvSpPr txBox="1"/>
          <p:nvPr/>
        </p:nvSpPr>
        <p:spPr>
          <a:xfrm>
            <a:off x="7904349" y="4620155"/>
            <a:ext cx="1793298" cy="297517"/>
          </a:xfrm>
          <a:prstGeom prst="rect">
            <a:avLst/>
          </a:prstGeom>
          <a:noFill/>
        </p:spPr>
        <p:txBody>
          <a:bodyPr wrap="square" rtlCol="0">
            <a:spAutoFit/>
          </a:bodyPr>
          <a:lstStyle/>
          <a:p>
            <a:pPr algn="ctr">
              <a:lnSpc>
                <a:spcPts val="1500"/>
              </a:lnSpc>
            </a:pPr>
            <a:r>
              <a:rPr lang="en-US" altLang="zh-CN" dirty="0" err="1">
                <a:ea typeface="微软雅黑" panose="020B0503020204020204" pitchFamily="34" charset="-122"/>
              </a:rPr>
              <a:t>Mocket</a:t>
            </a:r>
            <a:r>
              <a:rPr lang="en-US" altLang="zh-CN" dirty="0">
                <a:ea typeface="微软雅黑" panose="020B0503020204020204" pitchFamily="34" charset="-122"/>
              </a:rPr>
              <a:t> server</a:t>
            </a:r>
            <a:endParaRPr lang="zh-CN" altLang="en-US" dirty="0">
              <a:ea typeface="微软雅黑" panose="020B0503020204020204" pitchFamily="34" charset="-122"/>
            </a:endParaRPr>
          </a:p>
        </p:txBody>
      </p:sp>
      <p:pic>
        <p:nvPicPr>
          <p:cNvPr id="9" name="图形 8">
            <a:extLst>
              <a:ext uri="{FF2B5EF4-FFF2-40B4-BE49-F238E27FC236}">
                <a16:creationId xmlns:a16="http://schemas.microsoft.com/office/drawing/2014/main" id="{1EFE43AC-5EB9-BB89-18F9-FB6BE69C4AC2}"/>
              </a:ext>
            </a:extLst>
          </p:cNvPr>
          <p:cNvPicPr>
            <a:picLocks noChangeAspect="1"/>
          </p:cNvPicPr>
          <p:nvPr/>
        </p:nvPicPr>
        <p:blipFill rotWithShape="1">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r="27610"/>
          <a:stretch/>
        </p:blipFill>
        <p:spPr>
          <a:xfrm>
            <a:off x="8122242" y="3286191"/>
            <a:ext cx="1309094" cy="1255826"/>
          </a:xfrm>
          <a:prstGeom prst="rect">
            <a:avLst/>
          </a:prstGeom>
        </p:spPr>
      </p:pic>
      <p:sp>
        <p:nvSpPr>
          <p:cNvPr id="86" name="对话气泡: 圆角矩形 85">
            <a:extLst>
              <a:ext uri="{FF2B5EF4-FFF2-40B4-BE49-F238E27FC236}">
                <a16:creationId xmlns:a16="http://schemas.microsoft.com/office/drawing/2014/main" id="{7847B551-30D0-2EB4-F73A-F0E8B3FD61A1}"/>
              </a:ext>
            </a:extLst>
          </p:cNvPr>
          <p:cNvSpPr/>
          <p:nvPr/>
        </p:nvSpPr>
        <p:spPr>
          <a:xfrm flipH="1">
            <a:off x="9514176" y="2064742"/>
            <a:ext cx="2002209" cy="1339409"/>
          </a:xfrm>
          <a:prstGeom prst="wedgeRoundRectCallout">
            <a:avLst>
              <a:gd name="adj1" fmla="val 69555"/>
              <a:gd name="adj2" fmla="val 41166"/>
              <a:gd name="adj3" fmla="val 16667"/>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nvGrpSpPr>
          <p:cNvPr id="10" name="组合 9">
            <a:extLst>
              <a:ext uri="{FF2B5EF4-FFF2-40B4-BE49-F238E27FC236}">
                <a16:creationId xmlns:a16="http://schemas.microsoft.com/office/drawing/2014/main" id="{E3511877-9814-F268-78B5-FF90B0B919DA}"/>
              </a:ext>
            </a:extLst>
          </p:cNvPr>
          <p:cNvGrpSpPr/>
          <p:nvPr/>
        </p:nvGrpSpPr>
        <p:grpSpPr>
          <a:xfrm>
            <a:off x="9619421" y="2133104"/>
            <a:ext cx="1781501" cy="1194947"/>
            <a:chOff x="869445" y="4366571"/>
            <a:chExt cx="1624587" cy="1023236"/>
          </a:xfrm>
          <a:solidFill>
            <a:srgbClr val="F9F7F7"/>
          </a:solidFill>
        </p:grpSpPr>
        <p:sp>
          <p:nvSpPr>
            <p:cNvPr id="11" name="椭圆 10">
              <a:extLst>
                <a:ext uri="{FF2B5EF4-FFF2-40B4-BE49-F238E27FC236}">
                  <a16:creationId xmlns:a16="http://schemas.microsoft.com/office/drawing/2014/main" id="{08EC81D0-492D-8E77-2A40-C0DD68B07C06}"/>
                </a:ext>
              </a:extLst>
            </p:cNvPr>
            <p:cNvSpPr/>
            <p:nvPr/>
          </p:nvSpPr>
          <p:spPr bwMode="auto">
            <a:xfrm>
              <a:off x="1709584" y="4366571"/>
              <a:ext cx="71336" cy="64989"/>
            </a:xfrm>
            <a:prstGeom prst="ellipse">
              <a:avLst/>
            </a:prstGeom>
            <a:grpFill/>
            <a:ln w="635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t" anchorCtr="0" compatLnSpc="1">
              <a:prstTxWarp prst="textNoShape">
                <a:avLst/>
              </a:prstTxWarp>
              <a:noAutofit/>
            </a:bodyPr>
            <a:lstStyle/>
            <a:p>
              <a:pPr algn="ctr" defTabSz="914400" fontAlgn="base">
                <a:spcBef>
                  <a:spcPct val="20000"/>
                </a:spcBef>
                <a:spcAft>
                  <a:spcPct val="0"/>
                </a:spcAft>
                <a:buClr>
                  <a:srgbClr val="FF3300"/>
                </a:buClr>
                <a:buSzPct val="75000"/>
              </a:pPr>
              <a:endParaRPr lang="zh-CN" altLang="en-US" sz="1800" err="1">
                <a:latin typeface="Bahnschrift" panose="020B0502040204020203" pitchFamily="34" charset="0"/>
                <a:ea typeface="Linux Libertine O" panose="02000503000000000000" pitchFamily="50" charset="0"/>
                <a:cs typeface="Linux Libertine O" panose="02000503000000000000" pitchFamily="50" charset="0"/>
              </a:endParaRPr>
            </a:p>
          </p:txBody>
        </p:sp>
        <p:sp>
          <p:nvSpPr>
            <p:cNvPr id="12" name="椭圆 11">
              <a:extLst>
                <a:ext uri="{FF2B5EF4-FFF2-40B4-BE49-F238E27FC236}">
                  <a16:creationId xmlns:a16="http://schemas.microsoft.com/office/drawing/2014/main" id="{FC391307-0F6F-F54C-66B0-71FBCBEDDD19}"/>
                </a:ext>
              </a:extLst>
            </p:cNvPr>
            <p:cNvSpPr/>
            <p:nvPr/>
          </p:nvSpPr>
          <p:spPr bwMode="auto">
            <a:xfrm>
              <a:off x="1955483" y="4483550"/>
              <a:ext cx="71336" cy="64989"/>
            </a:xfrm>
            <a:prstGeom prst="ellipse">
              <a:avLst/>
            </a:prstGeom>
            <a:grpFill/>
            <a:ln w="635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t" anchorCtr="0" compatLnSpc="1">
              <a:prstTxWarp prst="textNoShape">
                <a:avLst/>
              </a:prstTxWarp>
              <a:noAutofit/>
            </a:bodyPr>
            <a:lstStyle/>
            <a:p>
              <a:pPr algn="ctr" defTabSz="914400" fontAlgn="base">
                <a:spcBef>
                  <a:spcPct val="20000"/>
                </a:spcBef>
                <a:spcAft>
                  <a:spcPct val="0"/>
                </a:spcAft>
                <a:buClr>
                  <a:srgbClr val="FF3300"/>
                </a:buClr>
                <a:buSzPct val="75000"/>
              </a:pPr>
              <a:endParaRPr lang="zh-CN" altLang="en-US" sz="1800" err="1">
                <a:latin typeface="Bahnschrift" panose="020B0502040204020203" pitchFamily="34" charset="0"/>
                <a:ea typeface="Linux Libertine O" panose="02000503000000000000" pitchFamily="50" charset="0"/>
                <a:cs typeface="Linux Libertine O" panose="02000503000000000000" pitchFamily="50" charset="0"/>
              </a:endParaRPr>
            </a:p>
          </p:txBody>
        </p:sp>
        <p:sp>
          <p:nvSpPr>
            <p:cNvPr id="13" name="椭圆 12">
              <a:extLst>
                <a:ext uri="{FF2B5EF4-FFF2-40B4-BE49-F238E27FC236}">
                  <a16:creationId xmlns:a16="http://schemas.microsoft.com/office/drawing/2014/main" id="{120705EE-C903-40EE-C886-7C836E5988E3}"/>
                </a:ext>
              </a:extLst>
            </p:cNvPr>
            <p:cNvSpPr/>
            <p:nvPr/>
          </p:nvSpPr>
          <p:spPr bwMode="auto">
            <a:xfrm>
              <a:off x="2180822" y="4729914"/>
              <a:ext cx="71336" cy="64989"/>
            </a:xfrm>
            <a:prstGeom prst="ellipse">
              <a:avLst/>
            </a:prstGeom>
            <a:grpFill/>
            <a:ln w="635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t" anchorCtr="0" compatLnSpc="1">
              <a:prstTxWarp prst="textNoShape">
                <a:avLst/>
              </a:prstTxWarp>
              <a:noAutofit/>
            </a:bodyPr>
            <a:lstStyle/>
            <a:p>
              <a:pPr algn="ctr" defTabSz="914400" fontAlgn="base">
                <a:spcBef>
                  <a:spcPct val="20000"/>
                </a:spcBef>
                <a:spcAft>
                  <a:spcPct val="0"/>
                </a:spcAft>
                <a:buClr>
                  <a:srgbClr val="FF3300"/>
                </a:buClr>
                <a:buSzPct val="75000"/>
              </a:pPr>
              <a:endParaRPr lang="zh-CN" altLang="en-US" sz="1800" err="1">
                <a:latin typeface="Bahnschrift" panose="020B0502040204020203" pitchFamily="34" charset="0"/>
                <a:ea typeface="Linux Libertine O" panose="02000503000000000000" pitchFamily="50" charset="0"/>
                <a:cs typeface="Linux Libertine O" panose="02000503000000000000" pitchFamily="50" charset="0"/>
              </a:endParaRPr>
            </a:p>
          </p:txBody>
        </p:sp>
        <p:sp>
          <p:nvSpPr>
            <p:cNvPr id="14" name="椭圆 13">
              <a:extLst>
                <a:ext uri="{FF2B5EF4-FFF2-40B4-BE49-F238E27FC236}">
                  <a16:creationId xmlns:a16="http://schemas.microsoft.com/office/drawing/2014/main" id="{8FC50D04-1821-D0B8-3D97-A0953728771B}"/>
                </a:ext>
              </a:extLst>
            </p:cNvPr>
            <p:cNvSpPr/>
            <p:nvPr/>
          </p:nvSpPr>
          <p:spPr bwMode="auto">
            <a:xfrm>
              <a:off x="2286886" y="4977880"/>
              <a:ext cx="71336" cy="64989"/>
            </a:xfrm>
            <a:prstGeom prst="ellipse">
              <a:avLst/>
            </a:prstGeom>
            <a:grpFill/>
            <a:ln w="635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t" anchorCtr="0" compatLnSpc="1">
              <a:prstTxWarp prst="textNoShape">
                <a:avLst/>
              </a:prstTxWarp>
              <a:noAutofit/>
            </a:bodyPr>
            <a:lstStyle/>
            <a:p>
              <a:pPr algn="ctr" defTabSz="914400" fontAlgn="base">
                <a:spcBef>
                  <a:spcPct val="20000"/>
                </a:spcBef>
                <a:spcAft>
                  <a:spcPct val="0"/>
                </a:spcAft>
                <a:buClr>
                  <a:srgbClr val="FF3300"/>
                </a:buClr>
                <a:buSzPct val="75000"/>
              </a:pPr>
              <a:endParaRPr lang="zh-CN" altLang="en-US" sz="1800" err="1">
                <a:latin typeface="Bahnschrift" panose="020B0502040204020203" pitchFamily="34" charset="0"/>
                <a:ea typeface="Linux Libertine O" panose="02000503000000000000" pitchFamily="50" charset="0"/>
                <a:cs typeface="Linux Libertine O" panose="02000503000000000000" pitchFamily="50" charset="0"/>
              </a:endParaRPr>
            </a:p>
          </p:txBody>
        </p:sp>
        <p:cxnSp>
          <p:nvCxnSpPr>
            <p:cNvPr id="15" name="直接连接符 14">
              <a:extLst>
                <a:ext uri="{FF2B5EF4-FFF2-40B4-BE49-F238E27FC236}">
                  <a16:creationId xmlns:a16="http://schemas.microsoft.com/office/drawing/2014/main" id="{CD19CF7E-F9E8-9F48-BF6F-859F439B74DF}"/>
                </a:ext>
              </a:extLst>
            </p:cNvPr>
            <p:cNvCxnSpPr>
              <a:cxnSpLocks/>
              <a:stCxn id="11" idx="6"/>
              <a:endCxn id="12" idx="1"/>
            </p:cNvCxnSpPr>
            <p:nvPr/>
          </p:nvCxnSpPr>
          <p:spPr bwMode="auto">
            <a:xfrm>
              <a:off x="1780919" y="4399065"/>
              <a:ext cx="185012" cy="94003"/>
            </a:xfrm>
            <a:prstGeom prst="line">
              <a:avLst/>
            </a:prstGeom>
            <a:grpFill/>
            <a:ln w="1905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6" name="直接连接符 15">
              <a:extLst>
                <a:ext uri="{FF2B5EF4-FFF2-40B4-BE49-F238E27FC236}">
                  <a16:creationId xmlns:a16="http://schemas.microsoft.com/office/drawing/2014/main" id="{2A897C2D-2D83-5D8D-391D-F41890654049}"/>
                </a:ext>
              </a:extLst>
            </p:cNvPr>
            <p:cNvCxnSpPr>
              <a:cxnSpLocks/>
              <a:stCxn id="12" idx="5"/>
              <a:endCxn id="13" idx="1"/>
            </p:cNvCxnSpPr>
            <p:nvPr/>
          </p:nvCxnSpPr>
          <p:spPr bwMode="auto">
            <a:xfrm>
              <a:off x="2016373" y="4539020"/>
              <a:ext cx="174897" cy="200411"/>
            </a:xfrm>
            <a:prstGeom prst="line">
              <a:avLst/>
            </a:prstGeom>
            <a:grpFill/>
            <a:ln w="1905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7" name="直接连接符 16">
              <a:extLst>
                <a:ext uri="{FF2B5EF4-FFF2-40B4-BE49-F238E27FC236}">
                  <a16:creationId xmlns:a16="http://schemas.microsoft.com/office/drawing/2014/main" id="{2A5B0256-DCA2-727B-ED4D-EEA9C5E04EC7}"/>
                </a:ext>
              </a:extLst>
            </p:cNvPr>
            <p:cNvCxnSpPr>
              <a:cxnSpLocks/>
              <a:stCxn id="13" idx="4"/>
              <a:endCxn id="14" idx="0"/>
            </p:cNvCxnSpPr>
            <p:nvPr/>
          </p:nvCxnSpPr>
          <p:spPr bwMode="auto">
            <a:xfrm>
              <a:off x="2216490" y="4794903"/>
              <a:ext cx="106064" cy="182977"/>
            </a:xfrm>
            <a:prstGeom prst="line">
              <a:avLst/>
            </a:prstGeom>
            <a:grpFill/>
            <a:ln w="1905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18" name="椭圆 17">
              <a:extLst>
                <a:ext uri="{FF2B5EF4-FFF2-40B4-BE49-F238E27FC236}">
                  <a16:creationId xmlns:a16="http://schemas.microsoft.com/office/drawing/2014/main" id="{B926DCED-ECAD-0149-D464-D6B10F0A9E7A}"/>
                </a:ext>
              </a:extLst>
            </p:cNvPr>
            <p:cNvSpPr/>
            <p:nvPr/>
          </p:nvSpPr>
          <p:spPr bwMode="auto">
            <a:xfrm>
              <a:off x="2228495" y="5176104"/>
              <a:ext cx="71336" cy="64989"/>
            </a:xfrm>
            <a:prstGeom prst="ellipse">
              <a:avLst/>
            </a:prstGeom>
            <a:grpFill/>
            <a:ln w="635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t" anchorCtr="0" compatLnSpc="1">
              <a:prstTxWarp prst="textNoShape">
                <a:avLst/>
              </a:prstTxWarp>
              <a:noAutofit/>
            </a:bodyPr>
            <a:lstStyle/>
            <a:p>
              <a:pPr algn="ctr" defTabSz="914400" fontAlgn="base">
                <a:spcBef>
                  <a:spcPct val="20000"/>
                </a:spcBef>
                <a:spcAft>
                  <a:spcPct val="0"/>
                </a:spcAft>
                <a:buClr>
                  <a:srgbClr val="FF3300"/>
                </a:buClr>
                <a:buSzPct val="75000"/>
              </a:pPr>
              <a:endParaRPr lang="zh-CN" altLang="en-US" sz="1800" err="1">
                <a:latin typeface="Bahnschrift" panose="020B0502040204020203" pitchFamily="34" charset="0"/>
                <a:ea typeface="Linux Libertine O" panose="02000503000000000000" pitchFamily="50" charset="0"/>
                <a:cs typeface="Linux Libertine O" panose="02000503000000000000" pitchFamily="50" charset="0"/>
              </a:endParaRPr>
            </a:p>
          </p:txBody>
        </p:sp>
        <p:cxnSp>
          <p:nvCxnSpPr>
            <p:cNvPr id="19" name="直接连接符 18">
              <a:extLst>
                <a:ext uri="{FF2B5EF4-FFF2-40B4-BE49-F238E27FC236}">
                  <a16:creationId xmlns:a16="http://schemas.microsoft.com/office/drawing/2014/main" id="{BE1065C1-AD75-2D40-8006-B1B8C9A0BA32}"/>
                </a:ext>
              </a:extLst>
            </p:cNvPr>
            <p:cNvCxnSpPr>
              <a:cxnSpLocks/>
              <a:stCxn id="13" idx="2"/>
              <a:endCxn id="60" idx="7"/>
            </p:cNvCxnSpPr>
            <p:nvPr/>
          </p:nvCxnSpPr>
          <p:spPr bwMode="auto">
            <a:xfrm flipH="1">
              <a:off x="2105961" y="4762409"/>
              <a:ext cx="74861" cy="283534"/>
            </a:xfrm>
            <a:prstGeom prst="line">
              <a:avLst/>
            </a:prstGeom>
            <a:grpFill/>
            <a:ln w="1905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0" name="直接连接符 19">
              <a:extLst>
                <a:ext uri="{FF2B5EF4-FFF2-40B4-BE49-F238E27FC236}">
                  <a16:creationId xmlns:a16="http://schemas.microsoft.com/office/drawing/2014/main" id="{88DC1A04-614E-E3AF-4409-D2FE884439AE}"/>
                </a:ext>
              </a:extLst>
            </p:cNvPr>
            <p:cNvCxnSpPr>
              <a:cxnSpLocks/>
              <a:stCxn id="58" idx="3"/>
              <a:endCxn id="32" idx="6"/>
            </p:cNvCxnSpPr>
            <p:nvPr/>
          </p:nvCxnSpPr>
          <p:spPr bwMode="auto">
            <a:xfrm flipH="1">
              <a:off x="1794773" y="5254270"/>
              <a:ext cx="111841" cy="88089"/>
            </a:xfrm>
            <a:prstGeom prst="line">
              <a:avLst/>
            </a:prstGeom>
            <a:grpFill/>
            <a:ln w="1905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21" name="椭圆 20">
              <a:extLst>
                <a:ext uri="{FF2B5EF4-FFF2-40B4-BE49-F238E27FC236}">
                  <a16:creationId xmlns:a16="http://schemas.microsoft.com/office/drawing/2014/main" id="{7A28CF96-C1E0-5E95-3258-3A287A3F2B97}"/>
                </a:ext>
              </a:extLst>
            </p:cNvPr>
            <p:cNvSpPr/>
            <p:nvPr/>
          </p:nvSpPr>
          <p:spPr bwMode="auto">
            <a:xfrm>
              <a:off x="1337688" y="4439846"/>
              <a:ext cx="71336" cy="64989"/>
            </a:xfrm>
            <a:prstGeom prst="ellipse">
              <a:avLst/>
            </a:prstGeom>
            <a:grpFill/>
            <a:ln w="635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t" anchorCtr="0" compatLnSpc="1">
              <a:prstTxWarp prst="textNoShape">
                <a:avLst/>
              </a:prstTxWarp>
              <a:noAutofit/>
            </a:bodyPr>
            <a:lstStyle/>
            <a:p>
              <a:pPr algn="ctr" defTabSz="914400" fontAlgn="base">
                <a:spcBef>
                  <a:spcPct val="20000"/>
                </a:spcBef>
                <a:spcAft>
                  <a:spcPct val="0"/>
                </a:spcAft>
                <a:buClr>
                  <a:srgbClr val="FF3300"/>
                </a:buClr>
                <a:buSzPct val="75000"/>
              </a:pPr>
              <a:endParaRPr lang="zh-CN" altLang="en-US" sz="1800" err="1">
                <a:latin typeface="Bahnschrift" panose="020B0502040204020203" pitchFamily="34" charset="0"/>
                <a:ea typeface="Linux Libertine O" panose="02000503000000000000" pitchFamily="50" charset="0"/>
                <a:cs typeface="Linux Libertine O" panose="02000503000000000000" pitchFamily="50" charset="0"/>
              </a:endParaRPr>
            </a:p>
          </p:txBody>
        </p:sp>
        <p:cxnSp>
          <p:nvCxnSpPr>
            <p:cNvPr id="22" name="直接连接符 21">
              <a:extLst>
                <a:ext uri="{FF2B5EF4-FFF2-40B4-BE49-F238E27FC236}">
                  <a16:creationId xmlns:a16="http://schemas.microsoft.com/office/drawing/2014/main" id="{F81ADD86-902A-5F32-90C9-C0761E28B0BE}"/>
                </a:ext>
              </a:extLst>
            </p:cNvPr>
            <p:cNvCxnSpPr>
              <a:cxnSpLocks/>
              <a:stCxn id="21" idx="6"/>
              <a:endCxn id="11" idx="2"/>
            </p:cNvCxnSpPr>
            <p:nvPr/>
          </p:nvCxnSpPr>
          <p:spPr bwMode="auto">
            <a:xfrm flipV="1">
              <a:off x="1409024" y="4399066"/>
              <a:ext cx="300559" cy="73275"/>
            </a:xfrm>
            <a:prstGeom prst="line">
              <a:avLst/>
            </a:prstGeom>
            <a:grpFill/>
            <a:ln w="1905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23" name="椭圆 22">
              <a:extLst>
                <a:ext uri="{FF2B5EF4-FFF2-40B4-BE49-F238E27FC236}">
                  <a16:creationId xmlns:a16="http://schemas.microsoft.com/office/drawing/2014/main" id="{8A7A488E-8FA0-4DE5-D972-9F8829A62408}"/>
                </a:ext>
              </a:extLst>
            </p:cNvPr>
            <p:cNvSpPr/>
            <p:nvPr/>
          </p:nvSpPr>
          <p:spPr bwMode="auto">
            <a:xfrm>
              <a:off x="1860011" y="4637711"/>
              <a:ext cx="71336" cy="64989"/>
            </a:xfrm>
            <a:prstGeom prst="ellipse">
              <a:avLst/>
            </a:prstGeom>
            <a:grpFill/>
            <a:ln w="635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t" anchorCtr="0" compatLnSpc="1">
              <a:prstTxWarp prst="textNoShape">
                <a:avLst/>
              </a:prstTxWarp>
              <a:noAutofit/>
            </a:bodyPr>
            <a:lstStyle/>
            <a:p>
              <a:pPr algn="ctr" defTabSz="914400" fontAlgn="base">
                <a:spcBef>
                  <a:spcPct val="20000"/>
                </a:spcBef>
                <a:spcAft>
                  <a:spcPct val="0"/>
                </a:spcAft>
                <a:buClr>
                  <a:srgbClr val="FF3300"/>
                </a:buClr>
                <a:buSzPct val="75000"/>
              </a:pPr>
              <a:endParaRPr lang="zh-CN" altLang="en-US" sz="1800" err="1">
                <a:latin typeface="Bahnschrift" panose="020B0502040204020203" pitchFamily="34" charset="0"/>
                <a:ea typeface="Linux Libertine O" panose="02000503000000000000" pitchFamily="50" charset="0"/>
                <a:cs typeface="Linux Libertine O" panose="02000503000000000000" pitchFamily="50" charset="0"/>
              </a:endParaRPr>
            </a:p>
          </p:txBody>
        </p:sp>
        <p:cxnSp>
          <p:nvCxnSpPr>
            <p:cNvPr id="24" name="直接连接符 23">
              <a:extLst>
                <a:ext uri="{FF2B5EF4-FFF2-40B4-BE49-F238E27FC236}">
                  <a16:creationId xmlns:a16="http://schemas.microsoft.com/office/drawing/2014/main" id="{17007714-AE8E-613B-3E54-056153BFB3DD}"/>
                </a:ext>
              </a:extLst>
            </p:cNvPr>
            <p:cNvCxnSpPr>
              <a:cxnSpLocks/>
              <a:stCxn id="23" idx="0"/>
              <a:endCxn id="11" idx="4"/>
            </p:cNvCxnSpPr>
            <p:nvPr/>
          </p:nvCxnSpPr>
          <p:spPr bwMode="auto">
            <a:xfrm flipH="1" flipV="1">
              <a:off x="1745251" y="4431560"/>
              <a:ext cx="150427" cy="206151"/>
            </a:xfrm>
            <a:prstGeom prst="line">
              <a:avLst/>
            </a:prstGeom>
            <a:grpFill/>
            <a:ln w="1905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25" name="椭圆 24">
              <a:extLst>
                <a:ext uri="{FF2B5EF4-FFF2-40B4-BE49-F238E27FC236}">
                  <a16:creationId xmlns:a16="http://schemas.microsoft.com/office/drawing/2014/main" id="{78F5E381-B3CD-E319-EA08-384F32525CEF}"/>
                </a:ext>
              </a:extLst>
            </p:cNvPr>
            <p:cNvSpPr/>
            <p:nvPr/>
          </p:nvSpPr>
          <p:spPr bwMode="auto">
            <a:xfrm>
              <a:off x="1748861" y="4822329"/>
              <a:ext cx="71336" cy="64989"/>
            </a:xfrm>
            <a:prstGeom prst="ellipse">
              <a:avLst/>
            </a:prstGeom>
            <a:grpFill/>
            <a:ln w="635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t" anchorCtr="0" compatLnSpc="1">
              <a:prstTxWarp prst="textNoShape">
                <a:avLst/>
              </a:prstTxWarp>
              <a:noAutofit/>
            </a:bodyPr>
            <a:lstStyle/>
            <a:p>
              <a:pPr algn="ctr" defTabSz="914400" fontAlgn="base">
                <a:spcBef>
                  <a:spcPct val="20000"/>
                </a:spcBef>
                <a:spcAft>
                  <a:spcPct val="0"/>
                </a:spcAft>
                <a:buClr>
                  <a:srgbClr val="FF3300"/>
                </a:buClr>
                <a:buSzPct val="75000"/>
              </a:pPr>
              <a:endParaRPr lang="zh-CN" altLang="en-US" sz="1800" err="1">
                <a:latin typeface="Bahnschrift" panose="020B0502040204020203" pitchFamily="34" charset="0"/>
                <a:ea typeface="Linux Libertine O" panose="02000503000000000000" pitchFamily="50" charset="0"/>
                <a:cs typeface="Linux Libertine O" panose="02000503000000000000" pitchFamily="50" charset="0"/>
              </a:endParaRPr>
            </a:p>
          </p:txBody>
        </p:sp>
        <p:sp>
          <p:nvSpPr>
            <p:cNvPr id="26" name="椭圆 25">
              <a:extLst>
                <a:ext uri="{FF2B5EF4-FFF2-40B4-BE49-F238E27FC236}">
                  <a16:creationId xmlns:a16="http://schemas.microsoft.com/office/drawing/2014/main" id="{8594E95D-00E3-0985-9FF6-8A8D34BDC23C}"/>
                </a:ext>
              </a:extLst>
            </p:cNvPr>
            <p:cNvSpPr/>
            <p:nvPr/>
          </p:nvSpPr>
          <p:spPr bwMode="auto">
            <a:xfrm>
              <a:off x="1945036" y="4813416"/>
              <a:ext cx="71336" cy="64989"/>
            </a:xfrm>
            <a:prstGeom prst="ellipse">
              <a:avLst/>
            </a:prstGeom>
            <a:grpFill/>
            <a:ln w="635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t" anchorCtr="0" compatLnSpc="1">
              <a:prstTxWarp prst="textNoShape">
                <a:avLst/>
              </a:prstTxWarp>
              <a:noAutofit/>
            </a:bodyPr>
            <a:lstStyle/>
            <a:p>
              <a:pPr algn="ctr" defTabSz="914400" fontAlgn="base">
                <a:spcBef>
                  <a:spcPct val="20000"/>
                </a:spcBef>
                <a:spcAft>
                  <a:spcPct val="0"/>
                </a:spcAft>
                <a:buClr>
                  <a:srgbClr val="FF3300"/>
                </a:buClr>
                <a:buSzPct val="75000"/>
              </a:pPr>
              <a:endParaRPr lang="zh-CN" altLang="en-US" sz="1800" err="1">
                <a:latin typeface="Bahnschrift" panose="020B0502040204020203" pitchFamily="34" charset="0"/>
                <a:ea typeface="Linux Libertine O" panose="02000503000000000000" pitchFamily="50" charset="0"/>
                <a:cs typeface="Linux Libertine O" panose="02000503000000000000" pitchFamily="50" charset="0"/>
              </a:endParaRPr>
            </a:p>
          </p:txBody>
        </p:sp>
        <p:cxnSp>
          <p:nvCxnSpPr>
            <p:cNvPr id="27" name="直接连接符 26">
              <a:extLst>
                <a:ext uri="{FF2B5EF4-FFF2-40B4-BE49-F238E27FC236}">
                  <a16:creationId xmlns:a16="http://schemas.microsoft.com/office/drawing/2014/main" id="{845D2D59-D117-2EA4-34F0-8F65D0C49E08}"/>
                </a:ext>
              </a:extLst>
            </p:cNvPr>
            <p:cNvCxnSpPr>
              <a:cxnSpLocks/>
              <a:stCxn id="25" idx="0"/>
              <a:endCxn id="23" idx="4"/>
            </p:cNvCxnSpPr>
            <p:nvPr/>
          </p:nvCxnSpPr>
          <p:spPr bwMode="auto">
            <a:xfrm flipV="1">
              <a:off x="1784529" y="4702699"/>
              <a:ext cx="111150" cy="119629"/>
            </a:xfrm>
            <a:prstGeom prst="line">
              <a:avLst/>
            </a:prstGeom>
            <a:grpFill/>
            <a:ln w="1905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8" name="直接连接符 27">
              <a:extLst>
                <a:ext uri="{FF2B5EF4-FFF2-40B4-BE49-F238E27FC236}">
                  <a16:creationId xmlns:a16="http://schemas.microsoft.com/office/drawing/2014/main" id="{E53A86AA-40F0-B6C7-B9F1-7457D0A0336F}"/>
                </a:ext>
              </a:extLst>
            </p:cNvPr>
            <p:cNvCxnSpPr>
              <a:cxnSpLocks/>
              <a:stCxn id="26" idx="1"/>
              <a:endCxn id="23" idx="5"/>
            </p:cNvCxnSpPr>
            <p:nvPr/>
          </p:nvCxnSpPr>
          <p:spPr bwMode="auto">
            <a:xfrm flipH="1" flipV="1">
              <a:off x="1920900" y="4693182"/>
              <a:ext cx="34583" cy="129751"/>
            </a:xfrm>
            <a:prstGeom prst="line">
              <a:avLst/>
            </a:prstGeom>
            <a:grpFill/>
            <a:ln w="1905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29" name="椭圆 28">
              <a:extLst>
                <a:ext uri="{FF2B5EF4-FFF2-40B4-BE49-F238E27FC236}">
                  <a16:creationId xmlns:a16="http://schemas.microsoft.com/office/drawing/2014/main" id="{589EE747-A10D-EBE3-43B6-2A793C891DE5}"/>
                </a:ext>
              </a:extLst>
            </p:cNvPr>
            <p:cNvSpPr/>
            <p:nvPr/>
          </p:nvSpPr>
          <p:spPr bwMode="auto">
            <a:xfrm>
              <a:off x="1824342" y="5051015"/>
              <a:ext cx="71336" cy="64989"/>
            </a:xfrm>
            <a:prstGeom prst="ellipse">
              <a:avLst/>
            </a:prstGeom>
            <a:grpFill/>
            <a:ln w="635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t" anchorCtr="0" compatLnSpc="1">
              <a:prstTxWarp prst="textNoShape">
                <a:avLst/>
              </a:prstTxWarp>
              <a:noAutofit/>
            </a:bodyPr>
            <a:lstStyle/>
            <a:p>
              <a:pPr algn="ctr" defTabSz="914400" fontAlgn="base">
                <a:spcBef>
                  <a:spcPct val="20000"/>
                </a:spcBef>
                <a:spcAft>
                  <a:spcPct val="0"/>
                </a:spcAft>
                <a:buClr>
                  <a:srgbClr val="FF3300"/>
                </a:buClr>
                <a:buSzPct val="75000"/>
              </a:pPr>
              <a:endParaRPr lang="zh-CN" altLang="en-US" sz="1800" err="1">
                <a:latin typeface="Bahnschrift" panose="020B0502040204020203" pitchFamily="34" charset="0"/>
                <a:ea typeface="Linux Libertine O" panose="02000503000000000000" pitchFamily="50" charset="0"/>
                <a:cs typeface="Linux Libertine O" panose="02000503000000000000" pitchFamily="50" charset="0"/>
              </a:endParaRPr>
            </a:p>
          </p:txBody>
        </p:sp>
        <p:cxnSp>
          <p:nvCxnSpPr>
            <p:cNvPr id="30" name="直接连接符 29">
              <a:extLst>
                <a:ext uri="{FF2B5EF4-FFF2-40B4-BE49-F238E27FC236}">
                  <a16:creationId xmlns:a16="http://schemas.microsoft.com/office/drawing/2014/main" id="{B60B044F-6C13-707F-8F7C-8F91D48FB3B3}"/>
                </a:ext>
              </a:extLst>
            </p:cNvPr>
            <p:cNvCxnSpPr>
              <a:cxnSpLocks/>
              <a:stCxn id="29" idx="0"/>
              <a:endCxn id="25" idx="4"/>
            </p:cNvCxnSpPr>
            <p:nvPr/>
          </p:nvCxnSpPr>
          <p:spPr bwMode="auto">
            <a:xfrm flipH="1" flipV="1">
              <a:off x="1784529" y="4887318"/>
              <a:ext cx="75481" cy="163697"/>
            </a:xfrm>
            <a:prstGeom prst="line">
              <a:avLst/>
            </a:prstGeom>
            <a:grpFill/>
            <a:ln w="1905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1" name="直接连接符 30">
              <a:extLst>
                <a:ext uri="{FF2B5EF4-FFF2-40B4-BE49-F238E27FC236}">
                  <a16:creationId xmlns:a16="http://schemas.microsoft.com/office/drawing/2014/main" id="{14880B8E-1EAB-1C2D-2786-51D675579475}"/>
                </a:ext>
              </a:extLst>
            </p:cNvPr>
            <p:cNvCxnSpPr>
              <a:cxnSpLocks/>
              <a:stCxn id="29" idx="7"/>
              <a:endCxn id="26" idx="3"/>
            </p:cNvCxnSpPr>
            <p:nvPr/>
          </p:nvCxnSpPr>
          <p:spPr bwMode="auto">
            <a:xfrm flipV="1">
              <a:off x="1885231" y="4868888"/>
              <a:ext cx="70252" cy="191644"/>
            </a:xfrm>
            <a:prstGeom prst="line">
              <a:avLst/>
            </a:prstGeom>
            <a:grpFill/>
            <a:ln w="1905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32" name="椭圆 31">
              <a:extLst>
                <a:ext uri="{FF2B5EF4-FFF2-40B4-BE49-F238E27FC236}">
                  <a16:creationId xmlns:a16="http://schemas.microsoft.com/office/drawing/2014/main" id="{7895D1A9-79C2-0977-25AC-E2CF6432B162}"/>
                </a:ext>
              </a:extLst>
            </p:cNvPr>
            <p:cNvSpPr/>
            <p:nvPr/>
          </p:nvSpPr>
          <p:spPr bwMode="auto">
            <a:xfrm>
              <a:off x="1723437" y="5309864"/>
              <a:ext cx="71336" cy="64989"/>
            </a:xfrm>
            <a:prstGeom prst="ellipse">
              <a:avLst/>
            </a:prstGeom>
            <a:grpFill/>
            <a:ln w="635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t" anchorCtr="0" compatLnSpc="1">
              <a:prstTxWarp prst="textNoShape">
                <a:avLst/>
              </a:prstTxWarp>
              <a:noAutofit/>
            </a:bodyPr>
            <a:lstStyle/>
            <a:p>
              <a:pPr algn="ctr" defTabSz="914400" fontAlgn="base">
                <a:spcBef>
                  <a:spcPct val="20000"/>
                </a:spcBef>
                <a:spcAft>
                  <a:spcPct val="0"/>
                </a:spcAft>
                <a:buClr>
                  <a:srgbClr val="FF3300"/>
                </a:buClr>
                <a:buSzPct val="75000"/>
              </a:pPr>
              <a:endParaRPr lang="zh-CN" altLang="en-US" sz="1800" err="1">
                <a:latin typeface="Bahnschrift" panose="020B0502040204020203" pitchFamily="34" charset="0"/>
                <a:ea typeface="Linux Libertine O" panose="02000503000000000000" pitchFamily="50" charset="0"/>
                <a:cs typeface="Linux Libertine O" panose="02000503000000000000" pitchFamily="50" charset="0"/>
              </a:endParaRPr>
            </a:p>
          </p:txBody>
        </p:sp>
        <p:sp>
          <p:nvSpPr>
            <p:cNvPr id="33" name="椭圆 32">
              <a:extLst>
                <a:ext uri="{FF2B5EF4-FFF2-40B4-BE49-F238E27FC236}">
                  <a16:creationId xmlns:a16="http://schemas.microsoft.com/office/drawing/2014/main" id="{DB8B0DEF-F3DE-3419-FFA6-07DF4CAF09FA}"/>
                </a:ext>
              </a:extLst>
            </p:cNvPr>
            <p:cNvSpPr/>
            <p:nvPr/>
          </p:nvSpPr>
          <p:spPr bwMode="auto">
            <a:xfrm>
              <a:off x="1426151" y="4747093"/>
              <a:ext cx="71336" cy="64989"/>
            </a:xfrm>
            <a:prstGeom prst="ellipse">
              <a:avLst/>
            </a:prstGeom>
            <a:grpFill/>
            <a:ln w="635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t" anchorCtr="0" compatLnSpc="1">
              <a:prstTxWarp prst="textNoShape">
                <a:avLst/>
              </a:prstTxWarp>
              <a:noAutofit/>
            </a:bodyPr>
            <a:lstStyle/>
            <a:p>
              <a:pPr algn="ctr" defTabSz="914400" fontAlgn="base">
                <a:spcBef>
                  <a:spcPct val="20000"/>
                </a:spcBef>
                <a:spcAft>
                  <a:spcPct val="0"/>
                </a:spcAft>
                <a:buClr>
                  <a:srgbClr val="FF3300"/>
                </a:buClr>
                <a:buSzPct val="75000"/>
              </a:pPr>
              <a:endParaRPr lang="zh-CN" altLang="en-US" sz="1800" err="1">
                <a:latin typeface="Bahnschrift" panose="020B0502040204020203" pitchFamily="34" charset="0"/>
                <a:ea typeface="Linux Libertine O" panose="02000503000000000000" pitchFamily="50" charset="0"/>
                <a:cs typeface="Linux Libertine O" panose="02000503000000000000" pitchFamily="50" charset="0"/>
              </a:endParaRPr>
            </a:p>
          </p:txBody>
        </p:sp>
        <p:sp>
          <p:nvSpPr>
            <p:cNvPr id="34" name="椭圆 33">
              <a:extLst>
                <a:ext uri="{FF2B5EF4-FFF2-40B4-BE49-F238E27FC236}">
                  <a16:creationId xmlns:a16="http://schemas.microsoft.com/office/drawing/2014/main" id="{3622C66C-C8A3-4773-FF39-30E68A54DA66}"/>
                </a:ext>
              </a:extLst>
            </p:cNvPr>
            <p:cNvSpPr/>
            <p:nvPr/>
          </p:nvSpPr>
          <p:spPr bwMode="auto">
            <a:xfrm>
              <a:off x="1039489" y="4861906"/>
              <a:ext cx="71336" cy="64989"/>
            </a:xfrm>
            <a:prstGeom prst="ellipse">
              <a:avLst/>
            </a:prstGeom>
            <a:grpFill/>
            <a:ln w="635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t" anchorCtr="0" compatLnSpc="1">
              <a:prstTxWarp prst="textNoShape">
                <a:avLst/>
              </a:prstTxWarp>
              <a:noAutofit/>
            </a:bodyPr>
            <a:lstStyle/>
            <a:p>
              <a:pPr algn="ctr" defTabSz="914400" fontAlgn="base">
                <a:spcBef>
                  <a:spcPct val="20000"/>
                </a:spcBef>
                <a:spcAft>
                  <a:spcPct val="0"/>
                </a:spcAft>
                <a:buClr>
                  <a:srgbClr val="FF3300"/>
                </a:buClr>
                <a:buSzPct val="75000"/>
              </a:pPr>
              <a:endParaRPr lang="zh-CN" altLang="en-US" sz="1800" err="1">
                <a:latin typeface="Bahnschrift" panose="020B0502040204020203" pitchFamily="34" charset="0"/>
                <a:ea typeface="Linux Libertine O" panose="02000503000000000000" pitchFamily="50" charset="0"/>
                <a:cs typeface="Linux Libertine O" panose="02000503000000000000" pitchFamily="50" charset="0"/>
              </a:endParaRPr>
            </a:p>
          </p:txBody>
        </p:sp>
        <p:sp>
          <p:nvSpPr>
            <p:cNvPr id="35" name="椭圆 34">
              <a:extLst>
                <a:ext uri="{FF2B5EF4-FFF2-40B4-BE49-F238E27FC236}">
                  <a16:creationId xmlns:a16="http://schemas.microsoft.com/office/drawing/2014/main" id="{0F30EB62-B8DA-8D3F-BF16-54C37DC65362}"/>
                </a:ext>
              </a:extLst>
            </p:cNvPr>
            <p:cNvSpPr/>
            <p:nvPr/>
          </p:nvSpPr>
          <p:spPr bwMode="auto">
            <a:xfrm>
              <a:off x="1091161" y="5101415"/>
              <a:ext cx="71336" cy="64989"/>
            </a:xfrm>
            <a:prstGeom prst="ellipse">
              <a:avLst/>
            </a:prstGeom>
            <a:grpFill/>
            <a:ln w="635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t" anchorCtr="0" compatLnSpc="1">
              <a:prstTxWarp prst="textNoShape">
                <a:avLst/>
              </a:prstTxWarp>
              <a:noAutofit/>
            </a:bodyPr>
            <a:lstStyle/>
            <a:p>
              <a:pPr algn="ctr" defTabSz="914400" fontAlgn="base">
                <a:spcBef>
                  <a:spcPct val="20000"/>
                </a:spcBef>
                <a:spcAft>
                  <a:spcPct val="0"/>
                </a:spcAft>
                <a:buClr>
                  <a:srgbClr val="FF3300"/>
                </a:buClr>
                <a:buSzPct val="75000"/>
              </a:pPr>
              <a:endParaRPr lang="zh-CN" altLang="en-US" sz="1800" err="1">
                <a:latin typeface="Bahnschrift" panose="020B0502040204020203" pitchFamily="34" charset="0"/>
                <a:ea typeface="Linux Libertine O" panose="02000503000000000000" pitchFamily="50" charset="0"/>
                <a:cs typeface="Linux Libertine O" panose="02000503000000000000" pitchFamily="50" charset="0"/>
              </a:endParaRPr>
            </a:p>
          </p:txBody>
        </p:sp>
        <p:sp>
          <p:nvSpPr>
            <p:cNvPr id="36" name="椭圆 35">
              <a:extLst>
                <a:ext uri="{FF2B5EF4-FFF2-40B4-BE49-F238E27FC236}">
                  <a16:creationId xmlns:a16="http://schemas.microsoft.com/office/drawing/2014/main" id="{92EF4157-FD82-7417-90E7-5521CD03F6AE}"/>
                </a:ext>
              </a:extLst>
            </p:cNvPr>
            <p:cNvSpPr/>
            <p:nvPr/>
          </p:nvSpPr>
          <p:spPr bwMode="auto">
            <a:xfrm>
              <a:off x="1267407" y="4845187"/>
              <a:ext cx="71336" cy="64989"/>
            </a:xfrm>
            <a:prstGeom prst="ellipse">
              <a:avLst/>
            </a:prstGeom>
            <a:grpFill/>
            <a:ln w="635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t" anchorCtr="0" compatLnSpc="1">
              <a:prstTxWarp prst="textNoShape">
                <a:avLst/>
              </a:prstTxWarp>
              <a:noAutofit/>
            </a:bodyPr>
            <a:lstStyle/>
            <a:p>
              <a:pPr algn="ctr" defTabSz="914400" fontAlgn="base">
                <a:spcBef>
                  <a:spcPct val="20000"/>
                </a:spcBef>
                <a:spcAft>
                  <a:spcPct val="0"/>
                </a:spcAft>
                <a:buClr>
                  <a:srgbClr val="FF3300"/>
                </a:buClr>
                <a:buSzPct val="75000"/>
              </a:pPr>
              <a:endParaRPr lang="zh-CN" altLang="en-US" sz="1800" err="1">
                <a:latin typeface="Bahnschrift" panose="020B0502040204020203" pitchFamily="34" charset="0"/>
                <a:ea typeface="Linux Libertine O" panose="02000503000000000000" pitchFamily="50" charset="0"/>
                <a:cs typeface="Linux Libertine O" panose="02000503000000000000" pitchFamily="50" charset="0"/>
              </a:endParaRPr>
            </a:p>
          </p:txBody>
        </p:sp>
        <p:sp>
          <p:nvSpPr>
            <p:cNvPr id="37" name="椭圆 36">
              <a:extLst>
                <a:ext uri="{FF2B5EF4-FFF2-40B4-BE49-F238E27FC236}">
                  <a16:creationId xmlns:a16="http://schemas.microsoft.com/office/drawing/2014/main" id="{1072B9F4-7797-73EF-106C-60F71F5AB846}"/>
                </a:ext>
              </a:extLst>
            </p:cNvPr>
            <p:cNvSpPr/>
            <p:nvPr/>
          </p:nvSpPr>
          <p:spPr bwMode="auto">
            <a:xfrm>
              <a:off x="1272862" y="5107456"/>
              <a:ext cx="71336" cy="64989"/>
            </a:xfrm>
            <a:prstGeom prst="ellipse">
              <a:avLst/>
            </a:prstGeom>
            <a:grpFill/>
            <a:ln w="635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t" anchorCtr="0" compatLnSpc="1">
              <a:prstTxWarp prst="textNoShape">
                <a:avLst/>
              </a:prstTxWarp>
              <a:noAutofit/>
            </a:bodyPr>
            <a:lstStyle/>
            <a:p>
              <a:pPr algn="ctr" defTabSz="914400" fontAlgn="base">
                <a:spcBef>
                  <a:spcPct val="20000"/>
                </a:spcBef>
                <a:spcAft>
                  <a:spcPct val="0"/>
                </a:spcAft>
                <a:buClr>
                  <a:srgbClr val="FF3300"/>
                </a:buClr>
                <a:buSzPct val="75000"/>
              </a:pPr>
              <a:endParaRPr lang="zh-CN" altLang="en-US" sz="1800" err="1">
                <a:latin typeface="Bahnschrift" panose="020B0502040204020203" pitchFamily="34" charset="0"/>
                <a:ea typeface="Linux Libertine O" panose="02000503000000000000" pitchFamily="50" charset="0"/>
                <a:cs typeface="Linux Libertine O" panose="02000503000000000000" pitchFamily="50" charset="0"/>
              </a:endParaRPr>
            </a:p>
          </p:txBody>
        </p:sp>
        <p:sp>
          <p:nvSpPr>
            <p:cNvPr id="38" name="椭圆 37">
              <a:extLst>
                <a:ext uri="{FF2B5EF4-FFF2-40B4-BE49-F238E27FC236}">
                  <a16:creationId xmlns:a16="http://schemas.microsoft.com/office/drawing/2014/main" id="{39A34C05-0BEE-DD69-9832-B70ECC32D9ED}"/>
                </a:ext>
              </a:extLst>
            </p:cNvPr>
            <p:cNvSpPr/>
            <p:nvPr/>
          </p:nvSpPr>
          <p:spPr bwMode="auto">
            <a:xfrm>
              <a:off x="1497659" y="5254450"/>
              <a:ext cx="71336" cy="64989"/>
            </a:xfrm>
            <a:prstGeom prst="ellipse">
              <a:avLst/>
            </a:prstGeom>
            <a:grpFill/>
            <a:ln w="635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t" anchorCtr="0" compatLnSpc="1">
              <a:prstTxWarp prst="textNoShape">
                <a:avLst/>
              </a:prstTxWarp>
              <a:noAutofit/>
            </a:bodyPr>
            <a:lstStyle/>
            <a:p>
              <a:pPr algn="ctr" defTabSz="914400" fontAlgn="base">
                <a:spcBef>
                  <a:spcPct val="20000"/>
                </a:spcBef>
                <a:spcAft>
                  <a:spcPct val="0"/>
                </a:spcAft>
                <a:buClr>
                  <a:srgbClr val="FF3300"/>
                </a:buClr>
                <a:buSzPct val="75000"/>
              </a:pPr>
              <a:endParaRPr lang="zh-CN" altLang="en-US" sz="1800" err="1">
                <a:latin typeface="Bahnschrift" panose="020B0502040204020203" pitchFamily="34" charset="0"/>
                <a:ea typeface="Linux Libertine O" panose="02000503000000000000" pitchFamily="50" charset="0"/>
                <a:cs typeface="Linux Libertine O" panose="02000503000000000000" pitchFamily="50" charset="0"/>
              </a:endParaRPr>
            </a:p>
          </p:txBody>
        </p:sp>
        <p:sp>
          <p:nvSpPr>
            <p:cNvPr id="39" name="椭圆 38">
              <a:extLst>
                <a:ext uri="{FF2B5EF4-FFF2-40B4-BE49-F238E27FC236}">
                  <a16:creationId xmlns:a16="http://schemas.microsoft.com/office/drawing/2014/main" id="{998347CE-5811-CB21-1264-2ECA7CF37454}"/>
                </a:ext>
              </a:extLst>
            </p:cNvPr>
            <p:cNvSpPr/>
            <p:nvPr/>
          </p:nvSpPr>
          <p:spPr bwMode="auto">
            <a:xfrm>
              <a:off x="1559977" y="4945627"/>
              <a:ext cx="71336" cy="64989"/>
            </a:xfrm>
            <a:prstGeom prst="ellipse">
              <a:avLst/>
            </a:prstGeom>
            <a:grpFill/>
            <a:ln w="635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t" anchorCtr="0" compatLnSpc="1">
              <a:prstTxWarp prst="textNoShape">
                <a:avLst/>
              </a:prstTxWarp>
              <a:noAutofit/>
            </a:bodyPr>
            <a:lstStyle/>
            <a:p>
              <a:pPr algn="ctr" defTabSz="914400" fontAlgn="base">
                <a:spcBef>
                  <a:spcPct val="20000"/>
                </a:spcBef>
                <a:spcAft>
                  <a:spcPct val="0"/>
                </a:spcAft>
                <a:buClr>
                  <a:srgbClr val="FF3300"/>
                </a:buClr>
                <a:buSzPct val="75000"/>
              </a:pPr>
              <a:endParaRPr lang="zh-CN" altLang="en-US" sz="1800" err="1">
                <a:latin typeface="Bahnschrift" panose="020B0502040204020203" pitchFamily="34" charset="0"/>
                <a:ea typeface="Linux Libertine O" panose="02000503000000000000" pitchFamily="50" charset="0"/>
                <a:cs typeface="Linux Libertine O" panose="02000503000000000000" pitchFamily="50" charset="0"/>
              </a:endParaRPr>
            </a:p>
          </p:txBody>
        </p:sp>
        <p:cxnSp>
          <p:nvCxnSpPr>
            <p:cNvPr id="40" name="直接连接符 39">
              <a:extLst>
                <a:ext uri="{FF2B5EF4-FFF2-40B4-BE49-F238E27FC236}">
                  <a16:creationId xmlns:a16="http://schemas.microsoft.com/office/drawing/2014/main" id="{830C8D27-EB4D-F62B-C252-1B75BCFFC507}"/>
                </a:ext>
              </a:extLst>
            </p:cNvPr>
            <p:cNvCxnSpPr>
              <a:cxnSpLocks/>
              <a:stCxn id="77" idx="7"/>
              <a:endCxn id="21" idx="3"/>
            </p:cNvCxnSpPr>
            <p:nvPr/>
          </p:nvCxnSpPr>
          <p:spPr bwMode="auto">
            <a:xfrm flipV="1">
              <a:off x="1219368" y="4495318"/>
              <a:ext cx="128767" cy="141638"/>
            </a:xfrm>
            <a:prstGeom prst="line">
              <a:avLst/>
            </a:prstGeom>
            <a:grpFill/>
            <a:ln w="1905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1" name="直接连接符 40">
              <a:extLst>
                <a:ext uri="{FF2B5EF4-FFF2-40B4-BE49-F238E27FC236}">
                  <a16:creationId xmlns:a16="http://schemas.microsoft.com/office/drawing/2014/main" id="{00C4298E-6568-5123-A4BD-3E80A90E0ED0}"/>
                </a:ext>
              </a:extLst>
            </p:cNvPr>
            <p:cNvCxnSpPr>
              <a:cxnSpLocks/>
              <a:stCxn id="33" idx="0"/>
              <a:endCxn id="21" idx="5"/>
            </p:cNvCxnSpPr>
            <p:nvPr/>
          </p:nvCxnSpPr>
          <p:spPr bwMode="auto">
            <a:xfrm flipH="1" flipV="1">
              <a:off x="1398577" y="4495318"/>
              <a:ext cx="63241" cy="251775"/>
            </a:xfrm>
            <a:prstGeom prst="line">
              <a:avLst/>
            </a:prstGeom>
            <a:grpFill/>
            <a:ln w="1905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2" name="直接连接符 41">
              <a:extLst>
                <a:ext uri="{FF2B5EF4-FFF2-40B4-BE49-F238E27FC236}">
                  <a16:creationId xmlns:a16="http://schemas.microsoft.com/office/drawing/2014/main" id="{ADB108A6-1226-BF48-57DA-61C33ED26CF3}"/>
                </a:ext>
              </a:extLst>
            </p:cNvPr>
            <p:cNvCxnSpPr>
              <a:cxnSpLocks/>
              <a:stCxn id="35" idx="0"/>
              <a:endCxn id="34" idx="4"/>
            </p:cNvCxnSpPr>
            <p:nvPr/>
          </p:nvCxnSpPr>
          <p:spPr bwMode="auto">
            <a:xfrm flipH="1" flipV="1">
              <a:off x="1075157" y="4926895"/>
              <a:ext cx="51672" cy="174520"/>
            </a:xfrm>
            <a:prstGeom prst="line">
              <a:avLst/>
            </a:prstGeom>
            <a:grpFill/>
            <a:ln w="1905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3" name="直接连接符 42">
              <a:extLst>
                <a:ext uri="{FF2B5EF4-FFF2-40B4-BE49-F238E27FC236}">
                  <a16:creationId xmlns:a16="http://schemas.microsoft.com/office/drawing/2014/main" id="{54845F19-837D-E355-44B2-C88AE74193E5}"/>
                </a:ext>
              </a:extLst>
            </p:cNvPr>
            <p:cNvCxnSpPr>
              <a:cxnSpLocks/>
              <a:stCxn id="34" idx="5"/>
              <a:endCxn id="36" idx="1"/>
            </p:cNvCxnSpPr>
            <p:nvPr/>
          </p:nvCxnSpPr>
          <p:spPr bwMode="auto">
            <a:xfrm flipV="1">
              <a:off x="1100378" y="4854704"/>
              <a:ext cx="177475" cy="62672"/>
            </a:xfrm>
            <a:prstGeom prst="line">
              <a:avLst/>
            </a:prstGeom>
            <a:grpFill/>
            <a:ln w="1905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4" name="直接连接符 43">
              <a:extLst>
                <a:ext uri="{FF2B5EF4-FFF2-40B4-BE49-F238E27FC236}">
                  <a16:creationId xmlns:a16="http://schemas.microsoft.com/office/drawing/2014/main" id="{2284C3D3-B3FD-CB8B-1F7B-F5FC93CB8C04}"/>
                </a:ext>
              </a:extLst>
            </p:cNvPr>
            <p:cNvCxnSpPr>
              <a:cxnSpLocks/>
              <a:stCxn id="36" idx="4"/>
              <a:endCxn id="37" idx="1"/>
            </p:cNvCxnSpPr>
            <p:nvPr/>
          </p:nvCxnSpPr>
          <p:spPr bwMode="auto">
            <a:xfrm flipH="1">
              <a:off x="1283309" y="4910176"/>
              <a:ext cx="19766" cy="206798"/>
            </a:xfrm>
            <a:prstGeom prst="line">
              <a:avLst/>
            </a:prstGeom>
            <a:grpFill/>
            <a:ln w="1905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5" name="直接连接符 44">
              <a:extLst>
                <a:ext uri="{FF2B5EF4-FFF2-40B4-BE49-F238E27FC236}">
                  <a16:creationId xmlns:a16="http://schemas.microsoft.com/office/drawing/2014/main" id="{19530A6A-7D4D-A699-E917-A07DCC0A4E4A}"/>
                </a:ext>
              </a:extLst>
            </p:cNvPr>
            <p:cNvCxnSpPr>
              <a:cxnSpLocks/>
              <a:stCxn id="37" idx="4"/>
              <a:endCxn id="38" idx="1"/>
            </p:cNvCxnSpPr>
            <p:nvPr/>
          </p:nvCxnSpPr>
          <p:spPr bwMode="auto">
            <a:xfrm>
              <a:off x="1308531" y="5172444"/>
              <a:ext cx="199576" cy="91523"/>
            </a:xfrm>
            <a:prstGeom prst="line">
              <a:avLst/>
            </a:prstGeom>
            <a:grpFill/>
            <a:ln w="1905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6" name="直接连接符 45">
              <a:extLst>
                <a:ext uri="{FF2B5EF4-FFF2-40B4-BE49-F238E27FC236}">
                  <a16:creationId xmlns:a16="http://schemas.microsoft.com/office/drawing/2014/main" id="{96C3736D-9E93-89FB-911D-127158653A6D}"/>
                </a:ext>
              </a:extLst>
            </p:cNvPr>
            <p:cNvCxnSpPr>
              <a:cxnSpLocks/>
              <a:stCxn id="33" idx="4"/>
              <a:endCxn id="39" idx="1"/>
            </p:cNvCxnSpPr>
            <p:nvPr/>
          </p:nvCxnSpPr>
          <p:spPr bwMode="auto">
            <a:xfrm>
              <a:off x="1461819" y="4812082"/>
              <a:ext cx="108605" cy="143063"/>
            </a:xfrm>
            <a:prstGeom prst="line">
              <a:avLst/>
            </a:prstGeom>
            <a:grpFill/>
            <a:ln w="1905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7" name="直接连接符 46">
              <a:extLst>
                <a:ext uri="{FF2B5EF4-FFF2-40B4-BE49-F238E27FC236}">
                  <a16:creationId xmlns:a16="http://schemas.microsoft.com/office/drawing/2014/main" id="{3E03E89E-8E88-32EF-B41A-2031CAA0B83C}"/>
                </a:ext>
              </a:extLst>
            </p:cNvPr>
            <p:cNvCxnSpPr>
              <a:cxnSpLocks/>
              <a:stCxn id="39" idx="4"/>
              <a:endCxn id="38" idx="0"/>
            </p:cNvCxnSpPr>
            <p:nvPr/>
          </p:nvCxnSpPr>
          <p:spPr bwMode="auto">
            <a:xfrm flipH="1">
              <a:off x="1533327" y="5010616"/>
              <a:ext cx="62318" cy="243835"/>
            </a:xfrm>
            <a:prstGeom prst="line">
              <a:avLst/>
            </a:prstGeom>
            <a:grpFill/>
            <a:ln w="1905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8" name="直接连接符 47">
              <a:extLst>
                <a:ext uri="{FF2B5EF4-FFF2-40B4-BE49-F238E27FC236}">
                  <a16:creationId xmlns:a16="http://schemas.microsoft.com/office/drawing/2014/main" id="{56BA2FC0-6A4F-B0BE-06AB-41B731D176DF}"/>
                </a:ext>
              </a:extLst>
            </p:cNvPr>
            <p:cNvCxnSpPr>
              <a:cxnSpLocks/>
              <a:stCxn id="39" idx="3"/>
              <a:endCxn id="37" idx="7"/>
            </p:cNvCxnSpPr>
            <p:nvPr/>
          </p:nvCxnSpPr>
          <p:spPr bwMode="auto">
            <a:xfrm flipH="1">
              <a:off x="1333751" y="5001098"/>
              <a:ext cx="236673" cy="115875"/>
            </a:xfrm>
            <a:prstGeom prst="line">
              <a:avLst/>
            </a:prstGeom>
            <a:grpFill/>
            <a:ln w="1905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9" name="直接连接符 48">
              <a:extLst>
                <a:ext uri="{FF2B5EF4-FFF2-40B4-BE49-F238E27FC236}">
                  <a16:creationId xmlns:a16="http://schemas.microsoft.com/office/drawing/2014/main" id="{0228C55F-CFEE-20EA-B109-4CF177CA78E3}"/>
                </a:ext>
              </a:extLst>
            </p:cNvPr>
            <p:cNvCxnSpPr>
              <a:cxnSpLocks/>
              <a:stCxn id="29" idx="2"/>
              <a:endCxn id="32" idx="0"/>
            </p:cNvCxnSpPr>
            <p:nvPr/>
          </p:nvCxnSpPr>
          <p:spPr bwMode="auto">
            <a:xfrm flipH="1">
              <a:off x="1759105" y="5083510"/>
              <a:ext cx="65237" cy="226354"/>
            </a:xfrm>
            <a:prstGeom prst="line">
              <a:avLst/>
            </a:prstGeom>
            <a:grpFill/>
            <a:ln w="1905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0" name="直接连接符 49">
              <a:extLst>
                <a:ext uri="{FF2B5EF4-FFF2-40B4-BE49-F238E27FC236}">
                  <a16:creationId xmlns:a16="http://schemas.microsoft.com/office/drawing/2014/main" id="{504E42E6-7D60-89E3-C1E4-938A207D881F}"/>
                </a:ext>
              </a:extLst>
            </p:cNvPr>
            <p:cNvCxnSpPr>
              <a:cxnSpLocks/>
              <a:stCxn id="36" idx="3"/>
              <a:endCxn id="35" idx="6"/>
            </p:cNvCxnSpPr>
            <p:nvPr/>
          </p:nvCxnSpPr>
          <p:spPr bwMode="auto">
            <a:xfrm flipH="1">
              <a:off x="1162497" y="4900659"/>
              <a:ext cx="115357" cy="233251"/>
            </a:xfrm>
            <a:prstGeom prst="line">
              <a:avLst/>
            </a:prstGeom>
            <a:grpFill/>
            <a:ln w="1905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1" name="直接连接符 50">
              <a:extLst>
                <a:ext uri="{FF2B5EF4-FFF2-40B4-BE49-F238E27FC236}">
                  <a16:creationId xmlns:a16="http://schemas.microsoft.com/office/drawing/2014/main" id="{6DA2716B-AD45-B1A8-F033-7285D20B5C4A}"/>
                </a:ext>
              </a:extLst>
            </p:cNvPr>
            <p:cNvCxnSpPr>
              <a:cxnSpLocks/>
              <a:stCxn id="29" idx="1"/>
              <a:endCxn id="39" idx="6"/>
            </p:cNvCxnSpPr>
            <p:nvPr/>
          </p:nvCxnSpPr>
          <p:spPr bwMode="auto">
            <a:xfrm flipH="1" flipV="1">
              <a:off x="1631313" y="4978122"/>
              <a:ext cx="203476" cy="82410"/>
            </a:xfrm>
            <a:prstGeom prst="line">
              <a:avLst/>
            </a:prstGeom>
            <a:grpFill/>
            <a:ln w="1905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2" name="直接连接符 51">
              <a:extLst>
                <a:ext uri="{FF2B5EF4-FFF2-40B4-BE49-F238E27FC236}">
                  <a16:creationId xmlns:a16="http://schemas.microsoft.com/office/drawing/2014/main" id="{8B562BEB-D1E0-9BE1-E10E-59257DF4AC56}"/>
                </a:ext>
              </a:extLst>
            </p:cNvPr>
            <p:cNvCxnSpPr>
              <a:cxnSpLocks/>
              <a:stCxn id="32" idx="2"/>
              <a:endCxn id="38" idx="6"/>
            </p:cNvCxnSpPr>
            <p:nvPr/>
          </p:nvCxnSpPr>
          <p:spPr bwMode="auto">
            <a:xfrm flipH="1" flipV="1">
              <a:off x="1568995" y="5286945"/>
              <a:ext cx="154442" cy="55414"/>
            </a:xfrm>
            <a:prstGeom prst="line">
              <a:avLst/>
            </a:prstGeom>
            <a:grpFill/>
            <a:ln w="1905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3" name="直接连接符 52">
              <a:extLst>
                <a:ext uri="{FF2B5EF4-FFF2-40B4-BE49-F238E27FC236}">
                  <a16:creationId xmlns:a16="http://schemas.microsoft.com/office/drawing/2014/main" id="{5CA6BB25-0BA7-5110-0B2D-2EC9636DC36B}"/>
                </a:ext>
              </a:extLst>
            </p:cNvPr>
            <p:cNvCxnSpPr>
              <a:cxnSpLocks/>
              <a:stCxn id="36" idx="7"/>
              <a:endCxn id="33" idx="2"/>
            </p:cNvCxnSpPr>
            <p:nvPr/>
          </p:nvCxnSpPr>
          <p:spPr bwMode="auto">
            <a:xfrm flipV="1">
              <a:off x="1328296" y="4779588"/>
              <a:ext cx="97855" cy="75117"/>
            </a:xfrm>
            <a:prstGeom prst="line">
              <a:avLst/>
            </a:prstGeom>
            <a:grpFill/>
            <a:ln w="1905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54" name="椭圆 53">
              <a:extLst>
                <a:ext uri="{FF2B5EF4-FFF2-40B4-BE49-F238E27FC236}">
                  <a16:creationId xmlns:a16="http://schemas.microsoft.com/office/drawing/2014/main" id="{8244AE2F-CCF2-3C7C-A4D5-E1C09026747E}"/>
                </a:ext>
              </a:extLst>
            </p:cNvPr>
            <p:cNvSpPr/>
            <p:nvPr/>
          </p:nvSpPr>
          <p:spPr bwMode="auto">
            <a:xfrm>
              <a:off x="1595645" y="4611501"/>
              <a:ext cx="71336" cy="64989"/>
            </a:xfrm>
            <a:prstGeom prst="ellipse">
              <a:avLst/>
            </a:prstGeom>
            <a:grpFill/>
            <a:ln w="635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t" anchorCtr="0" compatLnSpc="1">
              <a:prstTxWarp prst="textNoShape">
                <a:avLst/>
              </a:prstTxWarp>
              <a:noAutofit/>
            </a:bodyPr>
            <a:lstStyle/>
            <a:p>
              <a:pPr algn="ctr" defTabSz="914400" fontAlgn="base">
                <a:spcBef>
                  <a:spcPct val="20000"/>
                </a:spcBef>
                <a:spcAft>
                  <a:spcPct val="0"/>
                </a:spcAft>
                <a:buClr>
                  <a:srgbClr val="FF3300"/>
                </a:buClr>
                <a:buSzPct val="75000"/>
              </a:pPr>
              <a:endParaRPr lang="zh-CN" altLang="en-US" sz="1800" err="1">
                <a:latin typeface="Bahnschrift" panose="020B0502040204020203" pitchFamily="34" charset="0"/>
                <a:ea typeface="Linux Libertine O" panose="02000503000000000000" pitchFamily="50" charset="0"/>
                <a:cs typeface="Linux Libertine O" panose="02000503000000000000" pitchFamily="50" charset="0"/>
              </a:endParaRPr>
            </a:p>
          </p:txBody>
        </p:sp>
        <p:cxnSp>
          <p:nvCxnSpPr>
            <p:cNvPr id="55" name="直接连接符 54">
              <a:extLst>
                <a:ext uri="{FF2B5EF4-FFF2-40B4-BE49-F238E27FC236}">
                  <a16:creationId xmlns:a16="http://schemas.microsoft.com/office/drawing/2014/main" id="{6AD5A4C9-C29C-179C-0410-758C5850FF58}"/>
                </a:ext>
              </a:extLst>
            </p:cNvPr>
            <p:cNvCxnSpPr>
              <a:cxnSpLocks/>
              <a:stCxn id="54" idx="0"/>
              <a:endCxn id="11" idx="3"/>
            </p:cNvCxnSpPr>
            <p:nvPr/>
          </p:nvCxnSpPr>
          <p:spPr bwMode="auto">
            <a:xfrm flipV="1">
              <a:off x="1631313" y="4422042"/>
              <a:ext cx="88717" cy="189459"/>
            </a:xfrm>
            <a:prstGeom prst="line">
              <a:avLst/>
            </a:prstGeom>
            <a:grpFill/>
            <a:ln w="1905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6" name="直接连接符 55">
              <a:extLst>
                <a:ext uri="{FF2B5EF4-FFF2-40B4-BE49-F238E27FC236}">
                  <a16:creationId xmlns:a16="http://schemas.microsoft.com/office/drawing/2014/main" id="{4743963D-A5F5-79D9-42EB-164777D0339E}"/>
                </a:ext>
              </a:extLst>
            </p:cNvPr>
            <p:cNvCxnSpPr>
              <a:cxnSpLocks/>
              <a:stCxn id="25" idx="1"/>
              <a:endCxn id="54" idx="5"/>
            </p:cNvCxnSpPr>
            <p:nvPr/>
          </p:nvCxnSpPr>
          <p:spPr bwMode="auto">
            <a:xfrm flipH="1" flipV="1">
              <a:off x="1656534" y="4666973"/>
              <a:ext cx="102774" cy="164873"/>
            </a:xfrm>
            <a:prstGeom prst="line">
              <a:avLst/>
            </a:prstGeom>
            <a:grpFill/>
            <a:ln w="1905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7" name="直接连接符 56">
              <a:extLst>
                <a:ext uri="{FF2B5EF4-FFF2-40B4-BE49-F238E27FC236}">
                  <a16:creationId xmlns:a16="http://schemas.microsoft.com/office/drawing/2014/main" id="{8F77FE0E-F3FB-E0E0-6A3C-EF74EAB8F264}"/>
                </a:ext>
              </a:extLst>
            </p:cNvPr>
            <p:cNvCxnSpPr>
              <a:cxnSpLocks/>
              <a:stCxn id="58" idx="0"/>
              <a:endCxn id="29" idx="5"/>
            </p:cNvCxnSpPr>
            <p:nvPr/>
          </p:nvCxnSpPr>
          <p:spPr bwMode="auto">
            <a:xfrm flipH="1" flipV="1">
              <a:off x="1885231" y="5106487"/>
              <a:ext cx="46604" cy="92311"/>
            </a:xfrm>
            <a:prstGeom prst="line">
              <a:avLst/>
            </a:prstGeom>
            <a:grpFill/>
            <a:ln w="1905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58" name="椭圆 57">
              <a:extLst>
                <a:ext uri="{FF2B5EF4-FFF2-40B4-BE49-F238E27FC236}">
                  <a16:creationId xmlns:a16="http://schemas.microsoft.com/office/drawing/2014/main" id="{D7D5FFD6-6317-7160-8C96-862B4ED775CA}"/>
                </a:ext>
              </a:extLst>
            </p:cNvPr>
            <p:cNvSpPr/>
            <p:nvPr/>
          </p:nvSpPr>
          <p:spPr bwMode="auto">
            <a:xfrm>
              <a:off x="1896167" y="5198798"/>
              <a:ext cx="71336" cy="64989"/>
            </a:xfrm>
            <a:prstGeom prst="ellipse">
              <a:avLst/>
            </a:prstGeom>
            <a:grpFill/>
            <a:ln w="635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t" anchorCtr="0" compatLnSpc="1">
              <a:prstTxWarp prst="textNoShape">
                <a:avLst/>
              </a:prstTxWarp>
              <a:noAutofit/>
            </a:bodyPr>
            <a:lstStyle/>
            <a:p>
              <a:pPr algn="ctr" defTabSz="914400" fontAlgn="base">
                <a:spcBef>
                  <a:spcPct val="20000"/>
                </a:spcBef>
                <a:spcAft>
                  <a:spcPct val="0"/>
                </a:spcAft>
                <a:buClr>
                  <a:srgbClr val="FF3300"/>
                </a:buClr>
                <a:buSzPct val="75000"/>
              </a:pPr>
              <a:endParaRPr lang="zh-CN" altLang="en-US" sz="1800" err="1">
                <a:latin typeface="Bahnschrift" panose="020B0502040204020203" pitchFamily="34" charset="0"/>
                <a:ea typeface="Linux Libertine O" panose="02000503000000000000" pitchFamily="50" charset="0"/>
                <a:cs typeface="Linux Libertine O" panose="02000503000000000000" pitchFamily="50" charset="0"/>
              </a:endParaRPr>
            </a:p>
          </p:txBody>
        </p:sp>
        <p:cxnSp>
          <p:nvCxnSpPr>
            <p:cNvPr id="59" name="直接连接符 58">
              <a:extLst>
                <a:ext uri="{FF2B5EF4-FFF2-40B4-BE49-F238E27FC236}">
                  <a16:creationId xmlns:a16="http://schemas.microsoft.com/office/drawing/2014/main" id="{224ECD5A-1A90-D8F0-E148-905A36FCADD7}"/>
                </a:ext>
              </a:extLst>
            </p:cNvPr>
            <p:cNvCxnSpPr>
              <a:cxnSpLocks/>
              <a:stCxn id="54" idx="3"/>
              <a:endCxn id="33" idx="7"/>
            </p:cNvCxnSpPr>
            <p:nvPr/>
          </p:nvCxnSpPr>
          <p:spPr bwMode="auto">
            <a:xfrm flipH="1">
              <a:off x="1487040" y="4666973"/>
              <a:ext cx="119052" cy="89637"/>
            </a:xfrm>
            <a:prstGeom prst="line">
              <a:avLst/>
            </a:prstGeom>
            <a:grpFill/>
            <a:ln w="1905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60" name="椭圆 59">
              <a:extLst>
                <a:ext uri="{FF2B5EF4-FFF2-40B4-BE49-F238E27FC236}">
                  <a16:creationId xmlns:a16="http://schemas.microsoft.com/office/drawing/2014/main" id="{621B0E5A-A63F-41A8-AF8F-8C0BFC7669E5}"/>
                </a:ext>
              </a:extLst>
            </p:cNvPr>
            <p:cNvSpPr/>
            <p:nvPr/>
          </p:nvSpPr>
          <p:spPr bwMode="auto">
            <a:xfrm>
              <a:off x="2045072" y="5036426"/>
              <a:ext cx="71336" cy="64989"/>
            </a:xfrm>
            <a:prstGeom prst="ellipse">
              <a:avLst/>
            </a:prstGeom>
            <a:grpFill/>
            <a:ln w="635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t" anchorCtr="0" compatLnSpc="1">
              <a:prstTxWarp prst="textNoShape">
                <a:avLst/>
              </a:prstTxWarp>
              <a:noAutofit/>
            </a:bodyPr>
            <a:lstStyle/>
            <a:p>
              <a:pPr algn="ctr" defTabSz="914400" fontAlgn="base">
                <a:spcBef>
                  <a:spcPct val="20000"/>
                </a:spcBef>
                <a:spcAft>
                  <a:spcPct val="0"/>
                </a:spcAft>
                <a:buClr>
                  <a:srgbClr val="FF3300"/>
                </a:buClr>
                <a:buSzPct val="75000"/>
              </a:pPr>
              <a:endParaRPr lang="zh-CN" altLang="en-US" sz="1800" err="1">
                <a:latin typeface="Bahnschrift" panose="020B0502040204020203" pitchFamily="34" charset="0"/>
                <a:ea typeface="Linux Libertine O" panose="02000503000000000000" pitchFamily="50" charset="0"/>
                <a:cs typeface="Linux Libertine O" panose="02000503000000000000" pitchFamily="50" charset="0"/>
              </a:endParaRPr>
            </a:p>
          </p:txBody>
        </p:sp>
        <p:cxnSp>
          <p:nvCxnSpPr>
            <p:cNvPr id="61" name="直接连接符 60">
              <a:extLst>
                <a:ext uri="{FF2B5EF4-FFF2-40B4-BE49-F238E27FC236}">
                  <a16:creationId xmlns:a16="http://schemas.microsoft.com/office/drawing/2014/main" id="{FD6D0082-6D16-6DE9-D13E-3462582F52D2}"/>
                </a:ext>
              </a:extLst>
            </p:cNvPr>
            <p:cNvCxnSpPr>
              <a:cxnSpLocks/>
              <a:stCxn id="60" idx="0"/>
              <a:endCxn id="26" idx="5"/>
            </p:cNvCxnSpPr>
            <p:nvPr/>
          </p:nvCxnSpPr>
          <p:spPr bwMode="auto">
            <a:xfrm flipH="1" flipV="1">
              <a:off x="2005925" y="4868888"/>
              <a:ext cx="74815" cy="167538"/>
            </a:xfrm>
            <a:prstGeom prst="line">
              <a:avLst/>
            </a:prstGeom>
            <a:grpFill/>
            <a:ln w="1905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2" name="直接连接符 61">
              <a:extLst>
                <a:ext uri="{FF2B5EF4-FFF2-40B4-BE49-F238E27FC236}">
                  <a16:creationId xmlns:a16="http://schemas.microsoft.com/office/drawing/2014/main" id="{60A17D4E-E15D-95F1-ED2F-5B0EC6F0977E}"/>
                </a:ext>
              </a:extLst>
            </p:cNvPr>
            <p:cNvCxnSpPr>
              <a:cxnSpLocks/>
              <a:stCxn id="18" idx="7"/>
              <a:endCxn id="14" idx="3"/>
            </p:cNvCxnSpPr>
            <p:nvPr/>
          </p:nvCxnSpPr>
          <p:spPr bwMode="auto">
            <a:xfrm flipV="1">
              <a:off x="2289384" y="5033352"/>
              <a:ext cx="7949" cy="152269"/>
            </a:xfrm>
            <a:prstGeom prst="line">
              <a:avLst/>
            </a:prstGeom>
            <a:grpFill/>
            <a:ln w="1905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63" name="椭圆 62">
              <a:extLst>
                <a:ext uri="{FF2B5EF4-FFF2-40B4-BE49-F238E27FC236}">
                  <a16:creationId xmlns:a16="http://schemas.microsoft.com/office/drawing/2014/main" id="{E4E03923-4D0E-E961-DEC2-52334BF13D01}"/>
                </a:ext>
              </a:extLst>
            </p:cNvPr>
            <p:cNvSpPr/>
            <p:nvPr/>
          </p:nvSpPr>
          <p:spPr bwMode="auto">
            <a:xfrm>
              <a:off x="2422696" y="5173078"/>
              <a:ext cx="71336" cy="64989"/>
            </a:xfrm>
            <a:prstGeom prst="ellipse">
              <a:avLst/>
            </a:prstGeom>
            <a:grpFill/>
            <a:ln w="635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t" anchorCtr="0" compatLnSpc="1">
              <a:prstTxWarp prst="textNoShape">
                <a:avLst/>
              </a:prstTxWarp>
              <a:noAutofit/>
            </a:bodyPr>
            <a:lstStyle/>
            <a:p>
              <a:pPr algn="ctr" defTabSz="914400" fontAlgn="base">
                <a:spcBef>
                  <a:spcPct val="20000"/>
                </a:spcBef>
                <a:spcAft>
                  <a:spcPct val="0"/>
                </a:spcAft>
                <a:buClr>
                  <a:srgbClr val="FF3300"/>
                </a:buClr>
                <a:buSzPct val="75000"/>
              </a:pPr>
              <a:endParaRPr lang="zh-CN" altLang="en-US" sz="1800" err="1">
                <a:latin typeface="Bahnschrift" panose="020B0502040204020203" pitchFamily="34" charset="0"/>
                <a:ea typeface="Linux Libertine O" panose="02000503000000000000" pitchFamily="50" charset="0"/>
                <a:cs typeface="Linux Libertine O" panose="02000503000000000000" pitchFamily="50" charset="0"/>
              </a:endParaRPr>
            </a:p>
          </p:txBody>
        </p:sp>
        <p:cxnSp>
          <p:nvCxnSpPr>
            <p:cNvPr id="64" name="直接连接符 63">
              <a:extLst>
                <a:ext uri="{FF2B5EF4-FFF2-40B4-BE49-F238E27FC236}">
                  <a16:creationId xmlns:a16="http://schemas.microsoft.com/office/drawing/2014/main" id="{4F8CF963-D359-6E52-90C5-A5F715CF61E2}"/>
                </a:ext>
              </a:extLst>
            </p:cNvPr>
            <p:cNvCxnSpPr>
              <a:cxnSpLocks/>
              <a:stCxn id="18" idx="1"/>
              <a:endCxn id="60" idx="5"/>
            </p:cNvCxnSpPr>
            <p:nvPr/>
          </p:nvCxnSpPr>
          <p:spPr bwMode="auto">
            <a:xfrm flipH="1" flipV="1">
              <a:off x="2105961" y="5091898"/>
              <a:ext cx="132981" cy="93723"/>
            </a:xfrm>
            <a:prstGeom prst="line">
              <a:avLst/>
            </a:prstGeom>
            <a:grpFill/>
            <a:ln w="1905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5" name="直接连接符 64">
              <a:extLst>
                <a:ext uri="{FF2B5EF4-FFF2-40B4-BE49-F238E27FC236}">
                  <a16:creationId xmlns:a16="http://schemas.microsoft.com/office/drawing/2014/main" id="{4FF42B95-85FF-4FA7-1DF3-3FCEA5AF9600}"/>
                </a:ext>
              </a:extLst>
            </p:cNvPr>
            <p:cNvCxnSpPr>
              <a:cxnSpLocks/>
              <a:stCxn id="58" idx="7"/>
              <a:endCxn id="60" idx="3"/>
            </p:cNvCxnSpPr>
            <p:nvPr/>
          </p:nvCxnSpPr>
          <p:spPr bwMode="auto">
            <a:xfrm flipV="1">
              <a:off x="1957056" y="5091898"/>
              <a:ext cx="98463" cy="116417"/>
            </a:xfrm>
            <a:prstGeom prst="line">
              <a:avLst/>
            </a:prstGeom>
            <a:grpFill/>
            <a:ln w="1905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6" name="直接连接符 65">
              <a:extLst>
                <a:ext uri="{FF2B5EF4-FFF2-40B4-BE49-F238E27FC236}">
                  <a16:creationId xmlns:a16="http://schemas.microsoft.com/office/drawing/2014/main" id="{CBC5F519-A953-0457-69BA-604D1B36437D}"/>
                </a:ext>
              </a:extLst>
            </p:cNvPr>
            <p:cNvCxnSpPr>
              <a:cxnSpLocks/>
              <a:stCxn id="63" idx="1"/>
              <a:endCxn id="14" idx="5"/>
            </p:cNvCxnSpPr>
            <p:nvPr/>
          </p:nvCxnSpPr>
          <p:spPr bwMode="auto">
            <a:xfrm flipH="1" flipV="1">
              <a:off x="2347775" y="5033352"/>
              <a:ext cx="85368" cy="149243"/>
            </a:xfrm>
            <a:prstGeom prst="line">
              <a:avLst/>
            </a:prstGeom>
            <a:grpFill/>
            <a:ln w="1905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67" name="椭圆 66">
              <a:extLst>
                <a:ext uri="{FF2B5EF4-FFF2-40B4-BE49-F238E27FC236}">
                  <a16:creationId xmlns:a16="http://schemas.microsoft.com/office/drawing/2014/main" id="{9AB3D523-1E75-6437-EA4F-12CB601D148B}"/>
                </a:ext>
              </a:extLst>
            </p:cNvPr>
            <p:cNvSpPr/>
            <p:nvPr/>
          </p:nvSpPr>
          <p:spPr bwMode="auto">
            <a:xfrm>
              <a:off x="893754" y="5324818"/>
              <a:ext cx="71336" cy="64989"/>
            </a:xfrm>
            <a:prstGeom prst="ellipse">
              <a:avLst/>
            </a:prstGeom>
            <a:grpFill/>
            <a:ln w="635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t" anchorCtr="0" compatLnSpc="1">
              <a:prstTxWarp prst="textNoShape">
                <a:avLst/>
              </a:prstTxWarp>
              <a:noAutofit/>
            </a:bodyPr>
            <a:lstStyle/>
            <a:p>
              <a:pPr algn="ctr" defTabSz="914400" fontAlgn="base">
                <a:spcBef>
                  <a:spcPct val="20000"/>
                </a:spcBef>
                <a:spcAft>
                  <a:spcPct val="0"/>
                </a:spcAft>
                <a:buClr>
                  <a:srgbClr val="FF3300"/>
                </a:buClr>
                <a:buSzPct val="75000"/>
              </a:pPr>
              <a:endParaRPr lang="zh-CN" altLang="en-US" sz="1800" err="1">
                <a:latin typeface="Bahnschrift" panose="020B0502040204020203" pitchFamily="34" charset="0"/>
                <a:ea typeface="Linux Libertine O" panose="02000503000000000000" pitchFamily="50" charset="0"/>
                <a:cs typeface="Linux Libertine O" panose="02000503000000000000" pitchFamily="50" charset="0"/>
              </a:endParaRPr>
            </a:p>
          </p:txBody>
        </p:sp>
        <p:sp>
          <p:nvSpPr>
            <p:cNvPr id="68" name="椭圆 67">
              <a:extLst>
                <a:ext uri="{FF2B5EF4-FFF2-40B4-BE49-F238E27FC236}">
                  <a16:creationId xmlns:a16="http://schemas.microsoft.com/office/drawing/2014/main" id="{707AA780-7B17-5FCF-7898-BB0315C2BC2F}"/>
                </a:ext>
              </a:extLst>
            </p:cNvPr>
            <p:cNvSpPr/>
            <p:nvPr/>
          </p:nvSpPr>
          <p:spPr bwMode="auto">
            <a:xfrm>
              <a:off x="869445" y="5114218"/>
              <a:ext cx="71336" cy="64989"/>
            </a:xfrm>
            <a:prstGeom prst="ellipse">
              <a:avLst/>
            </a:prstGeom>
            <a:grpFill/>
            <a:ln w="635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t" anchorCtr="0" compatLnSpc="1">
              <a:prstTxWarp prst="textNoShape">
                <a:avLst/>
              </a:prstTxWarp>
              <a:noAutofit/>
            </a:bodyPr>
            <a:lstStyle/>
            <a:p>
              <a:pPr algn="ctr" defTabSz="914400" fontAlgn="base">
                <a:spcBef>
                  <a:spcPct val="20000"/>
                </a:spcBef>
                <a:spcAft>
                  <a:spcPct val="0"/>
                </a:spcAft>
                <a:buClr>
                  <a:srgbClr val="FF3300"/>
                </a:buClr>
                <a:buSzPct val="75000"/>
              </a:pPr>
              <a:endParaRPr lang="zh-CN" altLang="en-US" sz="1800" err="1">
                <a:latin typeface="Bahnschrift" panose="020B0502040204020203" pitchFamily="34" charset="0"/>
                <a:ea typeface="Linux Libertine O" panose="02000503000000000000" pitchFamily="50" charset="0"/>
                <a:cs typeface="Linux Libertine O" panose="02000503000000000000" pitchFamily="50" charset="0"/>
              </a:endParaRPr>
            </a:p>
          </p:txBody>
        </p:sp>
        <p:cxnSp>
          <p:nvCxnSpPr>
            <p:cNvPr id="69" name="直接连接符 68">
              <a:extLst>
                <a:ext uri="{FF2B5EF4-FFF2-40B4-BE49-F238E27FC236}">
                  <a16:creationId xmlns:a16="http://schemas.microsoft.com/office/drawing/2014/main" id="{04D941C0-5942-1677-DCFC-E034BAE7FCE7}"/>
                </a:ext>
              </a:extLst>
            </p:cNvPr>
            <p:cNvCxnSpPr>
              <a:cxnSpLocks/>
              <a:stCxn id="34" idx="3"/>
              <a:endCxn id="68" idx="7"/>
            </p:cNvCxnSpPr>
            <p:nvPr/>
          </p:nvCxnSpPr>
          <p:spPr bwMode="auto">
            <a:xfrm flipH="1">
              <a:off x="930334" y="4917378"/>
              <a:ext cx="119602" cy="206357"/>
            </a:xfrm>
            <a:prstGeom prst="line">
              <a:avLst/>
            </a:prstGeom>
            <a:grpFill/>
            <a:ln w="1905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0" name="直接连接符 69">
              <a:extLst>
                <a:ext uri="{FF2B5EF4-FFF2-40B4-BE49-F238E27FC236}">
                  <a16:creationId xmlns:a16="http://schemas.microsoft.com/office/drawing/2014/main" id="{D5041C8A-9FD1-EB92-C99B-5966FBC1E430}"/>
                </a:ext>
              </a:extLst>
            </p:cNvPr>
            <p:cNvCxnSpPr>
              <a:cxnSpLocks/>
              <a:stCxn id="67" idx="0"/>
              <a:endCxn id="68" idx="4"/>
            </p:cNvCxnSpPr>
            <p:nvPr/>
          </p:nvCxnSpPr>
          <p:spPr bwMode="auto">
            <a:xfrm flipH="1" flipV="1">
              <a:off x="905113" y="5179207"/>
              <a:ext cx="24309" cy="145611"/>
            </a:xfrm>
            <a:prstGeom prst="line">
              <a:avLst/>
            </a:prstGeom>
            <a:grpFill/>
            <a:ln w="1905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71" name="椭圆 70">
              <a:extLst>
                <a:ext uri="{FF2B5EF4-FFF2-40B4-BE49-F238E27FC236}">
                  <a16:creationId xmlns:a16="http://schemas.microsoft.com/office/drawing/2014/main" id="{C9B97B18-ADED-1B42-8A0C-831AF43DD412}"/>
                </a:ext>
              </a:extLst>
            </p:cNvPr>
            <p:cNvSpPr/>
            <p:nvPr/>
          </p:nvSpPr>
          <p:spPr bwMode="auto">
            <a:xfrm>
              <a:off x="1259308" y="5313069"/>
              <a:ext cx="71336" cy="64989"/>
            </a:xfrm>
            <a:prstGeom prst="ellipse">
              <a:avLst/>
            </a:prstGeom>
            <a:grpFill/>
            <a:ln w="635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t" anchorCtr="0" compatLnSpc="1">
              <a:prstTxWarp prst="textNoShape">
                <a:avLst/>
              </a:prstTxWarp>
              <a:noAutofit/>
            </a:bodyPr>
            <a:lstStyle/>
            <a:p>
              <a:pPr algn="ctr" defTabSz="914400" fontAlgn="base">
                <a:spcBef>
                  <a:spcPct val="20000"/>
                </a:spcBef>
                <a:spcAft>
                  <a:spcPct val="0"/>
                </a:spcAft>
                <a:buClr>
                  <a:srgbClr val="FF3300"/>
                </a:buClr>
                <a:buSzPct val="75000"/>
              </a:pPr>
              <a:endParaRPr lang="zh-CN" altLang="en-US" sz="1800" err="1">
                <a:latin typeface="Bahnschrift" panose="020B0502040204020203" pitchFamily="34" charset="0"/>
                <a:ea typeface="Linux Libertine O" panose="02000503000000000000" pitchFamily="50" charset="0"/>
                <a:cs typeface="Linux Libertine O" panose="02000503000000000000" pitchFamily="50" charset="0"/>
              </a:endParaRPr>
            </a:p>
          </p:txBody>
        </p:sp>
        <p:cxnSp>
          <p:nvCxnSpPr>
            <p:cNvPr id="72" name="直接连接符 71">
              <a:extLst>
                <a:ext uri="{FF2B5EF4-FFF2-40B4-BE49-F238E27FC236}">
                  <a16:creationId xmlns:a16="http://schemas.microsoft.com/office/drawing/2014/main" id="{5939BF08-0337-17FD-08FC-B97C5AECB1F4}"/>
                </a:ext>
              </a:extLst>
            </p:cNvPr>
            <p:cNvCxnSpPr>
              <a:cxnSpLocks/>
              <a:stCxn id="37" idx="3"/>
              <a:endCxn id="67" idx="6"/>
            </p:cNvCxnSpPr>
            <p:nvPr/>
          </p:nvCxnSpPr>
          <p:spPr bwMode="auto">
            <a:xfrm flipH="1">
              <a:off x="965090" y="5162928"/>
              <a:ext cx="318219" cy="194385"/>
            </a:xfrm>
            <a:prstGeom prst="line">
              <a:avLst/>
            </a:prstGeom>
            <a:grpFill/>
            <a:ln w="1905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3" name="直接连接符 72">
              <a:extLst>
                <a:ext uri="{FF2B5EF4-FFF2-40B4-BE49-F238E27FC236}">
                  <a16:creationId xmlns:a16="http://schemas.microsoft.com/office/drawing/2014/main" id="{B9C20C96-65BC-1915-FA4E-8A7C9FD4AD2D}"/>
                </a:ext>
              </a:extLst>
            </p:cNvPr>
            <p:cNvCxnSpPr>
              <a:cxnSpLocks/>
              <a:stCxn id="35" idx="5"/>
              <a:endCxn id="71" idx="0"/>
            </p:cNvCxnSpPr>
            <p:nvPr/>
          </p:nvCxnSpPr>
          <p:spPr bwMode="auto">
            <a:xfrm>
              <a:off x="1152050" y="5156887"/>
              <a:ext cx="142926" cy="156182"/>
            </a:xfrm>
            <a:prstGeom prst="line">
              <a:avLst/>
            </a:prstGeom>
            <a:grpFill/>
            <a:ln w="1905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4" name="直接连接符 73">
              <a:extLst>
                <a:ext uri="{FF2B5EF4-FFF2-40B4-BE49-F238E27FC236}">
                  <a16:creationId xmlns:a16="http://schemas.microsoft.com/office/drawing/2014/main" id="{A48962CA-D35D-0B35-9D48-1F255B064C4E}"/>
                </a:ext>
              </a:extLst>
            </p:cNvPr>
            <p:cNvCxnSpPr>
              <a:cxnSpLocks/>
              <a:stCxn id="38" idx="7"/>
              <a:endCxn id="25" idx="3"/>
            </p:cNvCxnSpPr>
            <p:nvPr/>
          </p:nvCxnSpPr>
          <p:spPr bwMode="auto">
            <a:xfrm flipV="1">
              <a:off x="1558548" y="4877801"/>
              <a:ext cx="200760" cy="386166"/>
            </a:xfrm>
            <a:prstGeom prst="line">
              <a:avLst/>
            </a:prstGeom>
            <a:grpFill/>
            <a:ln w="1905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5" name="直接连接符 74">
              <a:extLst>
                <a:ext uri="{FF2B5EF4-FFF2-40B4-BE49-F238E27FC236}">
                  <a16:creationId xmlns:a16="http://schemas.microsoft.com/office/drawing/2014/main" id="{D1921642-AB8F-9B86-2428-48A68F411946}"/>
                </a:ext>
              </a:extLst>
            </p:cNvPr>
            <p:cNvCxnSpPr>
              <a:cxnSpLocks/>
              <a:stCxn id="54" idx="6"/>
              <a:endCxn id="12" idx="3"/>
            </p:cNvCxnSpPr>
            <p:nvPr/>
          </p:nvCxnSpPr>
          <p:spPr bwMode="auto">
            <a:xfrm flipV="1">
              <a:off x="1666981" y="4539022"/>
              <a:ext cx="298949" cy="104974"/>
            </a:xfrm>
            <a:prstGeom prst="line">
              <a:avLst/>
            </a:prstGeom>
            <a:grpFill/>
            <a:ln w="1905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6" name="直接连接符 75">
              <a:extLst>
                <a:ext uri="{FF2B5EF4-FFF2-40B4-BE49-F238E27FC236}">
                  <a16:creationId xmlns:a16="http://schemas.microsoft.com/office/drawing/2014/main" id="{3265BBE5-2270-D3AA-1F99-AC0EF4BFFCA1}"/>
                </a:ext>
              </a:extLst>
            </p:cNvPr>
            <p:cNvCxnSpPr>
              <a:cxnSpLocks/>
              <a:stCxn id="77" idx="5"/>
              <a:endCxn id="39" idx="2"/>
            </p:cNvCxnSpPr>
            <p:nvPr/>
          </p:nvCxnSpPr>
          <p:spPr bwMode="auto">
            <a:xfrm>
              <a:off x="1219368" y="4682911"/>
              <a:ext cx="340609" cy="295211"/>
            </a:xfrm>
            <a:prstGeom prst="line">
              <a:avLst/>
            </a:prstGeom>
            <a:grpFill/>
            <a:ln w="1905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77" name="椭圆 76">
              <a:extLst>
                <a:ext uri="{FF2B5EF4-FFF2-40B4-BE49-F238E27FC236}">
                  <a16:creationId xmlns:a16="http://schemas.microsoft.com/office/drawing/2014/main" id="{18421452-3682-F0AC-7F5B-D9D5D4B4669D}"/>
                </a:ext>
              </a:extLst>
            </p:cNvPr>
            <p:cNvSpPr/>
            <p:nvPr/>
          </p:nvSpPr>
          <p:spPr bwMode="auto">
            <a:xfrm>
              <a:off x="1158479" y="4627439"/>
              <a:ext cx="71336" cy="64989"/>
            </a:xfrm>
            <a:prstGeom prst="ellipse">
              <a:avLst/>
            </a:prstGeom>
            <a:grpFill/>
            <a:ln w="635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t" anchorCtr="0" compatLnSpc="1">
              <a:prstTxWarp prst="textNoShape">
                <a:avLst/>
              </a:prstTxWarp>
              <a:noAutofit/>
            </a:bodyPr>
            <a:lstStyle/>
            <a:p>
              <a:pPr algn="ctr" defTabSz="914400" fontAlgn="base">
                <a:spcBef>
                  <a:spcPct val="20000"/>
                </a:spcBef>
                <a:spcAft>
                  <a:spcPct val="0"/>
                </a:spcAft>
                <a:buClr>
                  <a:srgbClr val="FF3300"/>
                </a:buClr>
                <a:buSzPct val="75000"/>
              </a:pPr>
              <a:endParaRPr lang="zh-CN" altLang="en-US" sz="1800" err="1">
                <a:latin typeface="Bahnschrift" panose="020B0502040204020203" pitchFamily="34" charset="0"/>
                <a:ea typeface="Linux Libertine O" panose="02000503000000000000" pitchFamily="50" charset="0"/>
                <a:cs typeface="Linux Libertine O" panose="02000503000000000000" pitchFamily="50" charset="0"/>
              </a:endParaRPr>
            </a:p>
          </p:txBody>
        </p:sp>
        <p:cxnSp>
          <p:nvCxnSpPr>
            <p:cNvPr id="78" name="直接连接符 77">
              <a:extLst>
                <a:ext uri="{FF2B5EF4-FFF2-40B4-BE49-F238E27FC236}">
                  <a16:creationId xmlns:a16="http://schemas.microsoft.com/office/drawing/2014/main" id="{F4E80097-C3CA-C99F-45C4-E38567C77D31}"/>
                </a:ext>
              </a:extLst>
            </p:cNvPr>
            <p:cNvCxnSpPr>
              <a:cxnSpLocks/>
              <a:stCxn id="34" idx="0"/>
              <a:endCxn id="77" idx="4"/>
            </p:cNvCxnSpPr>
            <p:nvPr/>
          </p:nvCxnSpPr>
          <p:spPr bwMode="auto">
            <a:xfrm flipV="1">
              <a:off x="1075157" y="4692428"/>
              <a:ext cx="118990" cy="169478"/>
            </a:xfrm>
            <a:prstGeom prst="line">
              <a:avLst/>
            </a:prstGeom>
            <a:grpFill/>
            <a:ln w="1905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79" name="椭圆 78">
              <a:extLst>
                <a:ext uri="{FF2B5EF4-FFF2-40B4-BE49-F238E27FC236}">
                  <a16:creationId xmlns:a16="http://schemas.microsoft.com/office/drawing/2014/main" id="{38B4BB09-988E-9401-4202-4BE05A1A447D}"/>
                </a:ext>
              </a:extLst>
            </p:cNvPr>
            <p:cNvSpPr/>
            <p:nvPr/>
          </p:nvSpPr>
          <p:spPr bwMode="auto">
            <a:xfrm>
              <a:off x="1990601" y="5309863"/>
              <a:ext cx="71336" cy="64989"/>
            </a:xfrm>
            <a:prstGeom prst="ellipse">
              <a:avLst/>
            </a:prstGeom>
            <a:grpFill/>
            <a:ln w="635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t" anchorCtr="0" compatLnSpc="1">
              <a:prstTxWarp prst="textNoShape">
                <a:avLst/>
              </a:prstTxWarp>
              <a:noAutofit/>
            </a:bodyPr>
            <a:lstStyle/>
            <a:p>
              <a:pPr algn="ctr" defTabSz="914400" fontAlgn="base">
                <a:spcBef>
                  <a:spcPct val="20000"/>
                </a:spcBef>
                <a:spcAft>
                  <a:spcPct val="0"/>
                </a:spcAft>
                <a:buClr>
                  <a:srgbClr val="FF3300"/>
                </a:buClr>
                <a:buSzPct val="75000"/>
              </a:pPr>
              <a:endParaRPr lang="zh-CN" altLang="en-US" sz="1800" err="1">
                <a:latin typeface="Bahnschrift" panose="020B0502040204020203" pitchFamily="34" charset="0"/>
                <a:ea typeface="Linux Libertine O" panose="02000503000000000000" pitchFamily="50" charset="0"/>
                <a:cs typeface="Linux Libertine O" panose="02000503000000000000" pitchFamily="50" charset="0"/>
              </a:endParaRPr>
            </a:p>
          </p:txBody>
        </p:sp>
        <p:cxnSp>
          <p:nvCxnSpPr>
            <p:cNvPr id="80" name="直接连接符 79">
              <a:extLst>
                <a:ext uri="{FF2B5EF4-FFF2-40B4-BE49-F238E27FC236}">
                  <a16:creationId xmlns:a16="http://schemas.microsoft.com/office/drawing/2014/main" id="{1B9DD9FC-1E63-E9B7-A688-924A17ADCB08}"/>
                </a:ext>
              </a:extLst>
            </p:cNvPr>
            <p:cNvCxnSpPr>
              <a:cxnSpLocks/>
              <a:stCxn id="39" idx="3"/>
              <a:endCxn id="71" idx="7"/>
            </p:cNvCxnSpPr>
            <p:nvPr/>
          </p:nvCxnSpPr>
          <p:spPr bwMode="auto">
            <a:xfrm flipH="1">
              <a:off x="1320197" y="5001099"/>
              <a:ext cx="250227" cy="321487"/>
            </a:xfrm>
            <a:prstGeom prst="line">
              <a:avLst/>
            </a:prstGeom>
            <a:grpFill/>
            <a:ln w="1905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81" name="椭圆 80">
              <a:extLst>
                <a:ext uri="{FF2B5EF4-FFF2-40B4-BE49-F238E27FC236}">
                  <a16:creationId xmlns:a16="http://schemas.microsoft.com/office/drawing/2014/main" id="{2A0CE501-494C-6B81-F250-729DF1FB97A1}"/>
                </a:ext>
              </a:extLst>
            </p:cNvPr>
            <p:cNvSpPr/>
            <p:nvPr/>
          </p:nvSpPr>
          <p:spPr bwMode="auto">
            <a:xfrm>
              <a:off x="2339478" y="5323550"/>
              <a:ext cx="71336" cy="64989"/>
            </a:xfrm>
            <a:prstGeom prst="ellipse">
              <a:avLst/>
            </a:prstGeom>
            <a:grpFill/>
            <a:ln w="635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t" anchorCtr="0" compatLnSpc="1">
              <a:prstTxWarp prst="textNoShape">
                <a:avLst/>
              </a:prstTxWarp>
              <a:noAutofit/>
            </a:bodyPr>
            <a:lstStyle/>
            <a:p>
              <a:pPr algn="ctr" defTabSz="914400" fontAlgn="base">
                <a:spcBef>
                  <a:spcPct val="20000"/>
                </a:spcBef>
                <a:spcAft>
                  <a:spcPct val="0"/>
                </a:spcAft>
                <a:buClr>
                  <a:srgbClr val="FF3300"/>
                </a:buClr>
                <a:buSzPct val="75000"/>
              </a:pPr>
              <a:endParaRPr lang="zh-CN" altLang="en-US" sz="1800" err="1">
                <a:latin typeface="Bahnschrift" panose="020B0502040204020203" pitchFamily="34" charset="0"/>
                <a:ea typeface="Linux Libertine O" panose="02000503000000000000" pitchFamily="50" charset="0"/>
                <a:cs typeface="Linux Libertine O" panose="02000503000000000000" pitchFamily="50" charset="0"/>
              </a:endParaRPr>
            </a:p>
          </p:txBody>
        </p:sp>
        <p:cxnSp>
          <p:nvCxnSpPr>
            <p:cNvPr id="82" name="直接连接符 81">
              <a:extLst>
                <a:ext uri="{FF2B5EF4-FFF2-40B4-BE49-F238E27FC236}">
                  <a16:creationId xmlns:a16="http://schemas.microsoft.com/office/drawing/2014/main" id="{837EC86E-9C65-62C3-4A97-F5F1A1F59542}"/>
                </a:ext>
              </a:extLst>
            </p:cNvPr>
            <p:cNvCxnSpPr>
              <a:cxnSpLocks/>
              <a:stCxn id="14" idx="3"/>
              <a:endCxn id="79" idx="7"/>
            </p:cNvCxnSpPr>
            <p:nvPr/>
          </p:nvCxnSpPr>
          <p:spPr bwMode="auto">
            <a:xfrm flipH="1">
              <a:off x="2051490" y="5033352"/>
              <a:ext cx="245843" cy="286028"/>
            </a:xfrm>
            <a:prstGeom prst="line">
              <a:avLst/>
            </a:prstGeom>
            <a:grpFill/>
            <a:ln w="1905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3" name="直接连接符 82">
              <a:extLst>
                <a:ext uri="{FF2B5EF4-FFF2-40B4-BE49-F238E27FC236}">
                  <a16:creationId xmlns:a16="http://schemas.microsoft.com/office/drawing/2014/main" id="{10308254-D3E8-E916-5598-2D0B4CA18692}"/>
                </a:ext>
              </a:extLst>
            </p:cNvPr>
            <p:cNvCxnSpPr>
              <a:cxnSpLocks/>
              <a:stCxn id="58" idx="5"/>
              <a:endCxn id="79" idx="1"/>
            </p:cNvCxnSpPr>
            <p:nvPr/>
          </p:nvCxnSpPr>
          <p:spPr bwMode="auto">
            <a:xfrm>
              <a:off x="1957056" y="5254270"/>
              <a:ext cx="43992" cy="65110"/>
            </a:xfrm>
            <a:prstGeom prst="line">
              <a:avLst/>
            </a:prstGeom>
            <a:grpFill/>
            <a:ln w="1905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4" name="直接连接符 83">
              <a:extLst>
                <a:ext uri="{FF2B5EF4-FFF2-40B4-BE49-F238E27FC236}">
                  <a16:creationId xmlns:a16="http://schemas.microsoft.com/office/drawing/2014/main" id="{CCB6DA26-669F-33AC-C2C3-FFFBFBFE01A5}"/>
                </a:ext>
              </a:extLst>
            </p:cNvPr>
            <p:cNvCxnSpPr>
              <a:cxnSpLocks/>
              <a:stCxn id="18" idx="5"/>
              <a:endCxn id="81" idx="1"/>
            </p:cNvCxnSpPr>
            <p:nvPr/>
          </p:nvCxnSpPr>
          <p:spPr bwMode="auto">
            <a:xfrm>
              <a:off x="2289384" y="5231576"/>
              <a:ext cx="60541" cy="101491"/>
            </a:xfrm>
            <a:prstGeom prst="line">
              <a:avLst/>
            </a:prstGeom>
            <a:grpFill/>
            <a:ln w="1905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5" name="直接连接符 84">
              <a:extLst>
                <a:ext uri="{FF2B5EF4-FFF2-40B4-BE49-F238E27FC236}">
                  <a16:creationId xmlns:a16="http://schemas.microsoft.com/office/drawing/2014/main" id="{308E05E8-3564-9B08-0267-AA28A1EF1B28}"/>
                </a:ext>
              </a:extLst>
            </p:cNvPr>
            <p:cNvCxnSpPr>
              <a:cxnSpLocks/>
              <a:stCxn id="63" idx="4"/>
              <a:endCxn id="81" idx="7"/>
            </p:cNvCxnSpPr>
            <p:nvPr/>
          </p:nvCxnSpPr>
          <p:spPr bwMode="auto">
            <a:xfrm flipH="1">
              <a:off x="2400367" y="5238067"/>
              <a:ext cx="57997" cy="95000"/>
            </a:xfrm>
            <a:prstGeom prst="line">
              <a:avLst/>
            </a:prstGeom>
            <a:grpFill/>
            <a:ln w="1905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grpSp>
      <p:sp>
        <p:nvSpPr>
          <p:cNvPr id="89" name="文本框 88">
            <a:extLst>
              <a:ext uri="{FF2B5EF4-FFF2-40B4-BE49-F238E27FC236}">
                <a16:creationId xmlns:a16="http://schemas.microsoft.com/office/drawing/2014/main" id="{163DD8E7-8633-BB1B-E2B4-99EF7118E074}"/>
              </a:ext>
            </a:extLst>
          </p:cNvPr>
          <p:cNvSpPr txBox="1"/>
          <p:nvPr/>
        </p:nvSpPr>
        <p:spPr>
          <a:xfrm>
            <a:off x="5460764" y="3246344"/>
            <a:ext cx="2126943" cy="369332"/>
          </a:xfrm>
          <a:prstGeom prst="rect">
            <a:avLst/>
          </a:prstGeom>
          <a:noFill/>
        </p:spPr>
        <p:txBody>
          <a:bodyPr wrap="square" rtlCol="0">
            <a:spAutoFit/>
          </a:bodyPr>
          <a:lstStyle/>
          <a:p>
            <a:pPr algn="ctr"/>
            <a:r>
              <a:rPr lang="en-US" altLang="zh-CN" b="1" i="1" dirty="0">
                <a:ea typeface="微软雅黑" panose="020B0503020204020204" pitchFamily="34" charset="-122"/>
              </a:rPr>
              <a:t>Can I execute now?</a:t>
            </a:r>
            <a:endParaRPr lang="zh-CN" altLang="en-US" b="1" i="1" dirty="0">
              <a:ea typeface="微软雅黑" panose="020B0503020204020204" pitchFamily="34" charset="-122"/>
            </a:endParaRPr>
          </a:p>
        </p:txBody>
      </p:sp>
      <p:grpSp>
        <p:nvGrpSpPr>
          <p:cNvPr id="93" name="组合 92">
            <a:extLst>
              <a:ext uri="{FF2B5EF4-FFF2-40B4-BE49-F238E27FC236}">
                <a16:creationId xmlns:a16="http://schemas.microsoft.com/office/drawing/2014/main" id="{6CECCEB4-7CF2-B1B6-7FC8-3C7B964A1F5C}"/>
              </a:ext>
            </a:extLst>
          </p:cNvPr>
          <p:cNvGrpSpPr/>
          <p:nvPr/>
        </p:nvGrpSpPr>
        <p:grpSpPr>
          <a:xfrm>
            <a:off x="4919879" y="3510498"/>
            <a:ext cx="3081044" cy="93544"/>
            <a:chOff x="4919879" y="3510498"/>
            <a:chExt cx="3081044" cy="93544"/>
          </a:xfrm>
        </p:grpSpPr>
        <p:cxnSp>
          <p:nvCxnSpPr>
            <p:cNvPr id="87" name="直接箭头连接符 86">
              <a:extLst>
                <a:ext uri="{FF2B5EF4-FFF2-40B4-BE49-F238E27FC236}">
                  <a16:creationId xmlns:a16="http://schemas.microsoft.com/office/drawing/2014/main" id="{611AA386-6446-FEE6-7261-B6CE288A5037}"/>
                </a:ext>
              </a:extLst>
            </p:cNvPr>
            <p:cNvCxnSpPr>
              <a:cxnSpLocks/>
            </p:cNvCxnSpPr>
            <p:nvPr/>
          </p:nvCxnSpPr>
          <p:spPr>
            <a:xfrm flipV="1">
              <a:off x="4919879" y="3591868"/>
              <a:ext cx="3081044" cy="12174"/>
            </a:xfrm>
            <a:prstGeom prst="straightConnector1">
              <a:avLst/>
            </a:prstGeom>
            <a:ln w="34925" cap="rnd">
              <a:solidFill>
                <a:schemeClr val="tx1"/>
              </a:solidFill>
              <a:tailEnd type="none" w="med" len="lg"/>
            </a:ln>
          </p:spPr>
          <p:style>
            <a:lnRef idx="1">
              <a:schemeClr val="accent1"/>
            </a:lnRef>
            <a:fillRef idx="0">
              <a:schemeClr val="accent1"/>
            </a:fillRef>
            <a:effectRef idx="0">
              <a:schemeClr val="accent1"/>
            </a:effectRef>
            <a:fontRef idx="minor">
              <a:schemeClr val="tx1"/>
            </a:fontRef>
          </p:style>
        </p:cxnSp>
        <p:sp>
          <p:nvSpPr>
            <p:cNvPr id="92" name="直角三角形 91">
              <a:extLst>
                <a:ext uri="{FF2B5EF4-FFF2-40B4-BE49-F238E27FC236}">
                  <a16:creationId xmlns:a16="http://schemas.microsoft.com/office/drawing/2014/main" id="{84FBB70A-4932-695B-81BC-18CDD441695E}"/>
                </a:ext>
              </a:extLst>
            </p:cNvPr>
            <p:cNvSpPr/>
            <p:nvPr/>
          </p:nvSpPr>
          <p:spPr>
            <a:xfrm>
              <a:off x="7787476" y="3510498"/>
              <a:ext cx="213447" cy="69736"/>
            </a:xfrm>
            <a:prstGeom prst="rtTriangle">
              <a:avLst/>
            </a:prstGeom>
            <a:solidFill>
              <a:schemeClr val="tx1"/>
            </a:solidFill>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grpSp>
        <p:nvGrpSpPr>
          <p:cNvPr id="94" name="组合 93">
            <a:extLst>
              <a:ext uri="{FF2B5EF4-FFF2-40B4-BE49-F238E27FC236}">
                <a16:creationId xmlns:a16="http://schemas.microsoft.com/office/drawing/2014/main" id="{06E5837E-A300-814B-D369-31C2D962C118}"/>
              </a:ext>
            </a:extLst>
          </p:cNvPr>
          <p:cNvGrpSpPr/>
          <p:nvPr/>
        </p:nvGrpSpPr>
        <p:grpSpPr>
          <a:xfrm flipH="1" flipV="1">
            <a:off x="4930908" y="3649176"/>
            <a:ext cx="3081044" cy="93544"/>
            <a:chOff x="4919879" y="3510498"/>
            <a:chExt cx="3081044" cy="93544"/>
          </a:xfrm>
        </p:grpSpPr>
        <p:cxnSp>
          <p:nvCxnSpPr>
            <p:cNvPr id="95" name="直接箭头连接符 94">
              <a:extLst>
                <a:ext uri="{FF2B5EF4-FFF2-40B4-BE49-F238E27FC236}">
                  <a16:creationId xmlns:a16="http://schemas.microsoft.com/office/drawing/2014/main" id="{A39C4E66-949C-0E81-6781-6D6A2A13BE2D}"/>
                </a:ext>
              </a:extLst>
            </p:cNvPr>
            <p:cNvCxnSpPr>
              <a:cxnSpLocks/>
            </p:cNvCxnSpPr>
            <p:nvPr/>
          </p:nvCxnSpPr>
          <p:spPr>
            <a:xfrm flipV="1">
              <a:off x="4919879" y="3591868"/>
              <a:ext cx="3081044" cy="12174"/>
            </a:xfrm>
            <a:prstGeom prst="straightConnector1">
              <a:avLst/>
            </a:prstGeom>
            <a:ln w="34925" cap="rnd">
              <a:solidFill>
                <a:schemeClr val="tx1"/>
              </a:solidFill>
              <a:tailEnd type="none" w="med" len="lg"/>
            </a:ln>
          </p:spPr>
          <p:style>
            <a:lnRef idx="1">
              <a:schemeClr val="accent1"/>
            </a:lnRef>
            <a:fillRef idx="0">
              <a:schemeClr val="accent1"/>
            </a:fillRef>
            <a:effectRef idx="0">
              <a:schemeClr val="accent1"/>
            </a:effectRef>
            <a:fontRef idx="minor">
              <a:schemeClr val="tx1"/>
            </a:fontRef>
          </p:style>
        </p:cxnSp>
        <p:sp>
          <p:nvSpPr>
            <p:cNvPr id="96" name="直角三角形 95">
              <a:extLst>
                <a:ext uri="{FF2B5EF4-FFF2-40B4-BE49-F238E27FC236}">
                  <a16:creationId xmlns:a16="http://schemas.microsoft.com/office/drawing/2014/main" id="{7B2461D0-1C60-DF48-2565-EC45B09850B3}"/>
                </a:ext>
              </a:extLst>
            </p:cNvPr>
            <p:cNvSpPr/>
            <p:nvPr/>
          </p:nvSpPr>
          <p:spPr>
            <a:xfrm>
              <a:off x="7787476" y="3510498"/>
              <a:ext cx="213447" cy="69736"/>
            </a:xfrm>
            <a:prstGeom prst="rtTriangle">
              <a:avLst/>
            </a:prstGeom>
            <a:solidFill>
              <a:schemeClr val="tx1"/>
            </a:solidFill>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sp>
        <p:nvSpPr>
          <p:cNvPr id="97" name="文本框 96">
            <a:extLst>
              <a:ext uri="{FF2B5EF4-FFF2-40B4-BE49-F238E27FC236}">
                <a16:creationId xmlns:a16="http://schemas.microsoft.com/office/drawing/2014/main" id="{A0B3D1B6-CB28-C0E3-6967-04BB9C8765F3}"/>
              </a:ext>
            </a:extLst>
          </p:cNvPr>
          <p:cNvSpPr txBox="1"/>
          <p:nvPr/>
        </p:nvSpPr>
        <p:spPr>
          <a:xfrm>
            <a:off x="5460764" y="3665752"/>
            <a:ext cx="2126943" cy="369332"/>
          </a:xfrm>
          <a:prstGeom prst="rect">
            <a:avLst/>
          </a:prstGeom>
          <a:noFill/>
        </p:spPr>
        <p:txBody>
          <a:bodyPr wrap="square" rtlCol="0">
            <a:spAutoFit/>
          </a:bodyPr>
          <a:lstStyle/>
          <a:p>
            <a:pPr algn="ctr"/>
            <a:r>
              <a:rPr lang="en-US" altLang="zh-CN" b="1" i="1" dirty="0">
                <a:ea typeface="微软雅黑" panose="020B0503020204020204" pitchFamily="34" charset="-122"/>
              </a:rPr>
              <a:t>Yes, you can!</a:t>
            </a:r>
            <a:endParaRPr lang="zh-CN" altLang="en-US" b="1" i="1" dirty="0">
              <a:ea typeface="微软雅黑" panose="020B0503020204020204" pitchFamily="34" charset="-122"/>
            </a:endParaRPr>
          </a:p>
        </p:txBody>
      </p:sp>
      <p:cxnSp>
        <p:nvCxnSpPr>
          <p:cNvPr id="98" name="直接箭头连接符 97">
            <a:extLst>
              <a:ext uri="{FF2B5EF4-FFF2-40B4-BE49-F238E27FC236}">
                <a16:creationId xmlns:a16="http://schemas.microsoft.com/office/drawing/2014/main" id="{9605892D-61EC-190E-68A9-AE979C396CBA}"/>
              </a:ext>
            </a:extLst>
          </p:cNvPr>
          <p:cNvCxnSpPr>
            <a:cxnSpLocks/>
          </p:cNvCxnSpPr>
          <p:nvPr/>
        </p:nvCxnSpPr>
        <p:spPr>
          <a:xfrm flipV="1">
            <a:off x="4374374" y="4355353"/>
            <a:ext cx="3747868" cy="17544"/>
          </a:xfrm>
          <a:prstGeom prst="straightConnector1">
            <a:avLst/>
          </a:prstGeom>
          <a:ln w="44450" cap="rnd">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sp>
        <p:nvSpPr>
          <p:cNvPr id="100" name="文本框 99">
            <a:extLst>
              <a:ext uri="{FF2B5EF4-FFF2-40B4-BE49-F238E27FC236}">
                <a16:creationId xmlns:a16="http://schemas.microsoft.com/office/drawing/2014/main" id="{BBAF27A6-6723-E85F-77E2-563A798D5ECE}"/>
              </a:ext>
            </a:extLst>
          </p:cNvPr>
          <p:cNvSpPr txBox="1"/>
          <p:nvPr/>
        </p:nvSpPr>
        <p:spPr>
          <a:xfrm>
            <a:off x="4919879" y="4355353"/>
            <a:ext cx="2800138" cy="646331"/>
          </a:xfrm>
          <a:prstGeom prst="rect">
            <a:avLst/>
          </a:prstGeom>
          <a:noFill/>
        </p:spPr>
        <p:txBody>
          <a:bodyPr wrap="square" rtlCol="0">
            <a:spAutoFit/>
          </a:bodyPr>
          <a:lstStyle/>
          <a:p>
            <a:pPr algn="ctr"/>
            <a:r>
              <a:rPr lang="en-US" altLang="zh-CN" b="1" i="1" dirty="0">
                <a:ea typeface="微软雅黑" panose="020B0503020204020204" pitchFamily="34" charset="-122"/>
              </a:rPr>
              <a:t>This is my current state.</a:t>
            </a:r>
            <a:br>
              <a:rPr lang="en-US" altLang="zh-CN" b="1" i="1" dirty="0">
                <a:ea typeface="微软雅黑" panose="020B0503020204020204" pitchFamily="34" charset="-122"/>
              </a:rPr>
            </a:br>
            <a:r>
              <a:rPr lang="en-US" altLang="zh-CN" b="1" i="1" dirty="0">
                <a:ea typeface="微软雅黑" panose="020B0503020204020204" pitchFamily="34" charset="-122"/>
              </a:rPr>
              <a:t>Check it please.</a:t>
            </a:r>
            <a:endParaRPr lang="zh-CN" altLang="en-US" b="1" i="1" dirty="0">
              <a:ea typeface="微软雅黑" panose="020B0503020204020204" pitchFamily="34" charset="-122"/>
            </a:endParaRPr>
          </a:p>
        </p:txBody>
      </p:sp>
    </p:spTree>
    <p:extLst>
      <p:ext uri="{BB962C8B-B14F-4D97-AF65-F5344CB8AC3E}">
        <p14:creationId xmlns:p14="http://schemas.microsoft.com/office/powerpoint/2010/main" val="11003031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9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86" grpId="0" animBg="1"/>
      <p:bldP spid="89" grpId="0"/>
      <p:bldP spid="97" grpId="0"/>
      <p:bldP spid="10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0633E7-6210-75EB-D899-64DF6A2E13D1}"/>
              </a:ext>
            </a:extLst>
          </p:cNvPr>
          <p:cNvSpPr>
            <a:spLocks noGrp="1"/>
          </p:cNvSpPr>
          <p:nvPr>
            <p:ph type="title"/>
          </p:nvPr>
        </p:nvSpPr>
        <p:spPr/>
        <p:txBody>
          <a:bodyPr/>
          <a:lstStyle/>
          <a:p>
            <a:r>
              <a:rPr lang="en-US" altLang="zh-CN" dirty="0"/>
              <a:t>Map variables to check states</a:t>
            </a:r>
            <a:endParaRPr lang="zh-CN" altLang="en-US" dirty="0"/>
          </a:p>
        </p:txBody>
      </p:sp>
      <p:sp>
        <p:nvSpPr>
          <p:cNvPr id="4" name="灯片编号占位符 3">
            <a:extLst>
              <a:ext uri="{FF2B5EF4-FFF2-40B4-BE49-F238E27FC236}">
                <a16:creationId xmlns:a16="http://schemas.microsoft.com/office/drawing/2014/main" id="{D1A7EF14-81F5-9267-5F40-39421CA23593}"/>
              </a:ext>
            </a:extLst>
          </p:cNvPr>
          <p:cNvSpPr>
            <a:spLocks noGrp="1"/>
          </p:cNvSpPr>
          <p:nvPr>
            <p:ph type="sldNum" sz="quarter" idx="12"/>
          </p:nvPr>
        </p:nvSpPr>
        <p:spPr/>
        <p:txBody>
          <a:bodyPr/>
          <a:lstStyle/>
          <a:p>
            <a:fld id="{AB762644-4423-4A8C-BF71-6D8119CDF996}" type="slidenum">
              <a:rPr lang="zh-CN" altLang="en-US" smtClean="0"/>
              <a:t>17</a:t>
            </a:fld>
            <a:endParaRPr lang="zh-CN" altLang="en-US"/>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F626165A-1083-701A-660F-E453E39B8781}"/>
                  </a:ext>
                </a:extLst>
              </p:cNvPr>
              <p:cNvSpPr txBox="1"/>
              <p:nvPr/>
            </p:nvSpPr>
            <p:spPr>
              <a:xfrm>
                <a:off x="1093327" y="3293009"/>
                <a:ext cx="3155508" cy="584775"/>
              </a:xfrm>
              <a:prstGeom prst="rect">
                <a:avLst/>
              </a:prstGeom>
              <a:solidFill>
                <a:srgbClr val="FFFFFF"/>
              </a:solidFill>
              <a:ln>
                <a:solidFill>
                  <a:schemeClr val="bg1">
                    <a:lumMod val="95000"/>
                  </a:schemeClr>
                </a:solidFill>
              </a:ln>
            </p:spPr>
            <p:txBody>
              <a:bodyPr wrap="square" rtlCol="0">
                <a:spAutoFit/>
              </a:bodyPr>
              <a:lstStyle/>
              <a:p>
                <a:pPr algn="l"/>
                <a:r>
                  <a:rPr lang="en-US" altLang="zh-CN" sz="1600" dirty="0">
                    <a:solidFill>
                      <a:srgbClr val="04BF7B"/>
                    </a:solidFill>
                    <a:latin typeface="Consolas" panose="020B0609020204030204" pitchFamily="49" charset="0"/>
                  </a:rPr>
                  <a:t>\* Raft server’s role.</a:t>
                </a:r>
              </a:p>
              <a:p>
                <a:pPr algn="l"/>
                <a14:m>
                  <m:oMathPara xmlns:m="http://schemas.openxmlformats.org/officeDocument/2006/math">
                    <m:oMathParaPr>
                      <m:jc m:val="left"/>
                    </m:oMathParaPr>
                    <m:oMath xmlns:m="http://schemas.openxmlformats.org/officeDocument/2006/math">
                      <m:r>
                        <m:rPr>
                          <m:sty m:val="p"/>
                        </m:rPr>
                        <a:rPr lang="en-US" altLang="zh-CN" sz="1600" b="0" i="0" smtClean="0">
                          <a:latin typeface="Cambria Math" panose="02040503050406030204" pitchFamily="18" charset="0"/>
                        </a:rPr>
                        <m:t>VARIABLE</m:t>
                      </m:r>
                      <m:r>
                        <a:rPr lang="en-US" altLang="zh-CN" sz="1600" b="0" i="1" smtClean="0">
                          <a:latin typeface="Cambria Math" panose="02040503050406030204" pitchFamily="18" charset="0"/>
                        </a:rPr>
                        <m:t> </m:t>
                      </m:r>
                      <m:r>
                        <m:rPr>
                          <m:sty m:val="p"/>
                        </m:rPr>
                        <a:rPr lang="en-US" altLang="zh-CN" sz="1600" b="0" i="0" smtClean="0">
                          <a:latin typeface="Cambria Math" panose="02040503050406030204" pitchFamily="18" charset="0"/>
                        </a:rPr>
                        <m:t>role</m:t>
                      </m:r>
                    </m:oMath>
                  </m:oMathPara>
                </a14:m>
                <a:endParaRPr lang="en-US" altLang="zh-CN" sz="1600" dirty="0">
                  <a:latin typeface="Consolas" panose="020B0609020204030204" pitchFamily="49" charset="0"/>
                </a:endParaRPr>
              </a:p>
            </p:txBody>
          </p:sp>
        </mc:Choice>
        <mc:Fallback xmlns="">
          <p:sp>
            <p:nvSpPr>
              <p:cNvPr id="5" name="文本框 4">
                <a:extLst>
                  <a:ext uri="{FF2B5EF4-FFF2-40B4-BE49-F238E27FC236}">
                    <a16:creationId xmlns:a16="http://schemas.microsoft.com/office/drawing/2014/main" id="{F626165A-1083-701A-660F-E453E39B8781}"/>
                  </a:ext>
                </a:extLst>
              </p:cNvPr>
              <p:cNvSpPr txBox="1">
                <a:spLocks noRot="1" noChangeAspect="1" noMove="1" noResize="1" noEditPoints="1" noAdjustHandles="1" noChangeArrowheads="1" noChangeShapeType="1" noTextEdit="1"/>
              </p:cNvSpPr>
              <p:nvPr/>
            </p:nvSpPr>
            <p:spPr>
              <a:xfrm>
                <a:off x="1093327" y="3293009"/>
                <a:ext cx="3155508" cy="584775"/>
              </a:xfrm>
              <a:prstGeom prst="rect">
                <a:avLst/>
              </a:prstGeom>
              <a:blipFill>
                <a:blip r:embed="rId3"/>
                <a:stretch>
                  <a:fillRect l="-769" t="-3061"/>
                </a:stretch>
              </a:blipFill>
              <a:ln>
                <a:solidFill>
                  <a:schemeClr val="bg1">
                    <a:lumMod val="95000"/>
                  </a:schemeClr>
                </a:solidFill>
              </a:ln>
            </p:spPr>
            <p:txBody>
              <a:bodyPr/>
              <a:lstStyle/>
              <a:p>
                <a:r>
                  <a:rPr lang="zh-CN" altLang="en-US">
                    <a:noFill/>
                  </a:rPr>
                  <a:t> </a:t>
                </a:r>
              </a:p>
            </p:txBody>
          </p:sp>
        </mc:Fallback>
      </mc:AlternateContent>
      <p:sp>
        <p:nvSpPr>
          <p:cNvPr id="13" name="文本框 12">
            <a:extLst>
              <a:ext uri="{FF2B5EF4-FFF2-40B4-BE49-F238E27FC236}">
                <a16:creationId xmlns:a16="http://schemas.microsoft.com/office/drawing/2014/main" id="{4E309B63-C669-1775-2E02-04CC0B08099F}"/>
              </a:ext>
            </a:extLst>
          </p:cNvPr>
          <p:cNvSpPr txBox="1"/>
          <p:nvPr/>
        </p:nvSpPr>
        <p:spPr>
          <a:xfrm>
            <a:off x="4690646" y="2282304"/>
            <a:ext cx="5298481" cy="3293850"/>
          </a:xfrm>
          <a:prstGeom prst="rect">
            <a:avLst/>
          </a:prstGeom>
          <a:solidFill>
            <a:srgbClr val="FFFFFF"/>
          </a:solidFill>
          <a:ln>
            <a:solidFill>
              <a:schemeClr val="bg1">
                <a:lumMod val="95000"/>
              </a:schemeClr>
            </a:solidFill>
          </a:ln>
        </p:spPr>
        <p:txBody>
          <a:bodyPr wrap="square" rtlCol="0">
            <a:spAutoFit/>
          </a:bodyPr>
          <a:lstStyle/>
          <a:p>
            <a:r>
              <a:rPr lang="en-US" altLang="zh-CN" sz="1600" b="0" dirty="0">
                <a:effectLst/>
                <a:latin typeface="Consolas" panose="020B0609020204030204" pitchFamily="49" charset="0"/>
              </a:rPr>
              <a:t> public class </a:t>
            </a:r>
            <a:r>
              <a:rPr lang="en-US" altLang="zh-CN" sz="1600" b="0" dirty="0" err="1">
                <a:effectLst/>
                <a:latin typeface="Consolas" panose="020B0609020204030204" pitchFamily="49" charset="0"/>
              </a:rPr>
              <a:t>RaftNode</a:t>
            </a:r>
            <a:r>
              <a:rPr lang="en-US" altLang="zh-CN" sz="1600" b="0" dirty="0">
                <a:effectLst/>
                <a:latin typeface="Consolas" panose="020B0609020204030204" pitchFamily="49" charset="0"/>
              </a:rPr>
              <a:t> {</a:t>
            </a:r>
          </a:p>
          <a:p>
            <a:endParaRPr lang="en-US" altLang="zh-CN" sz="1600" b="0" dirty="0">
              <a:solidFill>
                <a:srgbClr val="FF0000"/>
              </a:solidFill>
              <a:effectLst/>
              <a:latin typeface="Consolas" panose="020B0609020204030204" pitchFamily="49" charset="0"/>
            </a:endParaRPr>
          </a:p>
          <a:p>
            <a:r>
              <a:rPr lang="en-US" altLang="zh-CN" sz="1600" dirty="0">
                <a:latin typeface="Consolas" panose="020B0609020204030204" pitchFamily="49" charset="0"/>
              </a:rPr>
              <a:t>    </a:t>
            </a:r>
            <a:r>
              <a:rPr lang="en-US" altLang="zh-CN" sz="1600" b="0" dirty="0">
                <a:effectLst/>
                <a:latin typeface="Consolas" panose="020B0609020204030204" pitchFamily="49" charset="0"/>
              </a:rPr>
              <a:t>private </a:t>
            </a:r>
            <a:r>
              <a:rPr lang="en-US" altLang="zh-CN" sz="1600" b="0" dirty="0" err="1">
                <a:effectLst/>
                <a:latin typeface="Consolas" panose="020B0609020204030204" pitchFamily="49" charset="0"/>
              </a:rPr>
              <a:t>NodeState</a:t>
            </a:r>
            <a:r>
              <a:rPr lang="en-US" altLang="zh-CN" sz="1600" b="0" dirty="0">
                <a:effectLst/>
                <a:latin typeface="Consolas" panose="020B0609020204030204" pitchFamily="49" charset="0"/>
              </a:rPr>
              <a:t> state = </a:t>
            </a:r>
          </a:p>
          <a:p>
            <a:r>
              <a:rPr lang="en-US" altLang="zh-CN" sz="1600" dirty="0">
                <a:latin typeface="Consolas" panose="020B0609020204030204" pitchFamily="49" charset="0"/>
              </a:rPr>
              <a:t>         </a:t>
            </a:r>
            <a:r>
              <a:rPr lang="en-US" altLang="zh-CN" sz="1600" b="0" dirty="0" err="1">
                <a:effectLst/>
                <a:latin typeface="Consolas" panose="020B0609020204030204" pitchFamily="49" charset="0"/>
              </a:rPr>
              <a:t>NodeState.STATE_FOLLOWER</a:t>
            </a:r>
            <a:r>
              <a:rPr lang="en-US" altLang="zh-CN" sz="1600" b="0" dirty="0">
                <a:effectLst/>
                <a:latin typeface="Consolas" panose="020B0609020204030204" pitchFamily="49" charset="0"/>
              </a:rPr>
              <a:t>;</a:t>
            </a:r>
          </a:p>
          <a:p>
            <a:endParaRPr lang="en-US" altLang="zh-CN" sz="1601" dirty="0">
              <a:solidFill>
                <a:srgbClr val="0070C0"/>
              </a:solidFill>
              <a:latin typeface="Consolas" panose="020B0609020204030204" pitchFamily="49" charset="0"/>
            </a:endParaRPr>
          </a:p>
          <a:p>
            <a:endParaRPr lang="en-US" altLang="zh-CN" sz="1600" b="0" dirty="0">
              <a:effectLst/>
              <a:latin typeface="Consolas" panose="020B0609020204030204" pitchFamily="49" charset="0"/>
            </a:endParaRPr>
          </a:p>
          <a:p>
            <a:endParaRPr lang="en-US" altLang="zh-CN" sz="1600" dirty="0">
              <a:latin typeface="Consolas" panose="020B0609020204030204" pitchFamily="49" charset="0"/>
            </a:endParaRPr>
          </a:p>
          <a:p>
            <a:r>
              <a:rPr lang="en-US" altLang="zh-CN" sz="1600" b="0" dirty="0">
                <a:effectLst/>
                <a:latin typeface="Consolas" panose="020B0609020204030204" pitchFamily="49" charset="0"/>
              </a:rPr>
              <a:t>    </a:t>
            </a:r>
            <a:r>
              <a:rPr lang="en-US" altLang="zh-CN" sz="1601" dirty="0">
                <a:latin typeface="Consolas" panose="020B0609020204030204" pitchFamily="49" charset="0"/>
              </a:rPr>
              <a:t>private void </a:t>
            </a:r>
            <a:r>
              <a:rPr lang="en-US" altLang="zh-CN" sz="1601" dirty="0" err="1">
                <a:latin typeface="Consolas" panose="020B0609020204030204" pitchFamily="49" charset="0"/>
              </a:rPr>
              <a:t>becomeLeader</a:t>
            </a:r>
            <a:r>
              <a:rPr lang="en-US" altLang="zh-CN" sz="1601" dirty="0">
                <a:latin typeface="Consolas" panose="020B0609020204030204" pitchFamily="49" charset="0"/>
              </a:rPr>
              <a:t>() {</a:t>
            </a:r>
          </a:p>
          <a:p>
            <a:r>
              <a:rPr lang="en-US" altLang="zh-CN" sz="1600" b="0" dirty="0">
                <a:effectLst/>
                <a:latin typeface="Consolas" panose="020B0609020204030204" pitchFamily="49" charset="0"/>
              </a:rPr>
              <a:t>        </a:t>
            </a:r>
            <a:r>
              <a:rPr lang="en-US" altLang="zh-CN" sz="1601" dirty="0">
                <a:latin typeface="Consolas" panose="020B0609020204030204" pitchFamily="49" charset="0"/>
              </a:rPr>
              <a:t>state = </a:t>
            </a:r>
            <a:r>
              <a:rPr lang="en-US" altLang="zh-CN" sz="1601" dirty="0" err="1">
                <a:latin typeface="Consolas" panose="020B0609020204030204" pitchFamily="49" charset="0"/>
              </a:rPr>
              <a:t>NodeState.STATE_LEADER</a:t>
            </a:r>
            <a:r>
              <a:rPr lang="en-US" altLang="zh-CN" sz="1601" dirty="0">
                <a:latin typeface="Consolas" panose="020B0609020204030204" pitchFamily="49" charset="0"/>
              </a:rPr>
              <a:t>;</a:t>
            </a:r>
          </a:p>
          <a:p>
            <a:endParaRPr lang="en-US" altLang="zh-CN" sz="1600" b="0" dirty="0">
              <a:effectLst/>
              <a:latin typeface="Consolas" panose="020B0609020204030204" pitchFamily="49" charset="0"/>
            </a:endParaRPr>
          </a:p>
          <a:p>
            <a:r>
              <a:rPr lang="en-US" altLang="zh-CN" sz="1600" b="0" dirty="0">
                <a:effectLst/>
                <a:latin typeface="Consolas" panose="020B0609020204030204" pitchFamily="49" charset="0"/>
              </a:rPr>
              <a:t>        …</a:t>
            </a:r>
          </a:p>
          <a:p>
            <a:r>
              <a:rPr lang="en-US" altLang="zh-CN" sz="1600" b="0" dirty="0">
                <a:effectLst/>
                <a:latin typeface="Consolas" panose="020B0609020204030204" pitchFamily="49" charset="0"/>
              </a:rPr>
              <a:t>    }</a:t>
            </a:r>
          </a:p>
          <a:p>
            <a:r>
              <a:rPr lang="en-US" altLang="zh-CN" sz="1600" b="0" dirty="0">
                <a:effectLst/>
                <a:latin typeface="Consolas" panose="020B0609020204030204" pitchFamily="49" charset="0"/>
              </a:rPr>
              <a:t> }</a:t>
            </a:r>
          </a:p>
        </p:txBody>
      </p:sp>
      <p:sp>
        <p:nvSpPr>
          <p:cNvPr id="14" name="文本框 13">
            <a:extLst>
              <a:ext uri="{FF2B5EF4-FFF2-40B4-BE49-F238E27FC236}">
                <a16:creationId xmlns:a16="http://schemas.microsoft.com/office/drawing/2014/main" id="{22D0BBF4-5030-2884-368C-79C011216890}"/>
              </a:ext>
            </a:extLst>
          </p:cNvPr>
          <p:cNvSpPr txBox="1"/>
          <p:nvPr/>
        </p:nvSpPr>
        <p:spPr>
          <a:xfrm>
            <a:off x="4690646" y="3246483"/>
            <a:ext cx="4813506" cy="585032"/>
          </a:xfrm>
          <a:prstGeom prst="rect">
            <a:avLst/>
          </a:prstGeom>
          <a:noFill/>
          <a:ln>
            <a:noFill/>
          </a:ln>
        </p:spPr>
        <p:txBody>
          <a:bodyPr wrap="square" rtlCol="0">
            <a:spAutoFit/>
          </a:bodyPr>
          <a:lstStyle/>
          <a:p>
            <a:r>
              <a:rPr lang="en-US" altLang="zh-CN" sz="1601" dirty="0">
                <a:solidFill>
                  <a:srgbClr val="0070C0"/>
                </a:solidFill>
                <a:latin typeface="Consolas" panose="020B0609020204030204" pitchFamily="49" charset="0"/>
              </a:rPr>
              <a:t>+   public static </a:t>
            </a:r>
            <a:r>
              <a:rPr lang="en-US" altLang="zh-CN" sz="1601" dirty="0" err="1">
                <a:solidFill>
                  <a:srgbClr val="0070C0"/>
                </a:solidFill>
                <a:latin typeface="Consolas" panose="020B0609020204030204" pitchFamily="49" charset="0"/>
              </a:rPr>
              <a:t>NodeState</a:t>
            </a:r>
            <a:r>
              <a:rPr lang="en-US" altLang="zh-CN" sz="1601" dirty="0">
                <a:solidFill>
                  <a:srgbClr val="0070C0"/>
                </a:solidFill>
                <a:latin typeface="Consolas" panose="020B0609020204030204" pitchFamily="49" charset="0"/>
              </a:rPr>
              <a:t> </a:t>
            </a:r>
            <a:r>
              <a:rPr lang="en-US" altLang="zh-CN" sz="1601" dirty="0" err="1">
                <a:solidFill>
                  <a:srgbClr val="0070C0"/>
                </a:solidFill>
                <a:latin typeface="Consolas" panose="020B0609020204030204" pitchFamily="49" charset="0"/>
              </a:rPr>
              <a:t>Mocket$state</a:t>
            </a:r>
            <a:endParaRPr lang="en-US" altLang="zh-CN" sz="1601" dirty="0">
              <a:solidFill>
                <a:srgbClr val="0070C0"/>
              </a:solidFill>
              <a:latin typeface="Consolas" panose="020B0609020204030204" pitchFamily="49" charset="0"/>
            </a:endParaRPr>
          </a:p>
          <a:p>
            <a:r>
              <a:rPr lang="en-US" altLang="zh-CN" sz="1601" dirty="0">
                <a:solidFill>
                  <a:srgbClr val="0070C0"/>
                </a:solidFill>
                <a:latin typeface="Consolas" panose="020B0609020204030204" pitchFamily="49" charset="0"/>
              </a:rPr>
              <a:t>+       = </a:t>
            </a:r>
            <a:r>
              <a:rPr lang="en-US" altLang="zh-CN" sz="1601" dirty="0" err="1">
                <a:solidFill>
                  <a:srgbClr val="0070C0"/>
                </a:solidFill>
                <a:latin typeface="Consolas" panose="020B0609020204030204" pitchFamily="49" charset="0"/>
              </a:rPr>
              <a:t>NodeState.STATE_FOLLOWER</a:t>
            </a:r>
            <a:r>
              <a:rPr lang="en-US" altLang="zh-CN" sz="1601" dirty="0">
                <a:solidFill>
                  <a:srgbClr val="0070C0"/>
                </a:solidFill>
                <a:latin typeface="Consolas" panose="020B0609020204030204" pitchFamily="49" charset="0"/>
              </a:rPr>
              <a:t>;</a:t>
            </a:r>
            <a:r>
              <a:rPr lang="en-US" altLang="zh-CN" sz="1600" b="0" dirty="0">
                <a:effectLst/>
                <a:latin typeface="Consolas" panose="020B0609020204030204" pitchFamily="49" charset="0"/>
              </a:rPr>
              <a:t> </a:t>
            </a:r>
          </a:p>
        </p:txBody>
      </p:sp>
      <p:sp>
        <p:nvSpPr>
          <p:cNvPr id="15" name="文本框 14">
            <a:extLst>
              <a:ext uri="{FF2B5EF4-FFF2-40B4-BE49-F238E27FC236}">
                <a16:creationId xmlns:a16="http://schemas.microsoft.com/office/drawing/2014/main" id="{162323F4-F9A8-37E7-7EDB-8F518DB206A5}"/>
              </a:ext>
            </a:extLst>
          </p:cNvPr>
          <p:cNvSpPr txBox="1"/>
          <p:nvPr/>
        </p:nvSpPr>
        <p:spPr>
          <a:xfrm>
            <a:off x="4690646" y="4518782"/>
            <a:ext cx="5298481" cy="338682"/>
          </a:xfrm>
          <a:prstGeom prst="rect">
            <a:avLst/>
          </a:prstGeom>
          <a:noFill/>
          <a:ln>
            <a:noFill/>
          </a:ln>
        </p:spPr>
        <p:txBody>
          <a:bodyPr wrap="square" rtlCol="0">
            <a:spAutoFit/>
          </a:bodyPr>
          <a:lstStyle/>
          <a:p>
            <a:r>
              <a:rPr lang="en-US" altLang="zh-CN" sz="1601" b="0" dirty="0">
                <a:solidFill>
                  <a:srgbClr val="0070C0"/>
                </a:solidFill>
                <a:effectLst/>
                <a:latin typeface="Consolas" panose="020B0609020204030204" pitchFamily="49" charset="0"/>
              </a:rPr>
              <a:t>+</a:t>
            </a:r>
            <a:r>
              <a:rPr lang="en-US" altLang="zh-CN" sz="1601" b="0" dirty="0">
                <a:effectLst/>
                <a:latin typeface="Consolas" panose="020B0609020204030204" pitchFamily="49" charset="0"/>
              </a:rPr>
              <a:t>       </a:t>
            </a:r>
            <a:r>
              <a:rPr lang="en-US" altLang="zh-CN" sz="1601" dirty="0" err="1">
                <a:solidFill>
                  <a:srgbClr val="0070C0"/>
                </a:solidFill>
                <a:latin typeface="Consolas" panose="020B0609020204030204" pitchFamily="49" charset="0"/>
              </a:rPr>
              <a:t>Mocket$state</a:t>
            </a:r>
            <a:r>
              <a:rPr lang="en-US" altLang="zh-CN" sz="1601" dirty="0">
                <a:solidFill>
                  <a:srgbClr val="0070C0"/>
                </a:solidFill>
                <a:latin typeface="Consolas" panose="020B0609020204030204" pitchFamily="49" charset="0"/>
              </a:rPr>
              <a:t> = </a:t>
            </a:r>
            <a:r>
              <a:rPr lang="en-US" altLang="zh-CN" sz="1601" dirty="0" err="1">
                <a:solidFill>
                  <a:srgbClr val="0070C0"/>
                </a:solidFill>
                <a:latin typeface="Consolas" panose="020B0609020204030204" pitchFamily="49" charset="0"/>
              </a:rPr>
              <a:t>NodeState.STATE_LEADER</a:t>
            </a:r>
            <a:r>
              <a:rPr lang="en-US" altLang="zh-CN" sz="1601" dirty="0">
                <a:solidFill>
                  <a:srgbClr val="0070C0"/>
                </a:solidFill>
                <a:latin typeface="Consolas" panose="020B0609020204030204" pitchFamily="49" charset="0"/>
              </a:rPr>
              <a:t>;</a:t>
            </a:r>
            <a:endParaRPr lang="en-US" altLang="zh-CN" sz="1600" b="0" dirty="0">
              <a:effectLst/>
              <a:latin typeface="Consolas" panose="020B0609020204030204" pitchFamily="49" charset="0"/>
            </a:endParaRPr>
          </a:p>
        </p:txBody>
      </p:sp>
      <p:sp>
        <p:nvSpPr>
          <p:cNvPr id="12" name="文本框 11">
            <a:extLst>
              <a:ext uri="{FF2B5EF4-FFF2-40B4-BE49-F238E27FC236}">
                <a16:creationId xmlns:a16="http://schemas.microsoft.com/office/drawing/2014/main" id="{FDCACF1B-BD48-EEB8-0815-7ACC3B67299B}"/>
              </a:ext>
            </a:extLst>
          </p:cNvPr>
          <p:cNvSpPr txBox="1"/>
          <p:nvPr/>
        </p:nvSpPr>
        <p:spPr>
          <a:xfrm>
            <a:off x="4690646" y="2534471"/>
            <a:ext cx="2514600" cy="338554"/>
          </a:xfrm>
          <a:prstGeom prst="rect">
            <a:avLst/>
          </a:prstGeom>
          <a:solidFill>
            <a:srgbClr val="FFFFFF"/>
          </a:solidFill>
          <a:ln>
            <a:noFill/>
          </a:ln>
        </p:spPr>
        <p:txBody>
          <a:bodyPr wrap="square" rtlCol="0">
            <a:spAutoFit/>
          </a:bodyPr>
          <a:lstStyle/>
          <a:p>
            <a:r>
              <a:rPr lang="en-US" altLang="zh-CN" sz="1600" b="0" dirty="0">
                <a:solidFill>
                  <a:srgbClr val="FF0000"/>
                </a:solidFill>
                <a:effectLst/>
                <a:latin typeface="Consolas" panose="020B0609020204030204" pitchFamily="49" charset="0"/>
              </a:rPr>
              <a:t>+</a:t>
            </a:r>
            <a:r>
              <a:rPr lang="en-US" altLang="zh-CN" sz="1600" b="0" dirty="0">
                <a:solidFill>
                  <a:srgbClr val="000000"/>
                </a:solidFill>
                <a:effectLst/>
                <a:latin typeface="Consolas" panose="020B0609020204030204" pitchFamily="49" charset="0"/>
              </a:rPr>
              <a:t>   </a:t>
            </a:r>
            <a:r>
              <a:rPr lang="en-US" altLang="zh-CN" sz="1600" b="0" dirty="0">
                <a:solidFill>
                  <a:srgbClr val="FF0000"/>
                </a:solidFill>
                <a:effectLst/>
                <a:latin typeface="Consolas" panose="020B0609020204030204" pitchFamily="49" charset="0"/>
              </a:rPr>
              <a:t>@</a:t>
            </a:r>
            <a:r>
              <a:rPr lang="en-US" altLang="zh-CN" sz="1600" dirty="0">
                <a:solidFill>
                  <a:srgbClr val="FF0000"/>
                </a:solidFill>
                <a:latin typeface="Consolas" panose="020B0609020204030204" pitchFamily="49" charset="0"/>
              </a:rPr>
              <a:t>Varibale</a:t>
            </a:r>
            <a:r>
              <a:rPr lang="en-US" altLang="zh-CN" sz="1600" b="0" dirty="0">
                <a:solidFill>
                  <a:srgbClr val="FF0000"/>
                </a:solidFill>
                <a:effectLst/>
                <a:latin typeface="Consolas" panose="020B0609020204030204" pitchFamily="49" charset="0"/>
              </a:rPr>
              <a:t>(“</a:t>
            </a:r>
            <a:r>
              <a:rPr lang="en-US" altLang="zh-CN" sz="1600" dirty="0">
                <a:solidFill>
                  <a:srgbClr val="FF0000"/>
                </a:solidFill>
                <a:latin typeface="Consolas" panose="020B0609020204030204" pitchFamily="49" charset="0"/>
              </a:rPr>
              <a:t>role</a:t>
            </a:r>
            <a:r>
              <a:rPr lang="en-US" altLang="zh-CN" sz="1600" b="0" dirty="0">
                <a:solidFill>
                  <a:srgbClr val="FF0000"/>
                </a:solidFill>
                <a:effectLst/>
                <a:latin typeface="Consolas" panose="020B0609020204030204" pitchFamily="49" charset="0"/>
              </a:rPr>
              <a:t>”)</a:t>
            </a:r>
          </a:p>
        </p:txBody>
      </p:sp>
      <p:sp>
        <p:nvSpPr>
          <p:cNvPr id="19" name="文本框 18">
            <a:extLst>
              <a:ext uri="{FF2B5EF4-FFF2-40B4-BE49-F238E27FC236}">
                <a16:creationId xmlns:a16="http://schemas.microsoft.com/office/drawing/2014/main" id="{451DA619-E797-6203-5CE6-CB3082304947}"/>
              </a:ext>
            </a:extLst>
          </p:cNvPr>
          <p:cNvSpPr txBox="1"/>
          <p:nvPr/>
        </p:nvSpPr>
        <p:spPr>
          <a:xfrm>
            <a:off x="6096000" y="4966396"/>
            <a:ext cx="5119288" cy="830997"/>
          </a:xfrm>
          <a:prstGeom prst="rect">
            <a:avLst/>
          </a:prstGeom>
          <a:noFill/>
        </p:spPr>
        <p:txBody>
          <a:bodyPr wrap="square" rtlCol="0">
            <a:spAutoFit/>
          </a:bodyPr>
          <a:lstStyle/>
          <a:p>
            <a:r>
              <a:rPr lang="en-US" altLang="zh-CN" sz="2400" i="1" dirty="0">
                <a:solidFill>
                  <a:srgbClr val="C00000"/>
                </a:solidFill>
                <a:ea typeface="微软雅黑" panose="020B0503020204020204" pitchFamily="34" charset="-122"/>
              </a:rPr>
              <a:t>Check the shadow variable’s value to avoid affecting the system execution</a:t>
            </a:r>
            <a:endParaRPr lang="zh-CN" altLang="en-US" sz="2400" i="1" dirty="0">
              <a:solidFill>
                <a:srgbClr val="C00000"/>
              </a:solidFill>
              <a:ea typeface="微软雅黑" panose="020B0503020204020204" pitchFamily="34" charset="-122"/>
            </a:endParaRPr>
          </a:p>
        </p:txBody>
      </p:sp>
      <p:sp>
        <p:nvSpPr>
          <p:cNvPr id="3" name="文本框 2">
            <a:extLst>
              <a:ext uri="{FF2B5EF4-FFF2-40B4-BE49-F238E27FC236}">
                <a16:creationId xmlns:a16="http://schemas.microsoft.com/office/drawing/2014/main" id="{4647C385-A779-8240-864F-0F29A261BD2C}"/>
              </a:ext>
            </a:extLst>
          </p:cNvPr>
          <p:cNvSpPr txBox="1"/>
          <p:nvPr/>
        </p:nvSpPr>
        <p:spPr>
          <a:xfrm>
            <a:off x="1164665" y="2902651"/>
            <a:ext cx="3012831" cy="369332"/>
          </a:xfrm>
          <a:prstGeom prst="rect">
            <a:avLst/>
          </a:prstGeom>
          <a:noFill/>
        </p:spPr>
        <p:txBody>
          <a:bodyPr wrap="square" rtlCol="0">
            <a:spAutoFit/>
          </a:bodyPr>
          <a:lstStyle/>
          <a:p>
            <a:pPr algn="ctr"/>
            <a:r>
              <a:rPr lang="en-US" altLang="zh-CN" i="1" dirty="0">
                <a:ea typeface="微软雅黑" panose="020B0503020204020204" pitchFamily="34" charset="-122"/>
              </a:rPr>
              <a:t>TLA+ variable</a:t>
            </a:r>
            <a:endParaRPr lang="zh-CN" altLang="en-US" i="1" dirty="0">
              <a:ea typeface="微软雅黑" panose="020B0503020204020204" pitchFamily="34" charset="-122"/>
            </a:endParaRPr>
          </a:p>
        </p:txBody>
      </p:sp>
      <p:sp>
        <p:nvSpPr>
          <p:cNvPr id="6" name="文本框 5">
            <a:extLst>
              <a:ext uri="{FF2B5EF4-FFF2-40B4-BE49-F238E27FC236}">
                <a16:creationId xmlns:a16="http://schemas.microsoft.com/office/drawing/2014/main" id="{AA5B181F-4713-86BD-54D2-915D47282FCA}"/>
              </a:ext>
            </a:extLst>
          </p:cNvPr>
          <p:cNvSpPr txBox="1"/>
          <p:nvPr/>
        </p:nvSpPr>
        <p:spPr>
          <a:xfrm>
            <a:off x="5668739" y="1847204"/>
            <a:ext cx="3342294" cy="369332"/>
          </a:xfrm>
          <a:prstGeom prst="rect">
            <a:avLst/>
          </a:prstGeom>
          <a:noFill/>
        </p:spPr>
        <p:txBody>
          <a:bodyPr wrap="square" rtlCol="0">
            <a:spAutoFit/>
          </a:bodyPr>
          <a:lstStyle/>
          <a:p>
            <a:pPr algn="ctr"/>
            <a:r>
              <a:rPr lang="en-US" altLang="zh-CN" i="1" dirty="0">
                <a:ea typeface="微软雅黑" panose="020B0503020204020204" pitchFamily="34" charset="-122"/>
              </a:rPr>
              <a:t>Corresponding implementation</a:t>
            </a:r>
            <a:endParaRPr lang="zh-CN" altLang="en-US" i="1" dirty="0">
              <a:ea typeface="微软雅黑" panose="020B0503020204020204" pitchFamily="34" charset="-122"/>
            </a:endParaRPr>
          </a:p>
        </p:txBody>
      </p:sp>
      <p:sp>
        <p:nvSpPr>
          <p:cNvPr id="7" name="文本框 6">
            <a:extLst>
              <a:ext uri="{FF2B5EF4-FFF2-40B4-BE49-F238E27FC236}">
                <a16:creationId xmlns:a16="http://schemas.microsoft.com/office/drawing/2014/main" id="{0BED0F28-96F9-0FE6-80DC-9B93448F3F98}"/>
              </a:ext>
            </a:extLst>
          </p:cNvPr>
          <p:cNvSpPr txBox="1"/>
          <p:nvPr/>
        </p:nvSpPr>
        <p:spPr>
          <a:xfrm>
            <a:off x="9504152" y="2985045"/>
            <a:ext cx="2630557" cy="830997"/>
          </a:xfrm>
          <a:prstGeom prst="rect">
            <a:avLst/>
          </a:prstGeom>
          <a:noFill/>
        </p:spPr>
        <p:txBody>
          <a:bodyPr wrap="square" rtlCol="0">
            <a:spAutoFit/>
          </a:bodyPr>
          <a:lstStyle/>
          <a:p>
            <a:r>
              <a:rPr lang="en-US" altLang="zh-CN" sz="2400" i="1" dirty="0">
                <a:solidFill>
                  <a:srgbClr val="C00000"/>
                </a:solidFill>
                <a:ea typeface="微软雅黑" panose="020B0503020204020204" pitchFamily="34" charset="-122"/>
              </a:rPr>
              <a:t>Automatically add a shadow variable</a:t>
            </a:r>
            <a:endParaRPr lang="zh-CN" altLang="en-US" sz="2400" i="1" dirty="0">
              <a:solidFill>
                <a:srgbClr val="C00000"/>
              </a:solidFill>
              <a:ea typeface="微软雅黑" panose="020B0503020204020204" pitchFamily="34" charset="-122"/>
            </a:endParaRPr>
          </a:p>
        </p:txBody>
      </p:sp>
    </p:spTree>
    <p:extLst>
      <p:ext uri="{BB962C8B-B14F-4D97-AF65-F5344CB8AC3E}">
        <p14:creationId xmlns:p14="http://schemas.microsoft.com/office/powerpoint/2010/main" val="2870083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3" grpId="0" animBg="1"/>
      <p:bldP spid="14" grpId="0"/>
      <p:bldP spid="15" grpId="0"/>
      <p:bldP spid="12" grpId="0" animBg="1"/>
      <p:bldP spid="19" grpId="0"/>
      <p:bldP spid="3" grpId="0"/>
      <p:bldP spid="6" grpId="0"/>
      <p:bldP spid="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270814-DAE6-50E4-0ECF-397CAED1898D}"/>
              </a:ext>
            </a:extLst>
          </p:cNvPr>
          <p:cNvSpPr>
            <a:spLocks noGrp="1"/>
          </p:cNvSpPr>
          <p:nvPr>
            <p:ph type="title"/>
          </p:nvPr>
        </p:nvSpPr>
        <p:spPr/>
        <p:txBody>
          <a:bodyPr/>
          <a:lstStyle/>
          <a:p>
            <a:r>
              <a:rPr lang="en-US" altLang="zh-CN" dirty="0"/>
              <a:t>Bug detection</a:t>
            </a:r>
            <a:endParaRPr lang="zh-CN" altLang="en-US" dirty="0"/>
          </a:p>
        </p:txBody>
      </p:sp>
      <p:sp>
        <p:nvSpPr>
          <p:cNvPr id="4" name="灯片编号占位符 3">
            <a:extLst>
              <a:ext uri="{FF2B5EF4-FFF2-40B4-BE49-F238E27FC236}">
                <a16:creationId xmlns:a16="http://schemas.microsoft.com/office/drawing/2014/main" id="{E8519FC0-55AF-0ED9-DBFF-E65A9F922059}"/>
              </a:ext>
            </a:extLst>
          </p:cNvPr>
          <p:cNvSpPr>
            <a:spLocks noGrp="1"/>
          </p:cNvSpPr>
          <p:nvPr>
            <p:ph type="sldNum" sz="quarter" idx="12"/>
          </p:nvPr>
        </p:nvSpPr>
        <p:spPr/>
        <p:txBody>
          <a:bodyPr/>
          <a:lstStyle/>
          <a:p>
            <a:fld id="{AB762644-4423-4A8C-BF71-6D8119CDF996}" type="slidenum">
              <a:rPr lang="zh-CN" altLang="en-US" smtClean="0"/>
              <a:t>18</a:t>
            </a:fld>
            <a:endParaRPr lang="zh-CN" altLang="en-US" dirty="0"/>
          </a:p>
        </p:txBody>
      </p:sp>
      <p:sp>
        <p:nvSpPr>
          <p:cNvPr id="5" name="文本框 4">
            <a:extLst>
              <a:ext uri="{FF2B5EF4-FFF2-40B4-BE49-F238E27FC236}">
                <a16:creationId xmlns:a16="http://schemas.microsoft.com/office/drawing/2014/main" id="{A28E0D3E-D442-4939-DBD0-A4486E04AC2D}"/>
              </a:ext>
            </a:extLst>
          </p:cNvPr>
          <p:cNvSpPr txBox="1"/>
          <p:nvPr/>
        </p:nvSpPr>
        <p:spPr>
          <a:xfrm>
            <a:off x="1381161" y="2002826"/>
            <a:ext cx="3073770" cy="523220"/>
          </a:xfrm>
          <a:prstGeom prst="rect">
            <a:avLst/>
          </a:prstGeom>
          <a:noFill/>
        </p:spPr>
        <p:txBody>
          <a:bodyPr wrap="square" rtlCol="0">
            <a:spAutoFit/>
          </a:bodyPr>
          <a:lstStyle/>
          <a:p>
            <a:pPr algn="ctr"/>
            <a:r>
              <a:rPr lang="en-US" altLang="zh-CN" sz="2800" b="1" dirty="0">
                <a:ea typeface="微软雅黑" panose="020B0503020204020204" pitchFamily="34" charset="-122"/>
              </a:rPr>
              <a:t>Inconsistent state</a:t>
            </a:r>
            <a:endParaRPr lang="zh-CN" altLang="en-US" sz="2800" b="1" dirty="0">
              <a:ea typeface="微软雅黑" panose="020B0503020204020204" pitchFamily="34" charset="-122"/>
            </a:endParaRPr>
          </a:p>
        </p:txBody>
      </p:sp>
      <p:sp>
        <p:nvSpPr>
          <p:cNvPr id="6" name="文本框 5">
            <a:extLst>
              <a:ext uri="{FF2B5EF4-FFF2-40B4-BE49-F238E27FC236}">
                <a16:creationId xmlns:a16="http://schemas.microsoft.com/office/drawing/2014/main" id="{9809FDD3-A10B-FB27-0CBF-B2AAE7F06382}"/>
              </a:ext>
            </a:extLst>
          </p:cNvPr>
          <p:cNvSpPr txBox="1"/>
          <p:nvPr/>
        </p:nvSpPr>
        <p:spPr>
          <a:xfrm>
            <a:off x="2859057" y="2867137"/>
            <a:ext cx="1645519" cy="369332"/>
          </a:xfrm>
          <a:prstGeom prst="rect">
            <a:avLst/>
          </a:prstGeom>
          <a:noFill/>
        </p:spPr>
        <p:txBody>
          <a:bodyPr wrap="square" rtlCol="0">
            <a:spAutoFit/>
          </a:bodyPr>
          <a:lstStyle/>
          <a:p>
            <a:pPr algn="r"/>
            <a:r>
              <a:rPr lang="en-US" altLang="zh-CN" i="1" dirty="0">
                <a:ea typeface="微软雅黑" panose="020B0503020204020204" pitchFamily="34" charset="-122"/>
              </a:rPr>
              <a:t>System running</a:t>
            </a:r>
            <a:endParaRPr lang="zh-CN" altLang="en-US" i="1" dirty="0">
              <a:ea typeface="微软雅黑" panose="020B0503020204020204" pitchFamily="34" charset="-122"/>
            </a:endParaRPr>
          </a:p>
        </p:txBody>
      </p:sp>
      <p:pic>
        <p:nvPicPr>
          <p:cNvPr id="10" name="图片 9" descr="图标&#10;&#10;描述已自动生成">
            <a:extLst>
              <a:ext uri="{FF2B5EF4-FFF2-40B4-BE49-F238E27FC236}">
                <a16:creationId xmlns:a16="http://schemas.microsoft.com/office/drawing/2014/main" id="{D64C8B63-2169-FADB-6E15-0118742CEFA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21722" y="4811199"/>
            <a:ext cx="627697" cy="627697"/>
          </a:xfrm>
          <a:prstGeom prst="rect">
            <a:avLst/>
          </a:prstGeom>
        </p:spPr>
      </p:pic>
      <p:sp>
        <p:nvSpPr>
          <p:cNvPr id="30" name="文本框 29">
            <a:extLst>
              <a:ext uri="{FF2B5EF4-FFF2-40B4-BE49-F238E27FC236}">
                <a16:creationId xmlns:a16="http://schemas.microsoft.com/office/drawing/2014/main" id="{63A7D449-AB9A-454E-546E-0C4277027637}"/>
              </a:ext>
            </a:extLst>
          </p:cNvPr>
          <p:cNvSpPr txBox="1"/>
          <p:nvPr/>
        </p:nvSpPr>
        <p:spPr>
          <a:xfrm>
            <a:off x="898883" y="2864668"/>
            <a:ext cx="1540859" cy="369332"/>
          </a:xfrm>
          <a:prstGeom prst="rect">
            <a:avLst/>
          </a:prstGeom>
          <a:noFill/>
        </p:spPr>
        <p:txBody>
          <a:bodyPr wrap="square" rtlCol="0">
            <a:spAutoFit/>
          </a:bodyPr>
          <a:lstStyle/>
          <a:p>
            <a:pPr algn="ctr"/>
            <a:r>
              <a:rPr lang="en-US" altLang="zh-CN" i="1" dirty="0">
                <a:ea typeface="微软雅黑" panose="020B0503020204020204" pitchFamily="34" charset="-122"/>
              </a:rPr>
              <a:t>Test case</a:t>
            </a:r>
            <a:endParaRPr lang="zh-CN" altLang="en-US" i="1" dirty="0">
              <a:ea typeface="微软雅黑" panose="020B0503020204020204" pitchFamily="34" charset="-122"/>
            </a:endParaRPr>
          </a:p>
        </p:txBody>
      </p:sp>
      <p:sp>
        <p:nvSpPr>
          <p:cNvPr id="31" name="椭圆 30">
            <a:extLst>
              <a:ext uri="{FF2B5EF4-FFF2-40B4-BE49-F238E27FC236}">
                <a16:creationId xmlns:a16="http://schemas.microsoft.com/office/drawing/2014/main" id="{8AE7029F-4213-ACAE-A51F-B1058830ACC8}"/>
              </a:ext>
            </a:extLst>
          </p:cNvPr>
          <p:cNvSpPr/>
          <p:nvPr/>
        </p:nvSpPr>
        <p:spPr bwMode="auto">
          <a:xfrm>
            <a:off x="1451382" y="3313964"/>
            <a:ext cx="435864" cy="415636"/>
          </a:xfrm>
          <a:prstGeom prst="ellipse">
            <a:avLst/>
          </a:prstGeom>
          <a:solidFill>
            <a:schemeClr val="bg1"/>
          </a:solidFill>
          <a:ln w="12700">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b" anchorCtr="0" compatLnSpc="1">
            <a:prstTxWarp prst="textNoShape">
              <a:avLst/>
            </a:prstTxWarp>
            <a:noAutofit/>
          </a:bodyPr>
          <a:lstStyle/>
          <a:p>
            <a:pPr marR="0" algn="ctr" defTabSz="914400" rtl="0" eaLnBrk="1" fontAlgn="base" latinLnBrk="0" hangingPunct="1">
              <a:lnSpc>
                <a:spcPct val="100000"/>
              </a:lnSpc>
              <a:spcBef>
                <a:spcPct val="20000"/>
              </a:spcBef>
              <a:spcAft>
                <a:spcPct val="0"/>
              </a:spcAft>
              <a:buClr>
                <a:srgbClr val="FF3300"/>
              </a:buClr>
              <a:buSzPct val="75000"/>
              <a:tabLst/>
            </a:pPr>
            <a:endParaRPr kumimoji="0" lang="zh-CN" altLang="en-US" sz="1800" i="0" u="none" strike="noStrike" cap="none" normalizeH="0" baseline="0">
              <a:ln>
                <a:noFill/>
              </a:ln>
              <a:effectLst/>
              <a:latin typeface="Bahnschrift" panose="020B0502040204020203" pitchFamily="34" charset="0"/>
              <a:ea typeface="Linux Libertine O" panose="02000503000000000000" pitchFamily="50" charset="0"/>
              <a:cs typeface="Linux Libertine O" panose="02000503000000000000" pitchFamily="50" charset="0"/>
            </a:endParaRPr>
          </a:p>
        </p:txBody>
      </p:sp>
      <p:sp>
        <p:nvSpPr>
          <p:cNvPr id="34" name="椭圆 33">
            <a:extLst>
              <a:ext uri="{FF2B5EF4-FFF2-40B4-BE49-F238E27FC236}">
                <a16:creationId xmlns:a16="http://schemas.microsoft.com/office/drawing/2014/main" id="{E0C33B4E-13AE-8613-2759-42084A707131}"/>
              </a:ext>
            </a:extLst>
          </p:cNvPr>
          <p:cNvSpPr/>
          <p:nvPr/>
        </p:nvSpPr>
        <p:spPr bwMode="auto">
          <a:xfrm>
            <a:off x="1451381" y="4924993"/>
            <a:ext cx="435865" cy="415636"/>
          </a:xfrm>
          <a:prstGeom prst="ellipse">
            <a:avLst/>
          </a:prstGeom>
          <a:solidFill>
            <a:schemeClr val="bg1"/>
          </a:solidFill>
          <a:ln w="12700">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b" anchorCtr="0" compatLnSpc="1">
            <a:prstTxWarp prst="textNoShape">
              <a:avLst/>
            </a:prstTxWarp>
            <a:noAutofit/>
          </a:bodyPr>
          <a:lstStyle/>
          <a:p>
            <a:pPr marR="0" algn="ctr" defTabSz="914400" rtl="0" eaLnBrk="1" fontAlgn="base" latinLnBrk="0" hangingPunct="1">
              <a:lnSpc>
                <a:spcPct val="100000"/>
              </a:lnSpc>
              <a:spcBef>
                <a:spcPct val="20000"/>
              </a:spcBef>
              <a:spcAft>
                <a:spcPct val="0"/>
              </a:spcAft>
              <a:buClr>
                <a:srgbClr val="FF3300"/>
              </a:buClr>
              <a:buSzPct val="75000"/>
              <a:tabLst/>
            </a:pPr>
            <a:endParaRPr kumimoji="0" lang="zh-CN" altLang="en-US" sz="1800" i="0" u="none" strike="noStrike" cap="none" normalizeH="0" baseline="0">
              <a:ln>
                <a:noFill/>
              </a:ln>
              <a:effectLst/>
              <a:latin typeface="Bahnschrift" panose="020B0502040204020203" pitchFamily="34" charset="0"/>
              <a:ea typeface="Linux Libertine O" panose="02000503000000000000" pitchFamily="50" charset="0"/>
              <a:cs typeface="Linux Libertine O" panose="02000503000000000000" pitchFamily="50" charset="0"/>
            </a:endParaRPr>
          </a:p>
        </p:txBody>
      </p:sp>
      <p:cxnSp>
        <p:nvCxnSpPr>
          <p:cNvPr id="35" name="直接箭头连接符 34">
            <a:extLst>
              <a:ext uri="{FF2B5EF4-FFF2-40B4-BE49-F238E27FC236}">
                <a16:creationId xmlns:a16="http://schemas.microsoft.com/office/drawing/2014/main" id="{371A2179-C353-0204-5BB8-1BF4EED8C584}"/>
              </a:ext>
            </a:extLst>
          </p:cNvPr>
          <p:cNvCxnSpPr>
            <a:cxnSpLocks/>
            <a:stCxn id="31" idx="4"/>
            <a:endCxn id="34" idx="0"/>
          </p:cNvCxnSpPr>
          <p:nvPr/>
        </p:nvCxnSpPr>
        <p:spPr bwMode="auto">
          <a:xfrm>
            <a:off x="1669314" y="3729600"/>
            <a:ext cx="0" cy="1195393"/>
          </a:xfrm>
          <a:prstGeom prst="straightConnector1">
            <a:avLst/>
          </a:prstGeom>
          <a:ln w="12700">
            <a:solidFill>
              <a:schemeClr val="tx1"/>
            </a:solidFill>
            <a:headEnd type="none" w="med" len="med"/>
            <a:tailEnd type="triangle" w="med" len="lg"/>
          </a:ln>
        </p:spPr>
        <p:style>
          <a:lnRef idx="1">
            <a:schemeClr val="dk1"/>
          </a:lnRef>
          <a:fillRef idx="0">
            <a:schemeClr val="dk1"/>
          </a:fillRef>
          <a:effectRef idx="0">
            <a:schemeClr val="dk1"/>
          </a:effectRef>
          <a:fontRef idx="minor">
            <a:schemeClr val="tx1"/>
          </a:fontRef>
        </p:style>
      </p:cxnSp>
      <p:sp>
        <p:nvSpPr>
          <p:cNvPr id="44" name="文本框 43">
            <a:extLst>
              <a:ext uri="{FF2B5EF4-FFF2-40B4-BE49-F238E27FC236}">
                <a16:creationId xmlns:a16="http://schemas.microsoft.com/office/drawing/2014/main" id="{6A134AC9-64E3-62FE-7D3D-09032798600F}"/>
              </a:ext>
            </a:extLst>
          </p:cNvPr>
          <p:cNvSpPr txBox="1"/>
          <p:nvPr/>
        </p:nvSpPr>
        <p:spPr>
          <a:xfrm>
            <a:off x="1674564" y="3985355"/>
            <a:ext cx="435864" cy="461665"/>
          </a:xfrm>
          <a:prstGeom prst="rect">
            <a:avLst/>
          </a:prstGeom>
          <a:noFill/>
        </p:spPr>
        <p:txBody>
          <a:bodyPr wrap="square" rtlCol="0">
            <a:spAutoFit/>
          </a:bodyPr>
          <a:lstStyle/>
          <a:p>
            <a:pPr algn="ctr"/>
            <a:r>
              <a:rPr lang="en-US" altLang="zh-CN" sz="2400" dirty="0"/>
              <a:t>a</a:t>
            </a:r>
            <a:endParaRPr lang="zh-CN" altLang="en-US" sz="2400" dirty="0">
              <a:ea typeface="微软雅黑" panose="020B0503020204020204" pitchFamily="34" charset="-122"/>
            </a:endParaRPr>
          </a:p>
        </p:txBody>
      </p:sp>
      <p:sp>
        <p:nvSpPr>
          <p:cNvPr id="50" name="文本框 49">
            <a:extLst>
              <a:ext uri="{FF2B5EF4-FFF2-40B4-BE49-F238E27FC236}">
                <a16:creationId xmlns:a16="http://schemas.microsoft.com/office/drawing/2014/main" id="{92001AB8-542C-7C6B-99A5-9F1E7082CC86}"/>
              </a:ext>
            </a:extLst>
          </p:cNvPr>
          <p:cNvSpPr txBox="1"/>
          <p:nvPr/>
        </p:nvSpPr>
        <p:spPr>
          <a:xfrm>
            <a:off x="1241194" y="3311863"/>
            <a:ext cx="856238" cy="400110"/>
          </a:xfrm>
          <a:prstGeom prst="rect">
            <a:avLst/>
          </a:prstGeom>
          <a:noFill/>
        </p:spPr>
        <p:txBody>
          <a:bodyPr wrap="square" rtlCol="0">
            <a:spAutoFit/>
          </a:bodyPr>
          <a:lstStyle/>
          <a:p>
            <a:pPr algn="ctr"/>
            <a:r>
              <a:rPr lang="en-US" altLang="zh-CN" sz="2000" dirty="0"/>
              <a:t>S</a:t>
            </a:r>
            <a:r>
              <a:rPr lang="en-US" altLang="zh-CN" sz="2000" baseline="-25000" dirty="0"/>
              <a:t>0</a:t>
            </a:r>
            <a:endParaRPr lang="zh-CN" altLang="en-US" sz="2000" dirty="0">
              <a:ea typeface="微软雅黑" panose="020B0503020204020204" pitchFamily="34" charset="-122"/>
            </a:endParaRPr>
          </a:p>
        </p:txBody>
      </p:sp>
      <p:sp>
        <p:nvSpPr>
          <p:cNvPr id="51" name="文本框 50">
            <a:extLst>
              <a:ext uri="{FF2B5EF4-FFF2-40B4-BE49-F238E27FC236}">
                <a16:creationId xmlns:a16="http://schemas.microsoft.com/office/drawing/2014/main" id="{23F2AEF9-6B4D-0B03-9EA3-7E98A18BA10E}"/>
              </a:ext>
            </a:extLst>
          </p:cNvPr>
          <p:cNvSpPr txBox="1"/>
          <p:nvPr/>
        </p:nvSpPr>
        <p:spPr>
          <a:xfrm>
            <a:off x="1241194" y="4924993"/>
            <a:ext cx="856238" cy="400110"/>
          </a:xfrm>
          <a:prstGeom prst="rect">
            <a:avLst/>
          </a:prstGeom>
          <a:noFill/>
        </p:spPr>
        <p:txBody>
          <a:bodyPr wrap="square" rtlCol="0">
            <a:spAutoFit/>
          </a:bodyPr>
          <a:lstStyle/>
          <a:p>
            <a:pPr algn="ctr"/>
            <a:r>
              <a:rPr lang="en-US" altLang="zh-CN" sz="2000" dirty="0"/>
              <a:t>S</a:t>
            </a:r>
            <a:r>
              <a:rPr lang="en-US" altLang="zh-CN" sz="2000" baseline="-25000" dirty="0"/>
              <a:t>1</a:t>
            </a:r>
            <a:endParaRPr lang="zh-CN" altLang="en-US" sz="2000" dirty="0">
              <a:ea typeface="微软雅黑" panose="020B0503020204020204" pitchFamily="34" charset="-122"/>
            </a:endParaRPr>
          </a:p>
        </p:txBody>
      </p:sp>
      <p:sp>
        <p:nvSpPr>
          <p:cNvPr id="52" name="椭圆 51">
            <a:extLst>
              <a:ext uri="{FF2B5EF4-FFF2-40B4-BE49-F238E27FC236}">
                <a16:creationId xmlns:a16="http://schemas.microsoft.com/office/drawing/2014/main" id="{D26A84F7-B67A-ED88-EB50-0CFFF5464BFF}"/>
              </a:ext>
            </a:extLst>
          </p:cNvPr>
          <p:cNvSpPr/>
          <p:nvPr/>
        </p:nvSpPr>
        <p:spPr bwMode="auto">
          <a:xfrm>
            <a:off x="3423698" y="3356597"/>
            <a:ext cx="435864" cy="415636"/>
          </a:xfrm>
          <a:prstGeom prst="ellipse">
            <a:avLst/>
          </a:prstGeom>
          <a:solidFill>
            <a:schemeClr val="bg1"/>
          </a:solidFill>
          <a:ln w="12700">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b" anchorCtr="0" compatLnSpc="1">
            <a:prstTxWarp prst="textNoShape">
              <a:avLst/>
            </a:prstTxWarp>
            <a:noAutofit/>
          </a:bodyPr>
          <a:lstStyle/>
          <a:p>
            <a:pPr marR="0" algn="ctr" defTabSz="914400" rtl="0" eaLnBrk="1" fontAlgn="base" latinLnBrk="0" hangingPunct="1">
              <a:lnSpc>
                <a:spcPct val="100000"/>
              </a:lnSpc>
              <a:spcBef>
                <a:spcPct val="20000"/>
              </a:spcBef>
              <a:spcAft>
                <a:spcPct val="0"/>
              </a:spcAft>
              <a:buClr>
                <a:srgbClr val="FF3300"/>
              </a:buClr>
              <a:buSzPct val="75000"/>
              <a:tabLst/>
            </a:pPr>
            <a:endParaRPr kumimoji="0" lang="zh-CN" altLang="en-US" sz="1800" i="0" u="none" strike="noStrike" cap="none" normalizeH="0" baseline="0">
              <a:ln>
                <a:noFill/>
              </a:ln>
              <a:effectLst/>
              <a:latin typeface="Bahnschrift" panose="020B0502040204020203" pitchFamily="34" charset="0"/>
              <a:ea typeface="Linux Libertine O" panose="02000503000000000000" pitchFamily="50" charset="0"/>
              <a:cs typeface="Linux Libertine O" panose="02000503000000000000" pitchFamily="50" charset="0"/>
            </a:endParaRPr>
          </a:p>
        </p:txBody>
      </p:sp>
      <p:sp>
        <p:nvSpPr>
          <p:cNvPr id="53" name="椭圆 52">
            <a:extLst>
              <a:ext uri="{FF2B5EF4-FFF2-40B4-BE49-F238E27FC236}">
                <a16:creationId xmlns:a16="http://schemas.microsoft.com/office/drawing/2014/main" id="{F52BC3C5-4971-9686-66E0-47B755ADF2F4}"/>
              </a:ext>
            </a:extLst>
          </p:cNvPr>
          <p:cNvSpPr/>
          <p:nvPr/>
        </p:nvSpPr>
        <p:spPr bwMode="auto">
          <a:xfrm>
            <a:off x="3423697" y="4967626"/>
            <a:ext cx="435865" cy="415636"/>
          </a:xfrm>
          <a:prstGeom prst="ellipse">
            <a:avLst/>
          </a:prstGeom>
          <a:solidFill>
            <a:srgbClr val="C00000"/>
          </a:solidFill>
          <a:ln w="12700">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b" anchorCtr="0" compatLnSpc="1">
            <a:prstTxWarp prst="textNoShape">
              <a:avLst/>
            </a:prstTxWarp>
            <a:noAutofit/>
          </a:bodyPr>
          <a:lstStyle/>
          <a:p>
            <a:pPr marR="0" algn="ctr" defTabSz="914400" rtl="0" eaLnBrk="1" fontAlgn="base" latinLnBrk="0" hangingPunct="1">
              <a:lnSpc>
                <a:spcPct val="100000"/>
              </a:lnSpc>
              <a:spcBef>
                <a:spcPct val="20000"/>
              </a:spcBef>
              <a:spcAft>
                <a:spcPct val="0"/>
              </a:spcAft>
              <a:buClr>
                <a:srgbClr val="FF3300"/>
              </a:buClr>
              <a:buSzPct val="75000"/>
              <a:tabLst/>
            </a:pPr>
            <a:endParaRPr kumimoji="0" lang="zh-CN" altLang="en-US" sz="1800" i="0" u="none" strike="noStrike" cap="none" normalizeH="0" baseline="0">
              <a:ln>
                <a:noFill/>
              </a:ln>
              <a:effectLst/>
              <a:latin typeface="Bahnschrift" panose="020B0502040204020203" pitchFamily="34" charset="0"/>
              <a:ea typeface="Linux Libertine O" panose="02000503000000000000" pitchFamily="50" charset="0"/>
              <a:cs typeface="Linux Libertine O" panose="02000503000000000000" pitchFamily="50" charset="0"/>
            </a:endParaRPr>
          </a:p>
        </p:txBody>
      </p:sp>
      <p:cxnSp>
        <p:nvCxnSpPr>
          <p:cNvPr id="54" name="直接箭头连接符 53">
            <a:extLst>
              <a:ext uri="{FF2B5EF4-FFF2-40B4-BE49-F238E27FC236}">
                <a16:creationId xmlns:a16="http://schemas.microsoft.com/office/drawing/2014/main" id="{EB0C4A57-C9DE-D1B6-489E-FA2FC3C931FA}"/>
              </a:ext>
            </a:extLst>
          </p:cNvPr>
          <p:cNvCxnSpPr>
            <a:cxnSpLocks/>
            <a:stCxn id="52" idx="4"/>
            <a:endCxn id="53" idx="0"/>
          </p:cNvCxnSpPr>
          <p:nvPr/>
        </p:nvCxnSpPr>
        <p:spPr bwMode="auto">
          <a:xfrm>
            <a:off x="3641630" y="3772233"/>
            <a:ext cx="0" cy="1195393"/>
          </a:xfrm>
          <a:prstGeom prst="straightConnector1">
            <a:avLst/>
          </a:prstGeom>
          <a:ln w="12700">
            <a:solidFill>
              <a:schemeClr val="tx1"/>
            </a:solidFill>
            <a:headEnd type="none" w="med" len="med"/>
            <a:tailEnd type="triangle" w="med" len="lg"/>
          </a:ln>
        </p:spPr>
        <p:style>
          <a:lnRef idx="1">
            <a:schemeClr val="dk1"/>
          </a:lnRef>
          <a:fillRef idx="0">
            <a:schemeClr val="dk1"/>
          </a:fillRef>
          <a:effectRef idx="0">
            <a:schemeClr val="dk1"/>
          </a:effectRef>
          <a:fontRef idx="minor">
            <a:schemeClr val="tx1"/>
          </a:fontRef>
        </p:style>
      </p:cxnSp>
      <p:sp>
        <p:nvSpPr>
          <p:cNvPr id="55" name="文本框 54">
            <a:extLst>
              <a:ext uri="{FF2B5EF4-FFF2-40B4-BE49-F238E27FC236}">
                <a16:creationId xmlns:a16="http://schemas.microsoft.com/office/drawing/2014/main" id="{D2A7354C-02C9-0D1E-1244-50074BE198AC}"/>
              </a:ext>
            </a:extLst>
          </p:cNvPr>
          <p:cNvSpPr txBox="1"/>
          <p:nvPr/>
        </p:nvSpPr>
        <p:spPr>
          <a:xfrm>
            <a:off x="3681816" y="3989142"/>
            <a:ext cx="435864" cy="461665"/>
          </a:xfrm>
          <a:prstGeom prst="rect">
            <a:avLst/>
          </a:prstGeom>
          <a:noFill/>
        </p:spPr>
        <p:txBody>
          <a:bodyPr wrap="square" rtlCol="0">
            <a:spAutoFit/>
          </a:bodyPr>
          <a:lstStyle/>
          <a:p>
            <a:pPr algn="ctr"/>
            <a:r>
              <a:rPr lang="en-US" altLang="zh-CN" sz="2400" dirty="0"/>
              <a:t>a</a:t>
            </a:r>
            <a:endParaRPr lang="zh-CN" altLang="en-US" sz="2400" dirty="0">
              <a:ea typeface="微软雅黑" panose="020B0503020204020204" pitchFamily="34" charset="-122"/>
            </a:endParaRPr>
          </a:p>
        </p:txBody>
      </p:sp>
      <p:sp>
        <p:nvSpPr>
          <p:cNvPr id="56" name="文本框 55">
            <a:extLst>
              <a:ext uri="{FF2B5EF4-FFF2-40B4-BE49-F238E27FC236}">
                <a16:creationId xmlns:a16="http://schemas.microsoft.com/office/drawing/2014/main" id="{56F468E5-699C-B12F-4322-E3577389B6B5}"/>
              </a:ext>
            </a:extLst>
          </p:cNvPr>
          <p:cNvSpPr txBox="1"/>
          <p:nvPr/>
        </p:nvSpPr>
        <p:spPr>
          <a:xfrm>
            <a:off x="3213510" y="3354496"/>
            <a:ext cx="856238" cy="400110"/>
          </a:xfrm>
          <a:prstGeom prst="rect">
            <a:avLst/>
          </a:prstGeom>
          <a:noFill/>
        </p:spPr>
        <p:txBody>
          <a:bodyPr wrap="square" rtlCol="0">
            <a:spAutoFit/>
          </a:bodyPr>
          <a:lstStyle/>
          <a:p>
            <a:pPr algn="ctr"/>
            <a:r>
              <a:rPr lang="en-US" altLang="zh-CN" sz="2000" dirty="0"/>
              <a:t>S</a:t>
            </a:r>
            <a:r>
              <a:rPr lang="en-US" altLang="zh-CN" sz="2000" baseline="-25000" dirty="0"/>
              <a:t>0</a:t>
            </a:r>
            <a:endParaRPr lang="zh-CN" altLang="en-US" sz="2000" dirty="0">
              <a:ea typeface="微软雅黑" panose="020B0503020204020204" pitchFamily="34" charset="-122"/>
            </a:endParaRPr>
          </a:p>
        </p:txBody>
      </p:sp>
      <p:sp>
        <p:nvSpPr>
          <p:cNvPr id="57" name="文本框 56">
            <a:extLst>
              <a:ext uri="{FF2B5EF4-FFF2-40B4-BE49-F238E27FC236}">
                <a16:creationId xmlns:a16="http://schemas.microsoft.com/office/drawing/2014/main" id="{526A914A-5273-D648-2A15-49E4DCEB3CD7}"/>
              </a:ext>
            </a:extLst>
          </p:cNvPr>
          <p:cNvSpPr txBox="1"/>
          <p:nvPr/>
        </p:nvSpPr>
        <p:spPr>
          <a:xfrm>
            <a:off x="3213510" y="4954683"/>
            <a:ext cx="856238" cy="400110"/>
          </a:xfrm>
          <a:prstGeom prst="rect">
            <a:avLst/>
          </a:prstGeom>
          <a:noFill/>
        </p:spPr>
        <p:txBody>
          <a:bodyPr wrap="square" rtlCol="0">
            <a:spAutoFit/>
          </a:bodyPr>
          <a:lstStyle/>
          <a:p>
            <a:pPr algn="ctr"/>
            <a:r>
              <a:rPr lang="en-US" altLang="zh-CN" sz="2000" dirty="0">
                <a:solidFill>
                  <a:schemeClr val="bg1"/>
                </a:solidFill>
              </a:rPr>
              <a:t>S’</a:t>
            </a:r>
            <a:endParaRPr lang="zh-CN" altLang="en-US" sz="2000" dirty="0">
              <a:solidFill>
                <a:schemeClr val="bg1"/>
              </a:solidFill>
              <a:ea typeface="微软雅黑" panose="020B0503020204020204" pitchFamily="34" charset="-122"/>
            </a:endParaRPr>
          </a:p>
        </p:txBody>
      </p:sp>
      <p:sp>
        <p:nvSpPr>
          <p:cNvPr id="58" name="文本框 57">
            <a:extLst>
              <a:ext uri="{FF2B5EF4-FFF2-40B4-BE49-F238E27FC236}">
                <a16:creationId xmlns:a16="http://schemas.microsoft.com/office/drawing/2014/main" id="{EB09681D-01AB-5359-9CA1-DB63FA201CFE}"/>
              </a:ext>
            </a:extLst>
          </p:cNvPr>
          <p:cNvSpPr txBox="1"/>
          <p:nvPr/>
        </p:nvSpPr>
        <p:spPr>
          <a:xfrm>
            <a:off x="6990110" y="2002826"/>
            <a:ext cx="3073770" cy="523220"/>
          </a:xfrm>
          <a:prstGeom prst="rect">
            <a:avLst/>
          </a:prstGeom>
          <a:noFill/>
        </p:spPr>
        <p:txBody>
          <a:bodyPr wrap="square" rtlCol="0">
            <a:spAutoFit/>
          </a:bodyPr>
          <a:lstStyle/>
          <a:p>
            <a:pPr algn="ctr"/>
            <a:r>
              <a:rPr lang="en-US" altLang="zh-CN" sz="2800" b="1" dirty="0">
                <a:ea typeface="微软雅黑" panose="020B0503020204020204" pitchFamily="34" charset="-122"/>
              </a:rPr>
              <a:t>Inconsistent action</a:t>
            </a:r>
            <a:endParaRPr lang="zh-CN" altLang="en-US" sz="2800" b="1" dirty="0">
              <a:ea typeface="微软雅黑" panose="020B0503020204020204" pitchFamily="34" charset="-122"/>
            </a:endParaRPr>
          </a:p>
        </p:txBody>
      </p:sp>
      <p:sp>
        <p:nvSpPr>
          <p:cNvPr id="59" name="文本框 58">
            <a:extLst>
              <a:ext uri="{FF2B5EF4-FFF2-40B4-BE49-F238E27FC236}">
                <a16:creationId xmlns:a16="http://schemas.microsoft.com/office/drawing/2014/main" id="{A7569F43-6E1A-76B0-7CAE-19400764094C}"/>
              </a:ext>
            </a:extLst>
          </p:cNvPr>
          <p:cNvSpPr txBox="1"/>
          <p:nvPr/>
        </p:nvSpPr>
        <p:spPr>
          <a:xfrm>
            <a:off x="8877170" y="2867427"/>
            <a:ext cx="1645519" cy="369332"/>
          </a:xfrm>
          <a:prstGeom prst="rect">
            <a:avLst/>
          </a:prstGeom>
          <a:noFill/>
        </p:spPr>
        <p:txBody>
          <a:bodyPr wrap="square" rtlCol="0">
            <a:spAutoFit/>
          </a:bodyPr>
          <a:lstStyle/>
          <a:p>
            <a:pPr algn="r"/>
            <a:r>
              <a:rPr lang="en-US" altLang="zh-CN" i="1" dirty="0">
                <a:ea typeface="微软雅黑" panose="020B0503020204020204" pitchFamily="34" charset="-122"/>
              </a:rPr>
              <a:t>System running</a:t>
            </a:r>
            <a:endParaRPr lang="zh-CN" altLang="en-US" i="1" dirty="0">
              <a:ea typeface="微软雅黑" panose="020B0503020204020204" pitchFamily="34" charset="-122"/>
            </a:endParaRPr>
          </a:p>
        </p:txBody>
      </p:sp>
      <p:sp>
        <p:nvSpPr>
          <p:cNvPr id="60" name="文本框 59">
            <a:extLst>
              <a:ext uri="{FF2B5EF4-FFF2-40B4-BE49-F238E27FC236}">
                <a16:creationId xmlns:a16="http://schemas.microsoft.com/office/drawing/2014/main" id="{7F378006-59CA-73B6-22E8-C23CF65299F2}"/>
              </a:ext>
            </a:extLst>
          </p:cNvPr>
          <p:cNvSpPr txBox="1"/>
          <p:nvPr/>
        </p:nvSpPr>
        <p:spPr>
          <a:xfrm>
            <a:off x="6394479" y="2864958"/>
            <a:ext cx="1540859" cy="369332"/>
          </a:xfrm>
          <a:prstGeom prst="rect">
            <a:avLst/>
          </a:prstGeom>
          <a:noFill/>
        </p:spPr>
        <p:txBody>
          <a:bodyPr wrap="square" rtlCol="0">
            <a:spAutoFit/>
          </a:bodyPr>
          <a:lstStyle/>
          <a:p>
            <a:pPr algn="ctr"/>
            <a:r>
              <a:rPr lang="en-US" altLang="zh-CN" i="1" dirty="0">
                <a:ea typeface="微软雅黑" panose="020B0503020204020204" pitchFamily="34" charset="-122"/>
              </a:rPr>
              <a:t>Test case</a:t>
            </a:r>
            <a:endParaRPr lang="zh-CN" altLang="en-US" i="1" dirty="0">
              <a:ea typeface="微软雅黑" panose="020B0503020204020204" pitchFamily="34" charset="-122"/>
            </a:endParaRPr>
          </a:p>
        </p:txBody>
      </p:sp>
      <p:sp>
        <p:nvSpPr>
          <p:cNvPr id="62" name="椭圆 61">
            <a:extLst>
              <a:ext uri="{FF2B5EF4-FFF2-40B4-BE49-F238E27FC236}">
                <a16:creationId xmlns:a16="http://schemas.microsoft.com/office/drawing/2014/main" id="{5E576521-2B99-C2BD-7635-CF561C8F4B9F}"/>
              </a:ext>
            </a:extLst>
          </p:cNvPr>
          <p:cNvSpPr/>
          <p:nvPr/>
        </p:nvSpPr>
        <p:spPr bwMode="auto">
          <a:xfrm>
            <a:off x="6940691" y="3356597"/>
            <a:ext cx="435864" cy="415636"/>
          </a:xfrm>
          <a:prstGeom prst="ellipse">
            <a:avLst/>
          </a:prstGeom>
          <a:solidFill>
            <a:schemeClr val="bg1"/>
          </a:solidFill>
          <a:ln w="12700">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b" anchorCtr="0" compatLnSpc="1">
            <a:prstTxWarp prst="textNoShape">
              <a:avLst/>
            </a:prstTxWarp>
            <a:noAutofit/>
          </a:bodyPr>
          <a:lstStyle/>
          <a:p>
            <a:pPr marR="0" algn="ctr" defTabSz="914400" rtl="0" eaLnBrk="1" fontAlgn="base" latinLnBrk="0" hangingPunct="1">
              <a:lnSpc>
                <a:spcPct val="100000"/>
              </a:lnSpc>
              <a:spcBef>
                <a:spcPct val="20000"/>
              </a:spcBef>
              <a:spcAft>
                <a:spcPct val="0"/>
              </a:spcAft>
              <a:buClr>
                <a:srgbClr val="FF3300"/>
              </a:buClr>
              <a:buSzPct val="75000"/>
              <a:tabLst/>
            </a:pPr>
            <a:endParaRPr kumimoji="0" lang="zh-CN" altLang="en-US" sz="1800" i="0" u="none" strike="noStrike" cap="none" normalizeH="0" baseline="0">
              <a:ln>
                <a:noFill/>
              </a:ln>
              <a:effectLst/>
              <a:latin typeface="Bahnschrift" panose="020B0502040204020203" pitchFamily="34" charset="0"/>
              <a:ea typeface="Linux Libertine O" panose="02000503000000000000" pitchFamily="50" charset="0"/>
              <a:cs typeface="Linux Libertine O" panose="02000503000000000000" pitchFamily="50" charset="0"/>
            </a:endParaRPr>
          </a:p>
        </p:txBody>
      </p:sp>
      <p:sp>
        <p:nvSpPr>
          <p:cNvPr id="63" name="椭圆 62">
            <a:extLst>
              <a:ext uri="{FF2B5EF4-FFF2-40B4-BE49-F238E27FC236}">
                <a16:creationId xmlns:a16="http://schemas.microsoft.com/office/drawing/2014/main" id="{C84B0996-D559-2C98-924C-69E6C49636E5}"/>
              </a:ext>
            </a:extLst>
          </p:cNvPr>
          <p:cNvSpPr/>
          <p:nvPr/>
        </p:nvSpPr>
        <p:spPr bwMode="auto">
          <a:xfrm>
            <a:off x="6940690" y="4967626"/>
            <a:ext cx="435865" cy="415636"/>
          </a:xfrm>
          <a:prstGeom prst="ellipse">
            <a:avLst/>
          </a:prstGeom>
          <a:solidFill>
            <a:schemeClr val="bg1"/>
          </a:solidFill>
          <a:ln w="12700">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b" anchorCtr="0" compatLnSpc="1">
            <a:prstTxWarp prst="textNoShape">
              <a:avLst/>
            </a:prstTxWarp>
            <a:noAutofit/>
          </a:bodyPr>
          <a:lstStyle/>
          <a:p>
            <a:pPr marR="0" algn="ctr" defTabSz="914400" rtl="0" eaLnBrk="1" fontAlgn="base" latinLnBrk="0" hangingPunct="1">
              <a:lnSpc>
                <a:spcPct val="100000"/>
              </a:lnSpc>
              <a:spcBef>
                <a:spcPct val="20000"/>
              </a:spcBef>
              <a:spcAft>
                <a:spcPct val="0"/>
              </a:spcAft>
              <a:buClr>
                <a:srgbClr val="FF3300"/>
              </a:buClr>
              <a:buSzPct val="75000"/>
              <a:tabLst/>
            </a:pPr>
            <a:endParaRPr kumimoji="0" lang="zh-CN" altLang="en-US" sz="1800" i="0" u="none" strike="noStrike" cap="none" normalizeH="0" baseline="0">
              <a:ln>
                <a:noFill/>
              </a:ln>
              <a:effectLst/>
              <a:latin typeface="Bahnschrift" panose="020B0502040204020203" pitchFamily="34" charset="0"/>
              <a:ea typeface="Linux Libertine O" panose="02000503000000000000" pitchFamily="50" charset="0"/>
              <a:cs typeface="Linux Libertine O" panose="02000503000000000000" pitchFamily="50" charset="0"/>
            </a:endParaRPr>
          </a:p>
        </p:txBody>
      </p:sp>
      <p:cxnSp>
        <p:nvCxnSpPr>
          <p:cNvPr id="64" name="直接箭头连接符 63">
            <a:extLst>
              <a:ext uri="{FF2B5EF4-FFF2-40B4-BE49-F238E27FC236}">
                <a16:creationId xmlns:a16="http://schemas.microsoft.com/office/drawing/2014/main" id="{425D031D-B7DB-819F-F548-3D9D8117A1B2}"/>
              </a:ext>
            </a:extLst>
          </p:cNvPr>
          <p:cNvCxnSpPr>
            <a:cxnSpLocks/>
            <a:stCxn id="62" idx="4"/>
            <a:endCxn id="63" idx="0"/>
          </p:cNvCxnSpPr>
          <p:nvPr/>
        </p:nvCxnSpPr>
        <p:spPr bwMode="auto">
          <a:xfrm>
            <a:off x="7158623" y="3772233"/>
            <a:ext cx="0" cy="1195393"/>
          </a:xfrm>
          <a:prstGeom prst="straightConnector1">
            <a:avLst/>
          </a:prstGeom>
          <a:ln w="12700">
            <a:solidFill>
              <a:schemeClr val="tx1"/>
            </a:solidFill>
            <a:headEnd type="none" w="med" len="med"/>
            <a:tailEnd type="triangle" w="med" len="lg"/>
          </a:ln>
        </p:spPr>
        <p:style>
          <a:lnRef idx="1">
            <a:schemeClr val="dk1"/>
          </a:lnRef>
          <a:fillRef idx="0">
            <a:schemeClr val="dk1"/>
          </a:fillRef>
          <a:effectRef idx="0">
            <a:schemeClr val="dk1"/>
          </a:effectRef>
          <a:fontRef idx="minor">
            <a:schemeClr val="tx1"/>
          </a:fontRef>
        </p:style>
      </p:cxnSp>
      <p:sp>
        <p:nvSpPr>
          <p:cNvPr id="65" name="文本框 64">
            <a:extLst>
              <a:ext uri="{FF2B5EF4-FFF2-40B4-BE49-F238E27FC236}">
                <a16:creationId xmlns:a16="http://schemas.microsoft.com/office/drawing/2014/main" id="{BEA77044-BF4D-271E-BAB4-91CD8967C8A6}"/>
              </a:ext>
            </a:extLst>
          </p:cNvPr>
          <p:cNvSpPr txBox="1"/>
          <p:nvPr/>
        </p:nvSpPr>
        <p:spPr>
          <a:xfrm>
            <a:off x="7163873" y="4027988"/>
            <a:ext cx="435864" cy="461665"/>
          </a:xfrm>
          <a:prstGeom prst="rect">
            <a:avLst/>
          </a:prstGeom>
          <a:noFill/>
        </p:spPr>
        <p:txBody>
          <a:bodyPr wrap="square" rtlCol="0">
            <a:spAutoFit/>
          </a:bodyPr>
          <a:lstStyle/>
          <a:p>
            <a:pPr algn="ctr"/>
            <a:r>
              <a:rPr lang="en-US" altLang="zh-CN" sz="2400" dirty="0"/>
              <a:t>a</a:t>
            </a:r>
            <a:endParaRPr lang="zh-CN" altLang="en-US" sz="2400" baseline="-25000" dirty="0">
              <a:ea typeface="微软雅黑" panose="020B0503020204020204" pitchFamily="34" charset="-122"/>
            </a:endParaRPr>
          </a:p>
        </p:txBody>
      </p:sp>
      <p:sp>
        <p:nvSpPr>
          <p:cNvPr id="68" name="椭圆 67">
            <a:extLst>
              <a:ext uri="{FF2B5EF4-FFF2-40B4-BE49-F238E27FC236}">
                <a16:creationId xmlns:a16="http://schemas.microsoft.com/office/drawing/2014/main" id="{22C4D253-EFE6-9BED-80C5-9065E8D3D069}"/>
              </a:ext>
            </a:extLst>
          </p:cNvPr>
          <p:cNvSpPr/>
          <p:nvPr/>
        </p:nvSpPr>
        <p:spPr bwMode="auto">
          <a:xfrm>
            <a:off x="8719415" y="3331591"/>
            <a:ext cx="435864" cy="415636"/>
          </a:xfrm>
          <a:prstGeom prst="ellipse">
            <a:avLst/>
          </a:prstGeom>
          <a:solidFill>
            <a:schemeClr val="bg1"/>
          </a:solidFill>
          <a:ln w="12700">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b" anchorCtr="0" compatLnSpc="1">
            <a:prstTxWarp prst="textNoShape">
              <a:avLst/>
            </a:prstTxWarp>
            <a:noAutofit/>
          </a:bodyPr>
          <a:lstStyle/>
          <a:p>
            <a:pPr marR="0" algn="ctr" defTabSz="914400" rtl="0" eaLnBrk="1" fontAlgn="base" latinLnBrk="0" hangingPunct="1">
              <a:lnSpc>
                <a:spcPct val="100000"/>
              </a:lnSpc>
              <a:spcBef>
                <a:spcPct val="20000"/>
              </a:spcBef>
              <a:spcAft>
                <a:spcPct val="0"/>
              </a:spcAft>
              <a:buClr>
                <a:srgbClr val="FF3300"/>
              </a:buClr>
              <a:buSzPct val="75000"/>
              <a:tabLst/>
            </a:pPr>
            <a:endParaRPr kumimoji="0" lang="zh-CN" altLang="en-US" sz="1800" i="0" u="none" strike="noStrike" cap="none" normalizeH="0" baseline="0">
              <a:ln>
                <a:noFill/>
              </a:ln>
              <a:effectLst/>
              <a:latin typeface="Bahnschrift" panose="020B0502040204020203" pitchFamily="34" charset="0"/>
              <a:ea typeface="Linux Libertine O" panose="02000503000000000000" pitchFamily="50" charset="0"/>
              <a:cs typeface="Linux Libertine O" panose="02000503000000000000" pitchFamily="50" charset="0"/>
            </a:endParaRPr>
          </a:p>
        </p:txBody>
      </p:sp>
      <p:sp>
        <p:nvSpPr>
          <p:cNvPr id="69" name="椭圆 68">
            <a:extLst>
              <a:ext uri="{FF2B5EF4-FFF2-40B4-BE49-F238E27FC236}">
                <a16:creationId xmlns:a16="http://schemas.microsoft.com/office/drawing/2014/main" id="{DBBC2568-646F-8657-BCC8-BD555E42E85F}"/>
              </a:ext>
            </a:extLst>
          </p:cNvPr>
          <p:cNvSpPr/>
          <p:nvPr/>
        </p:nvSpPr>
        <p:spPr bwMode="auto">
          <a:xfrm>
            <a:off x="8719414" y="4942620"/>
            <a:ext cx="435865" cy="415636"/>
          </a:xfrm>
          <a:prstGeom prst="ellipse">
            <a:avLst/>
          </a:prstGeom>
          <a:solidFill>
            <a:schemeClr val="bg1"/>
          </a:solidFill>
          <a:ln w="12700">
            <a:solidFill>
              <a:schemeClr val="bg1">
                <a:lumMod val="65000"/>
              </a:schemeClr>
            </a:solidFill>
            <a:prstDash val="dash"/>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b" anchorCtr="0" compatLnSpc="1">
            <a:prstTxWarp prst="textNoShape">
              <a:avLst/>
            </a:prstTxWarp>
            <a:noAutofit/>
          </a:bodyPr>
          <a:lstStyle/>
          <a:p>
            <a:pPr marR="0" algn="ctr" defTabSz="914400" rtl="0" eaLnBrk="1" fontAlgn="base" latinLnBrk="0" hangingPunct="1">
              <a:lnSpc>
                <a:spcPct val="100000"/>
              </a:lnSpc>
              <a:spcBef>
                <a:spcPct val="20000"/>
              </a:spcBef>
              <a:spcAft>
                <a:spcPct val="0"/>
              </a:spcAft>
              <a:buClr>
                <a:srgbClr val="FF3300"/>
              </a:buClr>
              <a:buSzPct val="75000"/>
              <a:tabLst/>
            </a:pPr>
            <a:endParaRPr kumimoji="0" lang="zh-CN" altLang="en-US" sz="1800" i="0" u="none" strike="noStrike" cap="none" normalizeH="0" baseline="0">
              <a:ln>
                <a:noFill/>
              </a:ln>
              <a:effectLst/>
              <a:latin typeface="Bahnschrift" panose="020B0502040204020203" pitchFamily="34" charset="0"/>
              <a:ea typeface="Linux Libertine O" panose="02000503000000000000" pitchFamily="50" charset="0"/>
              <a:cs typeface="Linux Libertine O" panose="02000503000000000000" pitchFamily="50" charset="0"/>
            </a:endParaRPr>
          </a:p>
        </p:txBody>
      </p:sp>
      <p:cxnSp>
        <p:nvCxnSpPr>
          <p:cNvPr id="70" name="直接箭头连接符 69">
            <a:extLst>
              <a:ext uri="{FF2B5EF4-FFF2-40B4-BE49-F238E27FC236}">
                <a16:creationId xmlns:a16="http://schemas.microsoft.com/office/drawing/2014/main" id="{FCB7D75D-1220-9294-7B74-18387E3DC477}"/>
              </a:ext>
            </a:extLst>
          </p:cNvPr>
          <p:cNvCxnSpPr>
            <a:cxnSpLocks/>
            <a:stCxn id="68" idx="4"/>
            <a:endCxn id="69" idx="0"/>
          </p:cNvCxnSpPr>
          <p:nvPr/>
        </p:nvCxnSpPr>
        <p:spPr bwMode="auto">
          <a:xfrm>
            <a:off x="8937347" y="3747227"/>
            <a:ext cx="0" cy="1195393"/>
          </a:xfrm>
          <a:prstGeom prst="straightConnector1">
            <a:avLst/>
          </a:prstGeom>
          <a:ln w="12700">
            <a:solidFill>
              <a:schemeClr val="bg1">
                <a:lumMod val="65000"/>
              </a:schemeClr>
            </a:solidFill>
            <a:prstDash val="dash"/>
            <a:headEnd type="none" w="med" len="med"/>
            <a:tailEnd type="triangle" w="med" len="lg"/>
          </a:ln>
        </p:spPr>
        <p:style>
          <a:lnRef idx="1">
            <a:schemeClr val="dk1"/>
          </a:lnRef>
          <a:fillRef idx="0">
            <a:schemeClr val="dk1"/>
          </a:fillRef>
          <a:effectRef idx="0">
            <a:schemeClr val="dk1"/>
          </a:effectRef>
          <a:fontRef idx="minor">
            <a:schemeClr val="tx1"/>
          </a:fontRef>
        </p:style>
      </p:cxnSp>
      <p:pic>
        <p:nvPicPr>
          <p:cNvPr id="77" name="图片 76" descr="图标&#10;&#10;描述已自动生成">
            <a:extLst>
              <a:ext uri="{FF2B5EF4-FFF2-40B4-BE49-F238E27FC236}">
                <a16:creationId xmlns:a16="http://schemas.microsoft.com/office/drawing/2014/main" id="{F68FB5EE-2791-B270-21CB-3B9EC01757E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72232" y="4567248"/>
            <a:ext cx="627697" cy="627697"/>
          </a:xfrm>
          <a:prstGeom prst="rect">
            <a:avLst/>
          </a:prstGeom>
        </p:spPr>
      </p:pic>
      <p:sp>
        <p:nvSpPr>
          <p:cNvPr id="78" name="文本框 77">
            <a:extLst>
              <a:ext uri="{FF2B5EF4-FFF2-40B4-BE49-F238E27FC236}">
                <a16:creationId xmlns:a16="http://schemas.microsoft.com/office/drawing/2014/main" id="{C6F25019-6D60-6F66-EBB8-D9CA232FE42B}"/>
              </a:ext>
            </a:extLst>
          </p:cNvPr>
          <p:cNvSpPr txBox="1"/>
          <p:nvPr/>
        </p:nvSpPr>
        <p:spPr>
          <a:xfrm>
            <a:off x="7873075" y="5437847"/>
            <a:ext cx="2128542" cy="830997"/>
          </a:xfrm>
          <a:prstGeom prst="rect">
            <a:avLst/>
          </a:prstGeom>
          <a:noFill/>
        </p:spPr>
        <p:txBody>
          <a:bodyPr wrap="square" rtlCol="0">
            <a:spAutoFit/>
          </a:bodyPr>
          <a:lstStyle/>
          <a:p>
            <a:pPr algn="ctr"/>
            <a:r>
              <a:rPr lang="en-US" altLang="zh-CN" sz="2400" b="1" i="1" dirty="0">
                <a:solidFill>
                  <a:srgbClr val="FF0000"/>
                </a:solidFill>
                <a:ea typeface="微软雅黑" panose="020B0503020204020204" pitchFamily="34" charset="-122"/>
              </a:rPr>
              <a:t>Missing </a:t>
            </a:r>
          </a:p>
          <a:p>
            <a:pPr algn="ctr"/>
            <a:r>
              <a:rPr lang="en-US" altLang="zh-CN" sz="2400" b="1" i="1" dirty="0">
                <a:solidFill>
                  <a:srgbClr val="FF0000"/>
                </a:solidFill>
                <a:ea typeface="微软雅黑" panose="020B0503020204020204" pitchFamily="34" charset="-122"/>
              </a:rPr>
              <a:t>action!</a:t>
            </a:r>
            <a:endParaRPr lang="zh-CN" altLang="en-US" sz="2400" b="1" i="1" dirty="0">
              <a:solidFill>
                <a:srgbClr val="FF0000"/>
              </a:solidFill>
              <a:ea typeface="微软雅黑" panose="020B0503020204020204" pitchFamily="34" charset="-122"/>
            </a:endParaRPr>
          </a:p>
        </p:txBody>
      </p:sp>
      <p:sp>
        <p:nvSpPr>
          <p:cNvPr id="79" name="椭圆 78">
            <a:extLst>
              <a:ext uri="{FF2B5EF4-FFF2-40B4-BE49-F238E27FC236}">
                <a16:creationId xmlns:a16="http://schemas.microsoft.com/office/drawing/2014/main" id="{102E999A-699D-E047-A611-FE3320F31976}"/>
              </a:ext>
            </a:extLst>
          </p:cNvPr>
          <p:cNvSpPr/>
          <p:nvPr/>
        </p:nvSpPr>
        <p:spPr bwMode="auto">
          <a:xfrm>
            <a:off x="10100842" y="3331591"/>
            <a:ext cx="435864" cy="415636"/>
          </a:xfrm>
          <a:prstGeom prst="ellipse">
            <a:avLst/>
          </a:prstGeom>
          <a:solidFill>
            <a:schemeClr val="bg1"/>
          </a:solidFill>
          <a:ln w="12700">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b" anchorCtr="0" compatLnSpc="1">
            <a:prstTxWarp prst="textNoShape">
              <a:avLst/>
            </a:prstTxWarp>
            <a:noAutofit/>
          </a:bodyPr>
          <a:lstStyle/>
          <a:p>
            <a:pPr marR="0" algn="ctr" defTabSz="914400" rtl="0" eaLnBrk="1" fontAlgn="base" latinLnBrk="0" hangingPunct="1">
              <a:lnSpc>
                <a:spcPct val="100000"/>
              </a:lnSpc>
              <a:spcBef>
                <a:spcPct val="20000"/>
              </a:spcBef>
              <a:spcAft>
                <a:spcPct val="0"/>
              </a:spcAft>
              <a:buClr>
                <a:srgbClr val="FF3300"/>
              </a:buClr>
              <a:buSzPct val="75000"/>
              <a:tabLst/>
            </a:pPr>
            <a:endParaRPr kumimoji="0" lang="zh-CN" altLang="en-US" sz="1800" i="0" u="none" strike="noStrike" cap="none" normalizeH="0" baseline="0">
              <a:ln>
                <a:noFill/>
              </a:ln>
              <a:effectLst/>
              <a:latin typeface="Bahnschrift" panose="020B0502040204020203" pitchFamily="34" charset="0"/>
              <a:ea typeface="Linux Libertine O" panose="02000503000000000000" pitchFamily="50" charset="0"/>
              <a:cs typeface="Linux Libertine O" panose="02000503000000000000" pitchFamily="50" charset="0"/>
            </a:endParaRPr>
          </a:p>
        </p:txBody>
      </p:sp>
      <p:cxnSp>
        <p:nvCxnSpPr>
          <p:cNvPr id="81" name="直接箭头连接符 80">
            <a:extLst>
              <a:ext uri="{FF2B5EF4-FFF2-40B4-BE49-F238E27FC236}">
                <a16:creationId xmlns:a16="http://schemas.microsoft.com/office/drawing/2014/main" id="{18958D30-669E-34ED-16C8-BDF59574D1CF}"/>
              </a:ext>
            </a:extLst>
          </p:cNvPr>
          <p:cNvCxnSpPr>
            <a:cxnSpLocks/>
            <a:stCxn id="79" idx="4"/>
          </p:cNvCxnSpPr>
          <p:nvPr/>
        </p:nvCxnSpPr>
        <p:spPr bwMode="auto">
          <a:xfrm>
            <a:off x="10318774" y="3747227"/>
            <a:ext cx="0" cy="1195393"/>
          </a:xfrm>
          <a:prstGeom prst="straightConnector1">
            <a:avLst/>
          </a:prstGeom>
          <a:ln w="12700">
            <a:solidFill>
              <a:srgbClr val="FF0000"/>
            </a:solidFill>
            <a:headEnd type="none" w="med" len="med"/>
            <a:tailEnd type="triangle" w="med" len="lg"/>
          </a:ln>
        </p:spPr>
        <p:style>
          <a:lnRef idx="1">
            <a:schemeClr val="dk1"/>
          </a:lnRef>
          <a:fillRef idx="0">
            <a:schemeClr val="dk1"/>
          </a:fillRef>
          <a:effectRef idx="0">
            <a:schemeClr val="dk1"/>
          </a:effectRef>
          <a:fontRef idx="minor">
            <a:schemeClr val="tx1"/>
          </a:fontRef>
        </p:style>
      </p:cxnSp>
      <p:sp>
        <p:nvSpPr>
          <p:cNvPr id="82" name="文本框 81">
            <a:extLst>
              <a:ext uri="{FF2B5EF4-FFF2-40B4-BE49-F238E27FC236}">
                <a16:creationId xmlns:a16="http://schemas.microsoft.com/office/drawing/2014/main" id="{5DB24929-3973-A080-1039-223C046EC259}"/>
              </a:ext>
            </a:extLst>
          </p:cNvPr>
          <p:cNvSpPr txBox="1"/>
          <p:nvPr/>
        </p:nvSpPr>
        <p:spPr>
          <a:xfrm>
            <a:off x="10324024" y="4002982"/>
            <a:ext cx="435864" cy="461665"/>
          </a:xfrm>
          <a:prstGeom prst="rect">
            <a:avLst/>
          </a:prstGeom>
          <a:noFill/>
        </p:spPr>
        <p:txBody>
          <a:bodyPr wrap="square" rtlCol="0">
            <a:spAutoFit/>
          </a:bodyPr>
          <a:lstStyle/>
          <a:p>
            <a:pPr algn="ctr"/>
            <a:r>
              <a:rPr lang="en-US" altLang="zh-CN" sz="2400" dirty="0">
                <a:solidFill>
                  <a:srgbClr val="FF0000"/>
                </a:solidFill>
              </a:rPr>
              <a:t>a’</a:t>
            </a:r>
            <a:endParaRPr lang="zh-CN" altLang="en-US" sz="2400" baseline="-25000" dirty="0">
              <a:solidFill>
                <a:srgbClr val="FF0000"/>
              </a:solidFill>
              <a:ea typeface="微软雅黑" panose="020B0503020204020204" pitchFamily="34" charset="-122"/>
            </a:endParaRPr>
          </a:p>
        </p:txBody>
      </p:sp>
      <p:pic>
        <p:nvPicPr>
          <p:cNvPr id="83" name="图片 82" descr="图标&#10;&#10;描述已自动生成">
            <a:extLst>
              <a:ext uri="{FF2B5EF4-FFF2-40B4-BE49-F238E27FC236}">
                <a16:creationId xmlns:a16="http://schemas.microsoft.com/office/drawing/2014/main" id="{34037472-C463-C36A-A464-FD5A34E848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92889" y="4593180"/>
            <a:ext cx="627697" cy="627697"/>
          </a:xfrm>
          <a:prstGeom prst="rect">
            <a:avLst/>
          </a:prstGeom>
        </p:spPr>
      </p:pic>
      <p:sp>
        <p:nvSpPr>
          <p:cNvPr id="84" name="文本框 83">
            <a:extLst>
              <a:ext uri="{FF2B5EF4-FFF2-40B4-BE49-F238E27FC236}">
                <a16:creationId xmlns:a16="http://schemas.microsoft.com/office/drawing/2014/main" id="{0082A0D8-21E7-832C-50EC-B65512EF8AE0}"/>
              </a:ext>
            </a:extLst>
          </p:cNvPr>
          <p:cNvSpPr txBox="1"/>
          <p:nvPr/>
        </p:nvSpPr>
        <p:spPr>
          <a:xfrm>
            <a:off x="9254503" y="5437735"/>
            <a:ext cx="2128542" cy="830997"/>
          </a:xfrm>
          <a:prstGeom prst="rect">
            <a:avLst/>
          </a:prstGeom>
          <a:noFill/>
        </p:spPr>
        <p:txBody>
          <a:bodyPr wrap="square" rtlCol="0">
            <a:spAutoFit/>
          </a:bodyPr>
          <a:lstStyle/>
          <a:p>
            <a:pPr algn="ctr"/>
            <a:r>
              <a:rPr lang="en-US" altLang="zh-CN" sz="2400" b="1" i="1" dirty="0">
                <a:solidFill>
                  <a:srgbClr val="FF0000"/>
                </a:solidFill>
                <a:ea typeface="微软雅黑" panose="020B0503020204020204" pitchFamily="34" charset="-122"/>
              </a:rPr>
              <a:t>Unexpected action!</a:t>
            </a:r>
            <a:endParaRPr lang="zh-CN" altLang="en-US" sz="2400" b="1" i="1" dirty="0">
              <a:solidFill>
                <a:srgbClr val="FF0000"/>
              </a:solidFill>
              <a:ea typeface="微软雅黑" panose="020B0503020204020204" pitchFamily="34" charset="-122"/>
            </a:endParaRPr>
          </a:p>
        </p:txBody>
      </p:sp>
      <p:sp>
        <p:nvSpPr>
          <p:cNvPr id="85" name="椭圆 84">
            <a:extLst>
              <a:ext uri="{FF2B5EF4-FFF2-40B4-BE49-F238E27FC236}">
                <a16:creationId xmlns:a16="http://schemas.microsoft.com/office/drawing/2014/main" id="{93D3827A-8CFC-EF9E-C3FB-3AB82BE1F6DB}"/>
              </a:ext>
            </a:extLst>
          </p:cNvPr>
          <p:cNvSpPr/>
          <p:nvPr/>
        </p:nvSpPr>
        <p:spPr bwMode="auto">
          <a:xfrm>
            <a:off x="10100555" y="4963083"/>
            <a:ext cx="435865" cy="415636"/>
          </a:xfrm>
          <a:prstGeom prst="ellipse">
            <a:avLst/>
          </a:prstGeom>
          <a:solidFill>
            <a:schemeClr val="bg1"/>
          </a:solidFill>
          <a:ln w="12700">
            <a:solidFill>
              <a:srgbClr val="FF0000"/>
            </a:solidFill>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b" anchorCtr="0" compatLnSpc="1">
            <a:prstTxWarp prst="textNoShape">
              <a:avLst/>
            </a:prstTxWarp>
            <a:noAutofit/>
          </a:bodyPr>
          <a:lstStyle/>
          <a:p>
            <a:pPr marR="0" algn="ctr" defTabSz="914400" rtl="0" eaLnBrk="1" fontAlgn="base" latinLnBrk="0" hangingPunct="1">
              <a:lnSpc>
                <a:spcPct val="100000"/>
              </a:lnSpc>
              <a:spcBef>
                <a:spcPct val="20000"/>
              </a:spcBef>
              <a:spcAft>
                <a:spcPct val="0"/>
              </a:spcAft>
              <a:buClr>
                <a:srgbClr val="FF3300"/>
              </a:buClr>
              <a:buSzPct val="75000"/>
              <a:tabLst/>
            </a:pPr>
            <a:endParaRPr kumimoji="0" lang="zh-CN" altLang="en-US" sz="1800" i="0" u="none" strike="noStrike" cap="none" normalizeH="0" baseline="0">
              <a:ln>
                <a:noFill/>
              </a:ln>
              <a:effectLst/>
              <a:latin typeface="Bahnschrift" panose="020B0502040204020203" pitchFamily="34" charset="0"/>
              <a:ea typeface="Linux Libertine O" panose="02000503000000000000" pitchFamily="50" charset="0"/>
              <a:cs typeface="Linux Libertine O" panose="02000503000000000000" pitchFamily="50" charset="0"/>
            </a:endParaRPr>
          </a:p>
        </p:txBody>
      </p:sp>
    </p:spTree>
    <p:extLst>
      <p:ext uri="{BB962C8B-B14F-4D97-AF65-F5344CB8AC3E}">
        <p14:creationId xmlns:p14="http://schemas.microsoft.com/office/powerpoint/2010/main" val="778436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58"/>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60"/>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62"/>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3"/>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64"/>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65"/>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68"/>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69"/>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70"/>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77"/>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78"/>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79"/>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81"/>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82"/>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83"/>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84"/>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30" grpId="0"/>
      <p:bldP spid="31" grpId="0" animBg="1"/>
      <p:bldP spid="34" grpId="0" animBg="1"/>
      <p:bldP spid="44" grpId="0"/>
      <p:bldP spid="50" grpId="0"/>
      <p:bldP spid="51" grpId="0"/>
      <p:bldP spid="52" grpId="0" animBg="1"/>
      <p:bldP spid="53" grpId="0" animBg="1"/>
      <p:bldP spid="55" grpId="0"/>
      <p:bldP spid="56" grpId="0"/>
      <p:bldP spid="57" grpId="0"/>
      <p:bldP spid="58" grpId="0"/>
      <p:bldP spid="59" grpId="0"/>
      <p:bldP spid="60" grpId="0"/>
      <p:bldP spid="62" grpId="0" animBg="1"/>
      <p:bldP spid="63" grpId="0" animBg="1"/>
      <p:bldP spid="65" grpId="0"/>
      <p:bldP spid="68" grpId="0" animBg="1"/>
      <p:bldP spid="69" grpId="0" animBg="1"/>
      <p:bldP spid="78" grpId="0"/>
      <p:bldP spid="79" grpId="0" animBg="1"/>
      <p:bldP spid="82" grpId="0"/>
      <p:bldP spid="84" grpId="0"/>
      <p:bldP spid="8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918787-4166-7E8C-64AC-4AB228AD2F4E}"/>
              </a:ext>
            </a:extLst>
          </p:cNvPr>
          <p:cNvSpPr>
            <a:spLocks noGrp="1"/>
          </p:cNvSpPr>
          <p:nvPr>
            <p:ph type="title"/>
          </p:nvPr>
        </p:nvSpPr>
        <p:spPr/>
        <p:txBody>
          <a:bodyPr/>
          <a:lstStyle/>
          <a:p>
            <a:r>
              <a:rPr lang="en-US" altLang="zh-CN" dirty="0"/>
              <a:t>Is the inconsistency caused by Spec. or </a:t>
            </a:r>
            <a:r>
              <a:rPr lang="en-US" altLang="zh-CN" dirty="0" err="1"/>
              <a:t>Impl</a:t>
            </a:r>
            <a:r>
              <a:rPr lang="en-US" altLang="zh-CN" dirty="0"/>
              <a:t>.?</a:t>
            </a:r>
            <a:endParaRPr lang="zh-CN" altLang="en-US" dirty="0"/>
          </a:p>
        </p:txBody>
      </p:sp>
      <p:pic>
        <p:nvPicPr>
          <p:cNvPr id="6" name="内容占位符 5" descr="图标&#10;&#10;描述已自动生成">
            <a:extLst>
              <a:ext uri="{FF2B5EF4-FFF2-40B4-BE49-F238E27FC236}">
                <a16:creationId xmlns:a16="http://schemas.microsoft.com/office/drawing/2014/main" id="{70BD36DB-9D1C-A97B-EA1F-B00A78ABC1A6}"/>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663626" y="2893737"/>
            <a:ext cx="1905000" cy="1905000"/>
          </a:xfrm>
        </p:spPr>
      </p:pic>
      <p:sp>
        <p:nvSpPr>
          <p:cNvPr id="4" name="灯片编号占位符 3">
            <a:extLst>
              <a:ext uri="{FF2B5EF4-FFF2-40B4-BE49-F238E27FC236}">
                <a16:creationId xmlns:a16="http://schemas.microsoft.com/office/drawing/2014/main" id="{58A9AC49-FE3F-BAE2-DA25-9E7FF64EA4BE}"/>
              </a:ext>
            </a:extLst>
          </p:cNvPr>
          <p:cNvSpPr>
            <a:spLocks noGrp="1"/>
          </p:cNvSpPr>
          <p:nvPr>
            <p:ph type="sldNum" sz="quarter" idx="12"/>
          </p:nvPr>
        </p:nvSpPr>
        <p:spPr/>
        <p:txBody>
          <a:bodyPr/>
          <a:lstStyle/>
          <a:p>
            <a:fld id="{AB762644-4423-4A8C-BF71-6D8119CDF996}" type="slidenum">
              <a:rPr lang="zh-CN" altLang="en-US" smtClean="0"/>
              <a:t>19</a:t>
            </a:fld>
            <a:endParaRPr lang="zh-CN" altLang="en-US"/>
          </a:p>
        </p:txBody>
      </p:sp>
      <p:sp>
        <p:nvSpPr>
          <p:cNvPr id="9" name="内容占位符 2">
            <a:extLst>
              <a:ext uri="{FF2B5EF4-FFF2-40B4-BE49-F238E27FC236}">
                <a16:creationId xmlns:a16="http://schemas.microsoft.com/office/drawing/2014/main" id="{91C21AAA-68EE-6C56-2A93-515193A2E74C}"/>
              </a:ext>
            </a:extLst>
          </p:cNvPr>
          <p:cNvSpPr txBox="1">
            <a:spLocks/>
          </p:cNvSpPr>
          <p:nvPr/>
        </p:nvSpPr>
        <p:spPr>
          <a:xfrm>
            <a:off x="512749" y="1828800"/>
            <a:ext cx="10847978" cy="435133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C00000"/>
              </a:buClr>
              <a:buFont typeface="Wingdings" panose="05000000000000000000" pitchFamily="2" charset="2"/>
              <a:buChar char="p"/>
              <a:defRPr sz="2800" kern="1200" baseline="0">
                <a:solidFill>
                  <a:schemeClr val="tx1"/>
                </a:solidFill>
                <a:latin typeface="Calibri" panose="020F0502020204030204" pitchFamily="34" charset="0"/>
                <a:ea typeface="微软雅黑" panose="020B0503020204020204" pitchFamily="34" charset="-122"/>
                <a:cs typeface="+mn-cs"/>
              </a:defRPr>
            </a:lvl1pPr>
            <a:lvl2pPr marL="685800" indent="-228600" algn="l" defTabSz="914400" rtl="0" eaLnBrk="1" latinLnBrk="0" hangingPunct="1">
              <a:lnSpc>
                <a:spcPct val="90000"/>
              </a:lnSpc>
              <a:spcBef>
                <a:spcPts val="500"/>
              </a:spcBef>
              <a:buClr>
                <a:srgbClr val="C00000"/>
              </a:buClr>
              <a:buFont typeface="Wingdings" panose="05000000000000000000" pitchFamily="2" charset="2"/>
              <a:buChar char="u"/>
              <a:defRPr sz="2400" kern="1200" baseline="0">
                <a:solidFill>
                  <a:schemeClr val="tx1"/>
                </a:solidFill>
                <a:latin typeface="Calibri" panose="020F0502020204030204" pitchFamily="34" charset="0"/>
                <a:ea typeface="微软雅黑" panose="020B0503020204020204" pitchFamily="34" charset="-122"/>
                <a:cs typeface="+mn-cs"/>
              </a:defRPr>
            </a:lvl2pPr>
            <a:lvl3pPr marL="1143000" indent="-228600" algn="l" defTabSz="914400" rtl="0" eaLnBrk="1" latinLnBrk="0" hangingPunct="1">
              <a:lnSpc>
                <a:spcPct val="90000"/>
              </a:lnSpc>
              <a:spcBef>
                <a:spcPts val="500"/>
              </a:spcBef>
              <a:buClr>
                <a:srgbClr val="C00000"/>
              </a:buClr>
              <a:buFont typeface="Wingdings" panose="05000000000000000000" pitchFamily="2" charset="2"/>
              <a:buChar char="n"/>
              <a:defRPr sz="2000" kern="1200" baseline="0">
                <a:solidFill>
                  <a:schemeClr val="tx1"/>
                </a:solidFill>
                <a:latin typeface="Calibri" panose="020F0502020204030204" pitchFamily="34" charset="0"/>
                <a:ea typeface="微软雅黑" panose="020B0503020204020204" pitchFamily="34" charset="-122"/>
                <a:cs typeface="+mn-cs"/>
              </a:defRPr>
            </a:lvl3pPr>
            <a:lvl4pPr marL="1600200" indent="-228600" algn="l" defTabSz="914400" rtl="0" eaLnBrk="1" latinLnBrk="0" hangingPunct="1">
              <a:lnSpc>
                <a:spcPct val="90000"/>
              </a:lnSpc>
              <a:spcBef>
                <a:spcPts val="500"/>
              </a:spcBef>
              <a:buClr>
                <a:srgbClr val="C00000"/>
              </a:buClr>
              <a:buFont typeface="Wingdings" panose="05000000000000000000" pitchFamily="2" charset="2"/>
              <a:buChar char="p"/>
              <a:defRPr sz="1800" kern="1200" baseline="0">
                <a:solidFill>
                  <a:schemeClr val="tx1"/>
                </a:solidFill>
                <a:latin typeface="Calibri" panose="020F0502020204030204" pitchFamily="34" charset="0"/>
                <a:ea typeface="微软雅黑" panose="020B0503020204020204" pitchFamily="34" charset="-122"/>
                <a:cs typeface="+mn-cs"/>
              </a:defRPr>
            </a:lvl4pPr>
            <a:lvl5pPr marL="2057400" indent="-228600" algn="l" defTabSz="914400" rtl="0" eaLnBrk="1" latinLnBrk="0" hangingPunct="1">
              <a:lnSpc>
                <a:spcPct val="90000"/>
              </a:lnSpc>
              <a:spcBef>
                <a:spcPts val="500"/>
              </a:spcBef>
              <a:buClr>
                <a:srgbClr val="C00000"/>
              </a:buClr>
              <a:buFont typeface="Wingdings" panose="05000000000000000000" pitchFamily="2" charset="2"/>
              <a:buChar char="u"/>
              <a:defRPr sz="1800" kern="1200" baseline="0">
                <a:solidFill>
                  <a:schemeClr val="tx1"/>
                </a:solidFill>
                <a:latin typeface="Calibri" panose="020F0502020204030204" pitchFamily="34" charset="0"/>
                <a:ea typeface="微软雅黑" panose="020B0503020204020204" pitchFamily="34" charset="-122"/>
                <a:cs typeface="+mn-cs"/>
              </a:defRPr>
            </a:lvl5pPr>
            <a:lvl6pPr marL="25146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9pPr>
          </a:lstStyle>
          <a:p>
            <a:endParaRPr lang="zh-CN" altLang="en-US" dirty="0"/>
          </a:p>
        </p:txBody>
      </p:sp>
      <p:sp>
        <p:nvSpPr>
          <p:cNvPr id="27" name="文本框 26">
            <a:extLst>
              <a:ext uri="{FF2B5EF4-FFF2-40B4-BE49-F238E27FC236}">
                <a16:creationId xmlns:a16="http://schemas.microsoft.com/office/drawing/2014/main" id="{AA9F18B9-3F4B-81BB-A59B-841F8AFBFB6D}"/>
              </a:ext>
            </a:extLst>
          </p:cNvPr>
          <p:cNvSpPr txBox="1"/>
          <p:nvPr/>
        </p:nvSpPr>
        <p:spPr>
          <a:xfrm>
            <a:off x="4117724" y="4967515"/>
            <a:ext cx="2756263" cy="400110"/>
          </a:xfrm>
          <a:prstGeom prst="rect">
            <a:avLst/>
          </a:prstGeom>
          <a:noFill/>
        </p:spPr>
        <p:txBody>
          <a:bodyPr wrap="square" rtlCol="0">
            <a:spAutoFit/>
          </a:bodyPr>
          <a:lstStyle/>
          <a:p>
            <a:pPr algn="ctr"/>
            <a:r>
              <a:rPr lang="en-US" altLang="zh-CN" sz="2000" b="1" i="1" dirty="0">
                <a:ea typeface="微软雅黑" panose="020B0503020204020204" pitchFamily="34" charset="-122"/>
              </a:rPr>
              <a:t>Manual investigation</a:t>
            </a:r>
            <a:endParaRPr lang="zh-CN" altLang="en-US" sz="2000" b="1" i="1" dirty="0">
              <a:ea typeface="微软雅黑" panose="020B0503020204020204" pitchFamily="34" charset="-122"/>
            </a:endParaRPr>
          </a:p>
        </p:txBody>
      </p:sp>
      <p:sp>
        <p:nvSpPr>
          <p:cNvPr id="28" name="文本框 27">
            <a:extLst>
              <a:ext uri="{FF2B5EF4-FFF2-40B4-BE49-F238E27FC236}">
                <a16:creationId xmlns:a16="http://schemas.microsoft.com/office/drawing/2014/main" id="{E6C745B3-47D0-E7F8-89D6-9F1C2E29D9CB}"/>
              </a:ext>
            </a:extLst>
          </p:cNvPr>
          <p:cNvSpPr txBox="1"/>
          <p:nvPr/>
        </p:nvSpPr>
        <p:spPr>
          <a:xfrm>
            <a:off x="7808084" y="3399122"/>
            <a:ext cx="3091172" cy="400110"/>
          </a:xfrm>
          <a:prstGeom prst="rect">
            <a:avLst/>
          </a:prstGeom>
          <a:noFill/>
        </p:spPr>
        <p:txBody>
          <a:bodyPr wrap="square" rtlCol="0">
            <a:spAutoFit/>
          </a:bodyPr>
          <a:lstStyle/>
          <a:p>
            <a:pPr algn="ctr"/>
            <a:r>
              <a:rPr lang="en-US" altLang="zh-CN" sz="2000" b="1" i="1" dirty="0">
                <a:ea typeface="微软雅黑" panose="020B0503020204020204" pitchFamily="34" charset="-122"/>
              </a:rPr>
              <a:t>Implementation bug</a:t>
            </a:r>
            <a:endParaRPr lang="zh-CN" altLang="en-US" sz="2000" b="1" i="1" dirty="0">
              <a:ea typeface="微软雅黑" panose="020B0503020204020204" pitchFamily="34" charset="-122"/>
            </a:endParaRPr>
          </a:p>
        </p:txBody>
      </p:sp>
      <p:sp>
        <p:nvSpPr>
          <p:cNvPr id="29" name="文本框 28">
            <a:extLst>
              <a:ext uri="{FF2B5EF4-FFF2-40B4-BE49-F238E27FC236}">
                <a16:creationId xmlns:a16="http://schemas.microsoft.com/office/drawing/2014/main" id="{1910A5E8-A16A-F3A9-4EF9-68044805896D}"/>
              </a:ext>
            </a:extLst>
          </p:cNvPr>
          <p:cNvSpPr txBox="1"/>
          <p:nvPr/>
        </p:nvSpPr>
        <p:spPr>
          <a:xfrm>
            <a:off x="7808084" y="5497176"/>
            <a:ext cx="3091172" cy="400110"/>
          </a:xfrm>
          <a:prstGeom prst="rect">
            <a:avLst/>
          </a:prstGeom>
          <a:noFill/>
        </p:spPr>
        <p:txBody>
          <a:bodyPr wrap="square" rtlCol="0">
            <a:spAutoFit/>
          </a:bodyPr>
          <a:lstStyle/>
          <a:p>
            <a:pPr algn="ctr"/>
            <a:r>
              <a:rPr lang="en-US" altLang="zh-CN" sz="2000" b="1" i="1" dirty="0">
                <a:ea typeface="微软雅黑" panose="020B0503020204020204" pitchFamily="34" charset="-122"/>
              </a:rPr>
              <a:t>Specification bug</a:t>
            </a:r>
            <a:endParaRPr lang="zh-CN" altLang="en-US" sz="2000" b="1" i="1" dirty="0">
              <a:ea typeface="微软雅黑" panose="020B0503020204020204" pitchFamily="34" charset="-122"/>
            </a:endParaRPr>
          </a:p>
        </p:txBody>
      </p:sp>
      <p:grpSp>
        <p:nvGrpSpPr>
          <p:cNvPr id="35" name="组合 34">
            <a:extLst>
              <a:ext uri="{FF2B5EF4-FFF2-40B4-BE49-F238E27FC236}">
                <a16:creationId xmlns:a16="http://schemas.microsoft.com/office/drawing/2014/main" id="{5FA9E100-4D22-5106-9E8A-C138DEBCA4ED}"/>
              </a:ext>
            </a:extLst>
          </p:cNvPr>
          <p:cNvGrpSpPr/>
          <p:nvPr/>
        </p:nvGrpSpPr>
        <p:grpSpPr>
          <a:xfrm>
            <a:off x="8616509" y="3955094"/>
            <a:ext cx="1760732" cy="1542082"/>
            <a:chOff x="9187172" y="1992641"/>
            <a:chExt cx="1760732" cy="1542082"/>
          </a:xfrm>
        </p:grpSpPr>
        <p:pic>
          <p:nvPicPr>
            <p:cNvPr id="31" name="Picture 4" descr="Protocols Icons &amp; Symbols">
              <a:extLst>
                <a:ext uri="{FF2B5EF4-FFF2-40B4-BE49-F238E27FC236}">
                  <a16:creationId xmlns:a16="http://schemas.microsoft.com/office/drawing/2014/main" id="{36D9327F-8CC3-EBB9-DA46-37009F98629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87172" y="1992641"/>
              <a:ext cx="1461245" cy="1461245"/>
            </a:xfrm>
            <a:prstGeom prst="rect">
              <a:avLst/>
            </a:prstGeom>
            <a:noFill/>
            <a:extLst>
              <a:ext uri="{909E8E84-426E-40DD-AFC4-6F175D3DCCD1}">
                <a14:hiddenFill xmlns:a14="http://schemas.microsoft.com/office/drawing/2010/main">
                  <a:solidFill>
                    <a:srgbClr val="FFFFFF"/>
                  </a:solidFill>
                </a14:hiddenFill>
              </a:ext>
            </a:extLst>
          </p:spPr>
        </p:pic>
        <p:pic>
          <p:nvPicPr>
            <p:cNvPr id="32" name="Graphic 29" descr="Ladybug">
              <a:extLst>
                <a:ext uri="{FF2B5EF4-FFF2-40B4-BE49-F238E27FC236}">
                  <a16:creationId xmlns:a16="http://schemas.microsoft.com/office/drawing/2014/main" id="{F0948F5F-3BD2-C0B5-DDFE-C82F6CC4333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223384" y="2810203"/>
              <a:ext cx="724520" cy="724520"/>
            </a:xfrm>
            <a:prstGeom prst="rect">
              <a:avLst/>
            </a:prstGeom>
          </p:spPr>
        </p:pic>
      </p:grpSp>
      <p:grpSp>
        <p:nvGrpSpPr>
          <p:cNvPr id="34" name="组合 33">
            <a:extLst>
              <a:ext uri="{FF2B5EF4-FFF2-40B4-BE49-F238E27FC236}">
                <a16:creationId xmlns:a16="http://schemas.microsoft.com/office/drawing/2014/main" id="{38BAB483-42AC-4930-90F3-1517185BFD12}"/>
              </a:ext>
            </a:extLst>
          </p:cNvPr>
          <p:cNvGrpSpPr/>
          <p:nvPr/>
        </p:nvGrpSpPr>
        <p:grpSpPr>
          <a:xfrm>
            <a:off x="8616509" y="1950448"/>
            <a:ext cx="1744329" cy="1553431"/>
            <a:chOff x="7132212" y="1362230"/>
            <a:chExt cx="1744329" cy="1553431"/>
          </a:xfrm>
        </p:grpSpPr>
        <p:pic>
          <p:nvPicPr>
            <p:cNvPr id="30" name="Picture 2" descr="Family Cartoon">
              <a:extLst>
                <a:ext uri="{FF2B5EF4-FFF2-40B4-BE49-F238E27FC236}">
                  <a16:creationId xmlns:a16="http://schemas.microsoft.com/office/drawing/2014/main" id="{F21DE9D4-5224-FEDF-D886-87A972E811C1}"/>
                </a:ext>
              </a:extLst>
            </p:cNvPr>
            <p:cNvPicPr>
              <a:picLocks noChangeAspect="1" noChangeArrowheads="1"/>
            </p:cNvPicPr>
            <p:nvPr/>
          </p:nvPicPr>
          <p:blipFill>
            <a:blip r:embed="rId7" cstate="print">
              <a:extLst>
                <a:ext uri="{BEBA8EAE-BF5A-486C-A8C5-ECC9F3942E4B}">
                  <a14:imgProps xmlns:a14="http://schemas.microsoft.com/office/drawing/2010/main">
                    <a14:imgLayer r:embed="rId8">
                      <a14:imgEffect>
                        <a14:backgroundRemoval t="3889" b="96222" l="1556" r="98222">
                          <a14:foregroundMark x1="53000" y1="17444" x2="53000" y2="17444"/>
                          <a14:foregroundMark x1="31889" y1="18000" x2="31889" y2="18000"/>
                          <a14:foregroundMark x1="27111" y1="22111" x2="27111" y2="22111"/>
                          <a14:foregroundMark x1="33556" y1="27889" x2="33556" y2="27889"/>
                          <a14:foregroundMark x1="17333" y1="30778" x2="17333" y2="30778"/>
                          <a14:foregroundMark x1="25333" y1="17667" x2="25333" y2="17667"/>
                          <a14:foregroundMark x1="9111" y1="50000" x2="9111" y2="50000"/>
                          <a14:foregroundMark x1="15111" y1="46778" x2="15111" y2="46778"/>
                          <a14:foregroundMark x1="5778" y1="64000" x2="5778" y2="64000"/>
                          <a14:foregroundMark x1="13222" y1="47778" x2="13222" y2="47778"/>
                          <a14:foregroundMark x1="71111" y1="40000" x2="71111" y2="40000"/>
                          <a14:foregroundMark x1="93000" y1="33222" x2="93000" y2="33222"/>
                          <a14:foregroundMark x1="96667" y1="32667" x2="96667" y2="32667"/>
                          <a14:foregroundMark x1="87667" y1="60556" x2="87667" y2="60556"/>
                          <a14:foregroundMark x1="85222" y1="58444" x2="85222" y2="58444"/>
                          <a14:foregroundMark x1="75000" y1="56222" x2="75000" y2="56222"/>
                          <a14:foregroundMark x1="63222" y1="51889" x2="62222" y2="52111"/>
                          <a14:foregroundMark x1="20444" y1="60556" x2="20444" y2="60556"/>
                          <a14:foregroundMark x1="14444" y1="57667" x2="14444" y2="57667"/>
                          <a14:foregroundMark x1="14222" y1="57444" x2="14222" y2="57444"/>
                          <a14:foregroundMark x1="6000" y1="55333" x2="6000" y2="55333"/>
                          <a14:foregroundMark x1="9778" y1="49000" x2="24889" y2="34667"/>
                          <a14:foregroundMark x1="9333" y1="61111" x2="23000" y2="28444"/>
                          <a14:foregroundMark x1="23000" y1="28444" x2="37444" y2="15333"/>
                          <a14:foregroundMark x1="37444" y1="15333" x2="61333" y2="16333"/>
                          <a14:foregroundMark x1="61333" y1="16333" x2="70444" y2="33000"/>
                          <a14:foregroundMark x1="70444" y1="33000" x2="70333" y2="45444"/>
                          <a14:foregroundMark x1="70333" y1="45444" x2="58222" y2="65222"/>
                          <a14:foregroundMark x1="58222" y1="65222" x2="26556" y2="69000"/>
                          <a14:foregroundMark x1="26556" y1="69000" x2="11000" y2="57000"/>
                          <a14:foregroundMark x1="91778" y1="54778" x2="73889" y2="87444"/>
                          <a14:foregroundMark x1="73889" y1="87444" x2="66000" y2="93333"/>
                          <a14:foregroundMark x1="66000" y1="93333" x2="56000" y2="95333"/>
                          <a14:foregroundMark x1="56000" y1="95333" x2="25889" y2="84556"/>
                          <a14:foregroundMark x1="25889" y1="84556" x2="8222" y2="70111"/>
                          <a14:foregroundMark x1="8222" y1="70111" x2="7111" y2="59778"/>
                          <a14:foregroundMark x1="7111" y1="59778" x2="16111" y2="27000"/>
                          <a14:foregroundMark x1="16111" y1="27000" x2="25000" y2="17667"/>
                          <a14:foregroundMark x1="25000" y1="17667" x2="40333" y2="9333"/>
                          <a14:foregroundMark x1="40333" y1="9333" x2="52556" y2="8333"/>
                          <a14:foregroundMark x1="52556" y1="8333" x2="80444" y2="25889"/>
                          <a14:foregroundMark x1="80444" y1="25889" x2="93222" y2="49778"/>
                          <a14:foregroundMark x1="93222" y1="49778" x2="92444" y2="55000"/>
                          <a14:foregroundMark x1="1556" y1="68333" x2="1556" y2="68333"/>
                          <a14:foregroundMark x1="17778" y1="51333" x2="33111" y2="32667"/>
                          <a14:foregroundMark x1="33111" y1="32667" x2="33333" y2="32667"/>
                          <a14:foregroundMark x1="28000" y1="27333" x2="26778" y2="36222"/>
                          <a14:foregroundMark x1="26778" y1="36222" x2="27333" y2="37111"/>
                          <a14:foregroundMark x1="30444" y1="39778" x2="63444" y2="30778"/>
                          <a14:foregroundMark x1="59556" y1="24444" x2="47444" y2="21111"/>
                          <a14:foregroundMark x1="49889" y1="21111" x2="60000" y2="22333"/>
                          <a14:foregroundMark x1="60000" y1="22333" x2="54444" y2="29111"/>
                          <a14:foregroundMark x1="54444" y1="29111" x2="46556" y2="31333"/>
                          <a14:foregroundMark x1="46556" y1="31333" x2="46444" y2="31556"/>
                          <a14:foregroundMark x1="37000" y1="34000" x2="37000" y2="34000"/>
                          <a14:foregroundMark x1="47111" y1="38000" x2="47111" y2="38000"/>
                          <a14:foregroundMark x1="52556" y1="37556" x2="52556" y2="37556"/>
                          <a14:foregroundMark x1="59333" y1="37556" x2="59333" y2="37556"/>
                          <a14:foregroundMark x1="90778" y1="52111" x2="81889" y2="64444"/>
                          <a14:foregroundMark x1="66111" y1="90667" x2="52556" y2="89889"/>
                          <a14:foregroundMark x1="52556" y1="89889" x2="52556" y2="89889"/>
                          <a14:foregroundMark x1="59333" y1="95333" x2="30889" y2="94222"/>
                          <a14:foregroundMark x1="30889" y1="94222" x2="24333" y2="89444"/>
                          <a14:foregroundMark x1="15222" y1="80222" x2="14444" y2="78111"/>
                          <a14:foregroundMark x1="10778" y1="77556" x2="16333" y2="84444"/>
                          <a14:foregroundMark x1="16333" y1="84444" x2="16444" y2="84889"/>
                          <a14:foregroundMark x1="3778" y1="60667" x2="10222" y2="33000"/>
                          <a14:foregroundMark x1="10222" y1="33000" x2="21556" y2="15889"/>
                          <a14:foregroundMark x1="21556" y1="15889" x2="34000" y2="5667"/>
                          <a14:foregroundMark x1="34000" y1="5667" x2="44778" y2="2333"/>
                          <a14:foregroundMark x1="44778" y1="2333" x2="60667" y2="7667"/>
                          <a14:foregroundMark x1="60667" y1="7667" x2="76556" y2="20556"/>
                          <a14:foregroundMark x1="79444" y1="17222" x2="58000" y2="5222"/>
                          <a14:foregroundMark x1="58000" y1="5222" x2="39333" y2="4889"/>
                          <a14:foregroundMark x1="39333" y1="4889" x2="37667" y2="5778"/>
                          <a14:foregroundMark x1="78667" y1="15333" x2="78667" y2="15333"/>
                          <a14:foregroundMark x1="82111" y1="17222" x2="59000" y2="3889"/>
                          <a14:foregroundMark x1="84222" y1="16000" x2="70333" y2="9333"/>
                          <a14:foregroundMark x1="70333" y1="9333" x2="65778" y2="8778"/>
                          <a14:foregroundMark x1="29778" y1="8778" x2="10556" y2="25111"/>
                          <a14:foregroundMark x1="10556" y1="25111" x2="7222" y2="29333"/>
                          <a14:foregroundMark x1="8444" y1="30000" x2="2556" y2="58889"/>
                          <a14:foregroundMark x1="46889" y1="37333" x2="64333" y2="38111"/>
                          <a14:foregroundMark x1="94889" y1="43444" x2="86111" y2="74444"/>
                          <a14:foregroundMark x1="86111" y1="74444" x2="83111" y2="78778"/>
                          <a14:foregroundMark x1="98333" y1="42000" x2="97889" y2="55778"/>
                          <a14:foregroundMark x1="95889" y1="59667" x2="90556" y2="72222"/>
                          <a14:foregroundMark x1="76556" y1="88778" x2="65111" y2="96222"/>
                          <a14:foregroundMark x1="62889" y1="49667" x2="62889" y2="49667"/>
                        </a14:backgroundRemoval>
                      </a14:imgEffect>
                    </a14:imgLayer>
                  </a14:imgProps>
                </a:ext>
                <a:ext uri="{28A0092B-C50C-407E-A947-70E740481C1C}">
                  <a14:useLocalDpi xmlns:a14="http://schemas.microsoft.com/office/drawing/2010/main" val="0"/>
                </a:ext>
              </a:extLst>
            </a:blip>
            <a:srcRect/>
            <a:stretch>
              <a:fillRect/>
            </a:stretch>
          </p:blipFill>
          <p:spPr bwMode="auto">
            <a:xfrm>
              <a:off x="7132212" y="1362230"/>
              <a:ext cx="1447973" cy="1447973"/>
            </a:xfrm>
            <a:prstGeom prst="rect">
              <a:avLst/>
            </a:prstGeom>
            <a:noFill/>
            <a:extLst>
              <a:ext uri="{909E8E84-426E-40DD-AFC4-6F175D3DCCD1}">
                <a14:hiddenFill xmlns:a14="http://schemas.microsoft.com/office/drawing/2010/main">
                  <a:solidFill>
                    <a:srgbClr val="FFFFFF"/>
                  </a:solidFill>
                </a14:hiddenFill>
              </a:ext>
            </a:extLst>
          </p:spPr>
        </p:pic>
        <p:pic>
          <p:nvPicPr>
            <p:cNvPr id="33" name="Graphic 29" descr="Ladybug">
              <a:extLst>
                <a:ext uri="{FF2B5EF4-FFF2-40B4-BE49-F238E27FC236}">
                  <a16:creationId xmlns:a16="http://schemas.microsoft.com/office/drawing/2014/main" id="{9711605C-242C-A7DF-D33D-3092CD30269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152021" y="2191141"/>
              <a:ext cx="724520" cy="724520"/>
            </a:xfrm>
            <a:prstGeom prst="rect">
              <a:avLst/>
            </a:prstGeom>
          </p:spPr>
        </p:pic>
      </p:grpSp>
      <p:cxnSp>
        <p:nvCxnSpPr>
          <p:cNvPr id="36" name="直接箭头连接符 35">
            <a:extLst>
              <a:ext uri="{FF2B5EF4-FFF2-40B4-BE49-F238E27FC236}">
                <a16:creationId xmlns:a16="http://schemas.microsoft.com/office/drawing/2014/main" id="{D0442090-270D-21E7-9B5A-C6D0E5AD83F8}"/>
              </a:ext>
            </a:extLst>
          </p:cNvPr>
          <p:cNvCxnSpPr>
            <a:cxnSpLocks/>
          </p:cNvCxnSpPr>
          <p:nvPr/>
        </p:nvCxnSpPr>
        <p:spPr>
          <a:xfrm flipV="1">
            <a:off x="3586519" y="3685196"/>
            <a:ext cx="1041133" cy="6982"/>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7" name="连接符: 肘形 36">
            <a:extLst>
              <a:ext uri="{FF2B5EF4-FFF2-40B4-BE49-F238E27FC236}">
                <a16:creationId xmlns:a16="http://schemas.microsoft.com/office/drawing/2014/main" id="{F5289DEA-199F-14E0-8CA5-1DF8C91F2722}"/>
              </a:ext>
            </a:extLst>
          </p:cNvPr>
          <p:cNvCxnSpPr>
            <a:cxnSpLocks/>
            <a:endCxn id="30" idx="1"/>
          </p:cNvCxnSpPr>
          <p:nvPr/>
        </p:nvCxnSpPr>
        <p:spPr>
          <a:xfrm flipV="1">
            <a:off x="6604600" y="2674435"/>
            <a:ext cx="2011909" cy="1010761"/>
          </a:xfrm>
          <a:prstGeom prst="bentConnector3">
            <a:avLst>
              <a:gd name="adj1" fmla="val 50000"/>
            </a:avLst>
          </a:prstGeom>
          <a:ln w="28575">
            <a:tailEnd type="arrow"/>
          </a:ln>
        </p:spPr>
        <p:style>
          <a:lnRef idx="1">
            <a:schemeClr val="dk1"/>
          </a:lnRef>
          <a:fillRef idx="0">
            <a:schemeClr val="dk1"/>
          </a:fillRef>
          <a:effectRef idx="0">
            <a:schemeClr val="dk1"/>
          </a:effectRef>
          <a:fontRef idx="minor">
            <a:schemeClr val="tx1"/>
          </a:fontRef>
        </p:style>
      </p:cxnSp>
      <p:cxnSp>
        <p:nvCxnSpPr>
          <p:cNvPr id="38" name="连接符: 肘形 37">
            <a:extLst>
              <a:ext uri="{FF2B5EF4-FFF2-40B4-BE49-F238E27FC236}">
                <a16:creationId xmlns:a16="http://schemas.microsoft.com/office/drawing/2014/main" id="{E657B309-7C82-E21E-8138-F62D0F1EFE78}"/>
              </a:ext>
            </a:extLst>
          </p:cNvPr>
          <p:cNvCxnSpPr>
            <a:cxnSpLocks/>
            <a:endCxn id="31" idx="1"/>
          </p:cNvCxnSpPr>
          <p:nvPr/>
        </p:nvCxnSpPr>
        <p:spPr>
          <a:xfrm>
            <a:off x="6604600" y="3685196"/>
            <a:ext cx="2011909" cy="1000521"/>
          </a:xfrm>
          <a:prstGeom prst="bentConnector3">
            <a:avLst>
              <a:gd name="adj1" fmla="val 50000"/>
            </a:avLst>
          </a:prstGeom>
          <a:ln w="28575">
            <a:tailEnd type="arrow"/>
          </a:ln>
        </p:spPr>
        <p:style>
          <a:lnRef idx="1">
            <a:schemeClr val="dk1"/>
          </a:lnRef>
          <a:fillRef idx="0">
            <a:schemeClr val="dk1"/>
          </a:fillRef>
          <a:effectRef idx="0">
            <a:schemeClr val="dk1"/>
          </a:effectRef>
          <a:fontRef idx="minor">
            <a:schemeClr val="tx1"/>
          </a:fontRef>
        </p:style>
      </p:cxnSp>
      <p:sp>
        <p:nvSpPr>
          <p:cNvPr id="41" name="文本框 40">
            <a:extLst>
              <a:ext uri="{FF2B5EF4-FFF2-40B4-BE49-F238E27FC236}">
                <a16:creationId xmlns:a16="http://schemas.microsoft.com/office/drawing/2014/main" id="{AA116CCA-B2A6-10AB-70D3-55A129F71E13}"/>
              </a:ext>
            </a:extLst>
          </p:cNvPr>
          <p:cNvSpPr txBox="1"/>
          <p:nvPr/>
        </p:nvSpPr>
        <p:spPr>
          <a:xfrm>
            <a:off x="512749" y="3048247"/>
            <a:ext cx="3073770" cy="523220"/>
          </a:xfrm>
          <a:prstGeom prst="rect">
            <a:avLst/>
          </a:prstGeom>
          <a:noFill/>
        </p:spPr>
        <p:txBody>
          <a:bodyPr wrap="square" rtlCol="0">
            <a:spAutoFit/>
          </a:bodyPr>
          <a:lstStyle/>
          <a:p>
            <a:pPr algn="ctr"/>
            <a:r>
              <a:rPr lang="en-US" altLang="zh-CN" sz="2800" b="1" dirty="0">
                <a:ea typeface="微软雅黑" panose="020B0503020204020204" pitchFamily="34" charset="-122"/>
              </a:rPr>
              <a:t>Inconsistent state</a:t>
            </a:r>
            <a:endParaRPr lang="zh-CN" altLang="en-US" sz="2800" b="1" dirty="0">
              <a:ea typeface="微软雅黑" panose="020B0503020204020204" pitchFamily="34" charset="-122"/>
            </a:endParaRPr>
          </a:p>
        </p:txBody>
      </p:sp>
      <p:sp>
        <p:nvSpPr>
          <p:cNvPr id="42" name="文本框 41">
            <a:extLst>
              <a:ext uri="{FF2B5EF4-FFF2-40B4-BE49-F238E27FC236}">
                <a16:creationId xmlns:a16="http://schemas.microsoft.com/office/drawing/2014/main" id="{984D3952-459C-88A8-286E-8D867AF05A2D}"/>
              </a:ext>
            </a:extLst>
          </p:cNvPr>
          <p:cNvSpPr txBox="1"/>
          <p:nvPr/>
        </p:nvSpPr>
        <p:spPr>
          <a:xfrm>
            <a:off x="512749" y="3813858"/>
            <a:ext cx="3073770" cy="523220"/>
          </a:xfrm>
          <a:prstGeom prst="rect">
            <a:avLst/>
          </a:prstGeom>
          <a:noFill/>
        </p:spPr>
        <p:txBody>
          <a:bodyPr wrap="square" rtlCol="0">
            <a:spAutoFit/>
          </a:bodyPr>
          <a:lstStyle/>
          <a:p>
            <a:pPr algn="ctr"/>
            <a:r>
              <a:rPr lang="en-US" altLang="zh-CN" sz="2800" b="1" dirty="0">
                <a:ea typeface="微软雅黑" panose="020B0503020204020204" pitchFamily="34" charset="-122"/>
              </a:rPr>
              <a:t>Inconsistent action</a:t>
            </a:r>
            <a:endParaRPr lang="zh-CN" altLang="en-US" sz="2800" b="1" dirty="0">
              <a:ea typeface="微软雅黑" panose="020B0503020204020204" pitchFamily="34" charset="-122"/>
            </a:endParaRPr>
          </a:p>
        </p:txBody>
      </p:sp>
    </p:spTree>
    <p:extLst>
      <p:ext uri="{BB962C8B-B14F-4D97-AF65-F5344CB8AC3E}">
        <p14:creationId xmlns:p14="http://schemas.microsoft.com/office/powerpoint/2010/main" val="3719535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2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86BF9A3-D4B5-2544-3645-A1459B6FDCB7}"/>
              </a:ext>
            </a:extLst>
          </p:cNvPr>
          <p:cNvSpPr>
            <a:spLocks noGrp="1"/>
          </p:cNvSpPr>
          <p:nvPr>
            <p:ph type="title"/>
          </p:nvPr>
        </p:nvSpPr>
        <p:spPr/>
        <p:txBody>
          <a:bodyPr/>
          <a:lstStyle/>
          <a:p>
            <a:r>
              <a:rPr lang="en-US" altLang="zh-CN"/>
              <a:t>Large-scale distributed systems are widely used </a:t>
            </a:r>
            <a:endParaRPr lang="zh-CN" altLang="en-US"/>
          </a:p>
        </p:txBody>
      </p:sp>
      <p:sp>
        <p:nvSpPr>
          <p:cNvPr id="10" name="灯片编号占位符 9">
            <a:extLst>
              <a:ext uri="{FF2B5EF4-FFF2-40B4-BE49-F238E27FC236}">
                <a16:creationId xmlns:a16="http://schemas.microsoft.com/office/drawing/2014/main" id="{7B28020A-5FA2-7EB7-67A1-A57DE57B2302}"/>
              </a:ext>
            </a:extLst>
          </p:cNvPr>
          <p:cNvSpPr>
            <a:spLocks noGrp="1"/>
          </p:cNvSpPr>
          <p:nvPr>
            <p:ph type="sldNum" sz="quarter" idx="12"/>
          </p:nvPr>
        </p:nvSpPr>
        <p:spPr/>
        <p:txBody>
          <a:bodyPr/>
          <a:lstStyle/>
          <a:p>
            <a:fld id="{AB762644-4423-4A8C-BF71-6D8119CDF996}" type="slidenum">
              <a:rPr lang="zh-CN" altLang="en-US" smtClean="0"/>
              <a:t>2</a:t>
            </a:fld>
            <a:endParaRPr lang="zh-CN" altLang="en-US"/>
          </a:p>
        </p:txBody>
      </p:sp>
      <p:pic>
        <p:nvPicPr>
          <p:cNvPr id="4" name="Picture 2" descr="“hadoop”的图片搜索结果">
            <a:extLst>
              <a:ext uri="{FF2B5EF4-FFF2-40B4-BE49-F238E27FC236}">
                <a16:creationId xmlns:a16="http://schemas.microsoft.com/office/drawing/2014/main" id="{D121340A-E432-CC49-9244-F7E92DE21A3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36246" y="2977502"/>
            <a:ext cx="1280187" cy="54651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hbase”的图片搜索结果">
            <a:extLst>
              <a:ext uri="{FF2B5EF4-FFF2-40B4-BE49-F238E27FC236}">
                <a16:creationId xmlns:a16="http://schemas.microsoft.com/office/drawing/2014/main" id="{B8821526-2D53-9D17-3A3A-6AD6770828F6}"/>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054306" y="4553048"/>
            <a:ext cx="2038310" cy="457899"/>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6" descr="“apache  zookeeper”的图片搜索结果">
            <a:extLst>
              <a:ext uri="{FF2B5EF4-FFF2-40B4-BE49-F238E27FC236}">
                <a16:creationId xmlns:a16="http://schemas.microsoft.com/office/drawing/2014/main" id="{34D7D259-F7E4-107E-DC32-59F2AB013730}"/>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791736" y="3582775"/>
            <a:ext cx="2120519" cy="62192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10" descr="“Cassandra”的图片搜索结果">
            <a:extLst>
              <a:ext uri="{FF2B5EF4-FFF2-40B4-BE49-F238E27FC236}">
                <a16:creationId xmlns:a16="http://schemas.microsoft.com/office/drawing/2014/main" id="{497DF4C2-61CD-29F3-08D1-499C2E17FE7B}"/>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370110" y="3880377"/>
            <a:ext cx="1016795" cy="599380"/>
          </a:xfrm>
          <a:prstGeom prst="rect">
            <a:avLst/>
          </a:prstGeom>
          <a:noFill/>
          <a:extLst>
            <a:ext uri="{909E8E84-426E-40DD-AFC4-6F175D3DCCD1}">
              <a14:hiddenFill xmlns:a14="http://schemas.microsoft.com/office/drawing/2010/main">
                <a:solidFill>
                  <a:srgbClr val="FFFFFF"/>
                </a:solidFill>
              </a14:hiddenFill>
            </a:ext>
          </a:extLst>
        </p:spPr>
      </p:pic>
      <p:pic>
        <p:nvPicPr>
          <p:cNvPr id="8" name="图片 7">
            <a:extLst>
              <a:ext uri="{FF2B5EF4-FFF2-40B4-BE49-F238E27FC236}">
                <a16:creationId xmlns:a16="http://schemas.microsoft.com/office/drawing/2014/main" id="{3340509A-B3F1-EFAA-6910-D70E6B5DF90F}"/>
              </a:ext>
            </a:extLst>
          </p:cNvPr>
          <p:cNvPicPr>
            <a:picLocks noChangeAspect="1"/>
          </p:cNvPicPr>
          <p:nvPr/>
        </p:nvPicPr>
        <p:blipFill>
          <a:blip r:embed="rId7"/>
          <a:stretch>
            <a:fillRect/>
          </a:stretch>
        </p:blipFill>
        <p:spPr>
          <a:xfrm>
            <a:off x="5005985" y="3692550"/>
            <a:ext cx="1000181" cy="742972"/>
          </a:xfrm>
          <a:prstGeom prst="rect">
            <a:avLst/>
          </a:prstGeom>
        </p:spPr>
      </p:pic>
      <p:pic>
        <p:nvPicPr>
          <p:cNvPr id="9" name="Picture 2" descr="Image result for microsoft azure">
            <a:extLst>
              <a:ext uri="{FF2B5EF4-FFF2-40B4-BE49-F238E27FC236}">
                <a16:creationId xmlns:a16="http://schemas.microsoft.com/office/drawing/2014/main" id="{051D65C0-AE9C-FDD9-B3B1-E45F0A37ABD3}"/>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486238" y="4400508"/>
            <a:ext cx="1560876" cy="762978"/>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4" descr="Image result for spark">
            <a:extLst>
              <a:ext uri="{FF2B5EF4-FFF2-40B4-BE49-F238E27FC236}">
                <a16:creationId xmlns:a16="http://schemas.microsoft.com/office/drawing/2014/main" id="{EF038198-A3FA-904E-B402-EDEC20CF5CE6}"/>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4226563" y="2930990"/>
            <a:ext cx="1059441" cy="723428"/>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6" descr="Image result for ali cloud">
            <a:extLst>
              <a:ext uri="{FF2B5EF4-FFF2-40B4-BE49-F238E27FC236}">
                <a16:creationId xmlns:a16="http://schemas.microsoft.com/office/drawing/2014/main" id="{BC69C4B9-FD02-8D98-B57C-5A85CF92F63C}"/>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5005985" y="2403862"/>
            <a:ext cx="2334221" cy="351927"/>
          </a:xfrm>
          <a:prstGeom prst="rect">
            <a:avLst/>
          </a:prstGeom>
          <a:noFill/>
          <a:extLst>
            <a:ext uri="{909E8E84-426E-40DD-AFC4-6F175D3DCCD1}">
              <a14:hiddenFill xmlns:a14="http://schemas.microsoft.com/office/drawing/2010/main">
                <a:solidFill>
                  <a:srgbClr val="FFFFFF"/>
                </a:solidFill>
              </a14:hiddenFill>
            </a:ext>
          </a:extLst>
        </p:spPr>
      </p:pic>
      <p:pic>
        <p:nvPicPr>
          <p:cNvPr id="13" name="图片 12">
            <a:extLst>
              <a:ext uri="{FF2B5EF4-FFF2-40B4-BE49-F238E27FC236}">
                <a16:creationId xmlns:a16="http://schemas.microsoft.com/office/drawing/2014/main" id="{D76608FC-A494-697C-EE47-6D557E8571FA}"/>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266676" y="2908511"/>
            <a:ext cx="955198" cy="504267"/>
          </a:xfrm>
          <a:prstGeom prst="rect">
            <a:avLst/>
          </a:prstGeom>
        </p:spPr>
      </p:pic>
      <p:pic>
        <p:nvPicPr>
          <p:cNvPr id="14" name="图片 13">
            <a:extLst>
              <a:ext uri="{FF2B5EF4-FFF2-40B4-BE49-F238E27FC236}">
                <a16:creationId xmlns:a16="http://schemas.microsoft.com/office/drawing/2014/main" id="{A17F3478-49E2-E7C8-5EB3-EA03FD7C6A8F}"/>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859084" y="1922544"/>
            <a:ext cx="6467064" cy="3463751"/>
          </a:xfrm>
          <a:prstGeom prst="rect">
            <a:avLst/>
          </a:prstGeom>
        </p:spPr>
      </p:pic>
      <p:pic>
        <p:nvPicPr>
          <p:cNvPr id="15" name="图片 14">
            <a:extLst>
              <a:ext uri="{FF2B5EF4-FFF2-40B4-BE49-F238E27FC236}">
                <a16:creationId xmlns:a16="http://schemas.microsoft.com/office/drawing/2014/main" id="{B00F33F7-ED19-00F4-6238-9657A633EC1C}"/>
              </a:ext>
            </a:extLst>
          </p:cNvPr>
          <p:cNvPicPr>
            <a:picLocks noChangeAspect="1"/>
          </p:cNvPicPr>
          <p:nvPr/>
        </p:nvPicPr>
        <p:blipFill>
          <a:blip r:embed="rId13"/>
          <a:stretch>
            <a:fillRect/>
          </a:stretch>
        </p:blipFill>
        <p:spPr>
          <a:xfrm>
            <a:off x="1947904" y="2744614"/>
            <a:ext cx="1680715" cy="509826"/>
          </a:xfrm>
          <a:prstGeom prst="rect">
            <a:avLst/>
          </a:prstGeom>
        </p:spPr>
      </p:pic>
      <p:pic>
        <p:nvPicPr>
          <p:cNvPr id="16" name="Picture 4" descr="“github”的图片搜索结果">
            <a:extLst>
              <a:ext uri="{FF2B5EF4-FFF2-40B4-BE49-F238E27FC236}">
                <a16:creationId xmlns:a16="http://schemas.microsoft.com/office/drawing/2014/main" id="{7DDE3382-F4A5-1C74-23B1-1443C193C2E1}"/>
              </a:ext>
            </a:extLst>
          </p:cNvPr>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1080858" y="4204698"/>
            <a:ext cx="1742843" cy="509825"/>
          </a:xfrm>
          <a:prstGeom prst="rect">
            <a:avLst/>
          </a:prstGeom>
          <a:noFill/>
          <a:extLst>
            <a:ext uri="{909E8E84-426E-40DD-AFC4-6F175D3DCCD1}">
              <a14:hiddenFill xmlns:a14="http://schemas.microsoft.com/office/drawing/2010/main">
                <a:solidFill>
                  <a:srgbClr val="FFFFFF"/>
                </a:solidFill>
              </a14:hiddenFill>
            </a:ext>
          </a:extLst>
        </p:spPr>
      </p:pic>
      <p:pic>
        <p:nvPicPr>
          <p:cNvPr id="19" name="图片 18">
            <a:extLst>
              <a:ext uri="{FF2B5EF4-FFF2-40B4-BE49-F238E27FC236}">
                <a16:creationId xmlns:a16="http://schemas.microsoft.com/office/drawing/2014/main" id="{BA87803E-A10C-677C-DBDD-BEECD5053D0E}"/>
              </a:ext>
            </a:extLst>
          </p:cNvPr>
          <p:cNvPicPr>
            <a:picLocks noChangeAspect="1"/>
          </p:cNvPicPr>
          <p:nvPr/>
        </p:nvPicPr>
        <p:blipFill>
          <a:blip r:embed="rId15"/>
          <a:stretch>
            <a:fillRect/>
          </a:stretch>
        </p:blipFill>
        <p:spPr>
          <a:xfrm>
            <a:off x="8549127" y="5127202"/>
            <a:ext cx="726257" cy="635710"/>
          </a:xfrm>
          <a:prstGeom prst="rect">
            <a:avLst/>
          </a:prstGeom>
        </p:spPr>
      </p:pic>
      <p:pic>
        <p:nvPicPr>
          <p:cNvPr id="20" name="图片 19">
            <a:extLst>
              <a:ext uri="{FF2B5EF4-FFF2-40B4-BE49-F238E27FC236}">
                <a16:creationId xmlns:a16="http://schemas.microsoft.com/office/drawing/2014/main" id="{A9896369-C014-9552-7C0B-E957EB28F97F}"/>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7920564" y="1718124"/>
            <a:ext cx="979356" cy="861702"/>
          </a:xfrm>
          <a:prstGeom prst="rect">
            <a:avLst/>
          </a:prstGeom>
        </p:spPr>
      </p:pic>
      <p:pic>
        <p:nvPicPr>
          <p:cNvPr id="21" name="图片 20" descr="1000px-Yahoo!_logo.svg.png">
            <a:extLst>
              <a:ext uri="{FF2B5EF4-FFF2-40B4-BE49-F238E27FC236}">
                <a16:creationId xmlns:a16="http://schemas.microsoft.com/office/drawing/2014/main" id="{BBC90FA5-9DF3-E95E-F22B-011170DF2D5B}"/>
              </a:ext>
            </a:extLst>
          </p:cNvPr>
          <p:cNvPicPr>
            <a:picLocks noChangeAspect="1"/>
          </p:cNvPicPr>
          <p:nvPr/>
        </p:nvPicPr>
        <p:blipFill>
          <a:blip r:embed="rId17" cstate="print"/>
          <a:stretch>
            <a:fillRect/>
          </a:stretch>
        </p:blipFill>
        <p:spPr>
          <a:xfrm>
            <a:off x="9043452" y="2950836"/>
            <a:ext cx="1406853" cy="288417"/>
          </a:xfrm>
          <a:prstGeom prst="rect">
            <a:avLst/>
          </a:prstGeom>
        </p:spPr>
      </p:pic>
      <p:pic>
        <p:nvPicPr>
          <p:cNvPr id="22" name="图片 21" descr="d8GZgpn4FhJ0LhSTxNxmfw-netflix-logo-small.png">
            <a:extLst>
              <a:ext uri="{FF2B5EF4-FFF2-40B4-BE49-F238E27FC236}">
                <a16:creationId xmlns:a16="http://schemas.microsoft.com/office/drawing/2014/main" id="{8F7E5969-AA08-49FB-5733-48E2867155EE}"/>
              </a:ext>
            </a:extLst>
          </p:cNvPr>
          <p:cNvPicPr>
            <a:picLocks noChangeAspect="1"/>
          </p:cNvPicPr>
          <p:nvPr/>
        </p:nvPicPr>
        <p:blipFill>
          <a:blip r:embed="rId18" cstate="print"/>
          <a:stretch>
            <a:fillRect/>
          </a:stretch>
        </p:blipFill>
        <p:spPr>
          <a:xfrm>
            <a:off x="9585607" y="4120311"/>
            <a:ext cx="1525534" cy="359726"/>
          </a:xfrm>
          <a:prstGeom prst="rect">
            <a:avLst/>
          </a:prstGeom>
        </p:spPr>
      </p:pic>
      <p:pic>
        <p:nvPicPr>
          <p:cNvPr id="23" name="Picture 2" descr="“amazon”的图片搜索结果">
            <a:extLst>
              <a:ext uri="{FF2B5EF4-FFF2-40B4-BE49-F238E27FC236}">
                <a16:creationId xmlns:a16="http://schemas.microsoft.com/office/drawing/2014/main" id="{6A996E50-8F73-F78A-6EAC-856E9A22DBA8}"/>
              </a:ext>
            </a:extLst>
          </p:cNvPr>
          <p:cNvPicPr>
            <a:picLocks noChangeAspect="1" noChangeArrowheads="1"/>
          </p:cNvPicPr>
          <p:nvPr/>
        </p:nvPicPr>
        <p:blipFill>
          <a:blip r:embed="rId19"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527807" y="1794355"/>
            <a:ext cx="1565517" cy="504584"/>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Alibaba Logo and symbol, meaning, history, PNG, brand">
            <a:extLst>
              <a:ext uri="{FF2B5EF4-FFF2-40B4-BE49-F238E27FC236}">
                <a16:creationId xmlns:a16="http://schemas.microsoft.com/office/drawing/2014/main" id="{EBB8921D-4A60-F3B3-E1F6-697093F3C0E8}"/>
              </a:ext>
            </a:extLst>
          </p:cNvPr>
          <p:cNvPicPr>
            <a:picLocks noChangeAspect="1" noChangeArrowheads="1"/>
          </p:cNvPicPr>
          <p:nvPr/>
        </p:nvPicPr>
        <p:blipFill rotWithShape="1">
          <a:blip r:embed="rId20">
            <a:extLst>
              <a:ext uri="{28A0092B-C50C-407E-A947-70E740481C1C}">
                <a14:useLocalDpi xmlns:a14="http://schemas.microsoft.com/office/drawing/2010/main" val="0"/>
              </a:ext>
            </a:extLst>
          </a:blip>
          <a:srcRect t="27139" b="23138"/>
          <a:stretch/>
        </p:blipFill>
        <p:spPr bwMode="auto">
          <a:xfrm>
            <a:off x="5093324" y="5528448"/>
            <a:ext cx="2079416" cy="57900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5DAD8781-23E3-8081-E9D1-F32607293D45}"/>
              </a:ext>
            </a:extLst>
          </p:cNvPr>
          <p:cNvPicPr>
            <a:picLocks noChangeAspect="1" noChangeArrowheads="1"/>
          </p:cNvPicPr>
          <p:nvPr/>
        </p:nvPicPr>
        <p:blipFill>
          <a:blip r:embed="rId21">
            <a:extLst>
              <a:ext uri="{BEBA8EAE-BF5A-486C-A8C5-ECC9F3942E4B}">
                <a14:imgProps xmlns:a14="http://schemas.microsoft.com/office/drawing/2010/main">
                  <a14:imgLayer r:embed="rId22">
                    <a14:imgEffect>
                      <a14:backgroundRemoval t="6186" b="92784" l="1741" r="98066">
                        <a14:foregroundMark x1="8124" y1="43299" x2="8124" y2="43299"/>
                        <a14:foregroundMark x1="8317" y1="14433" x2="8317" y2="14433"/>
                        <a14:foregroundMark x1="10638" y1="9278" x2="10638" y2="9278"/>
                        <a14:foregroundMark x1="1934" y1="10309" x2="17602" y2="11340"/>
                        <a14:foregroundMark x1="15087" y1="60825" x2="24565" y2="64948"/>
                        <a14:foregroundMark x1="28627" y1="87629" x2="30174" y2="47423"/>
                        <a14:foregroundMark x1="46035" y1="55670" x2="45841" y2="72165"/>
                        <a14:foregroundMark x1="64023" y1="62887" x2="67698" y2="65979"/>
                        <a14:foregroundMark x1="76015" y1="59794" x2="75435" y2="92784"/>
                        <a14:foregroundMark x1="94004" y1="46392" x2="93037" y2="79381"/>
                        <a14:foregroundMark x1="98066" y1="41237" x2="98066" y2="41237"/>
                      </a14:backgroundRemoval>
                    </a14:imgEffect>
                  </a14:imgLayer>
                </a14:imgProps>
              </a:ext>
              <a:ext uri="{28A0092B-C50C-407E-A947-70E740481C1C}">
                <a14:useLocalDpi xmlns:a14="http://schemas.microsoft.com/office/drawing/2010/main" val="0"/>
              </a:ext>
            </a:extLst>
          </a:blip>
          <a:srcRect/>
          <a:stretch>
            <a:fillRect/>
          </a:stretch>
        </p:blipFill>
        <p:spPr bwMode="auto">
          <a:xfrm>
            <a:off x="1978895" y="5410962"/>
            <a:ext cx="1916123" cy="3595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26571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4C8D1F-8992-9D58-0C0B-1C8ACEEE45C5}"/>
              </a:ext>
            </a:extLst>
          </p:cNvPr>
          <p:cNvSpPr>
            <a:spLocks noGrp="1"/>
          </p:cNvSpPr>
          <p:nvPr>
            <p:ph type="title"/>
          </p:nvPr>
        </p:nvSpPr>
        <p:spPr/>
        <p:txBody>
          <a:bodyPr/>
          <a:lstStyle/>
          <a:p>
            <a:r>
              <a:rPr lang="en-US" altLang="zh-CN" dirty="0"/>
              <a:t>State graph traversal</a:t>
            </a:r>
            <a:endParaRPr lang="zh-CN" altLang="en-US" dirty="0"/>
          </a:p>
        </p:txBody>
      </p:sp>
      <p:sp>
        <p:nvSpPr>
          <p:cNvPr id="3" name="内容占位符 2">
            <a:extLst>
              <a:ext uri="{FF2B5EF4-FFF2-40B4-BE49-F238E27FC236}">
                <a16:creationId xmlns:a16="http://schemas.microsoft.com/office/drawing/2014/main" id="{62A8F002-FDE7-6BE0-7261-572546535600}"/>
              </a:ext>
            </a:extLst>
          </p:cNvPr>
          <p:cNvSpPr>
            <a:spLocks noGrp="1"/>
          </p:cNvSpPr>
          <p:nvPr>
            <p:ph idx="1"/>
          </p:nvPr>
        </p:nvSpPr>
        <p:spPr/>
        <p:txBody>
          <a:bodyPr/>
          <a:lstStyle/>
          <a:p>
            <a:r>
              <a:rPr lang="en-US" altLang="zh-CN" dirty="0"/>
              <a:t>We traverse the state graph to get paths as test cases </a:t>
            </a:r>
            <a:endParaRPr lang="zh-CN" altLang="en-US" dirty="0"/>
          </a:p>
        </p:txBody>
      </p:sp>
      <p:sp>
        <p:nvSpPr>
          <p:cNvPr id="4" name="灯片编号占位符 3">
            <a:extLst>
              <a:ext uri="{FF2B5EF4-FFF2-40B4-BE49-F238E27FC236}">
                <a16:creationId xmlns:a16="http://schemas.microsoft.com/office/drawing/2014/main" id="{82A256BD-16F3-7247-E6C0-9501D1AD3BB2}"/>
              </a:ext>
            </a:extLst>
          </p:cNvPr>
          <p:cNvSpPr>
            <a:spLocks noGrp="1"/>
          </p:cNvSpPr>
          <p:nvPr>
            <p:ph type="sldNum" sz="quarter" idx="12"/>
          </p:nvPr>
        </p:nvSpPr>
        <p:spPr/>
        <p:txBody>
          <a:bodyPr/>
          <a:lstStyle/>
          <a:p>
            <a:fld id="{AB762644-4423-4A8C-BF71-6D8119CDF996}" type="slidenum">
              <a:rPr lang="zh-CN" altLang="en-US" smtClean="0"/>
              <a:t>20</a:t>
            </a:fld>
            <a:endParaRPr lang="zh-CN" altLang="en-US"/>
          </a:p>
        </p:txBody>
      </p:sp>
      <p:grpSp>
        <p:nvGrpSpPr>
          <p:cNvPr id="85" name="组合 84">
            <a:extLst>
              <a:ext uri="{FF2B5EF4-FFF2-40B4-BE49-F238E27FC236}">
                <a16:creationId xmlns:a16="http://schemas.microsoft.com/office/drawing/2014/main" id="{CDB042E1-423A-BBB8-1A0E-099E7B25144E}"/>
              </a:ext>
            </a:extLst>
          </p:cNvPr>
          <p:cNvGrpSpPr/>
          <p:nvPr/>
        </p:nvGrpSpPr>
        <p:grpSpPr>
          <a:xfrm>
            <a:off x="5385670" y="2431345"/>
            <a:ext cx="5228293" cy="2950805"/>
            <a:chOff x="6338148" y="2422161"/>
            <a:chExt cx="5228293" cy="2950805"/>
          </a:xfrm>
        </p:grpSpPr>
        <p:sp>
          <p:nvSpPr>
            <p:cNvPr id="81" name="文本框 80">
              <a:extLst>
                <a:ext uri="{FF2B5EF4-FFF2-40B4-BE49-F238E27FC236}">
                  <a16:creationId xmlns:a16="http://schemas.microsoft.com/office/drawing/2014/main" id="{B6EB8345-D824-20E1-AA8D-350972506881}"/>
                </a:ext>
              </a:extLst>
            </p:cNvPr>
            <p:cNvSpPr txBox="1"/>
            <p:nvPr/>
          </p:nvSpPr>
          <p:spPr>
            <a:xfrm>
              <a:off x="7251473" y="4541969"/>
              <a:ext cx="4124325" cy="830997"/>
            </a:xfrm>
            <a:prstGeom prst="rect">
              <a:avLst/>
            </a:prstGeom>
            <a:noFill/>
          </p:spPr>
          <p:txBody>
            <a:bodyPr wrap="square" rtlCol="0">
              <a:spAutoFit/>
            </a:bodyPr>
            <a:lstStyle/>
            <a:p>
              <a:pPr algn="ctr"/>
              <a:r>
                <a:rPr lang="en-US" altLang="zh-CN" sz="2400" b="1" dirty="0">
                  <a:ea typeface="微软雅黑" panose="020B0503020204020204" pitchFamily="34" charset="-122"/>
                </a:rPr>
                <a:t>It is impossible to traverse all paths in a graph with </a:t>
              </a:r>
              <a:r>
                <a:rPr lang="en-US" altLang="zh-CN" sz="2400" b="1" dirty="0">
                  <a:solidFill>
                    <a:srgbClr val="FF0000"/>
                  </a:solidFill>
                  <a:ea typeface="微软雅黑" panose="020B0503020204020204" pitchFamily="34" charset="-122"/>
                </a:rPr>
                <a:t>circles</a:t>
              </a:r>
              <a:r>
                <a:rPr lang="en-US" altLang="zh-CN" sz="2400" b="1" dirty="0">
                  <a:ea typeface="微软雅黑" panose="020B0503020204020204" pitchFamily="34" charset="-122"/>
                </a:rPr>
                <a:t>!</a:t>
              </a:r>
              <a:endParaRPr lang="zh-CN" altLang="en-US" sz="2400" b="1" dirty="0">
                <a:ea typeface="微软雅黑" panose="020B0503020204020204" pitchFamily="34" charset="-122"/>
              </a:endParaRPr>
            </a:p>
          </p:txBody>
        </p:sp>
        <p:sp>
          <p:nvSpPr>
            <p:cNvPr id="82" name="对话气泡: 椭圆形 81">
              <a:extLst>
                <a:ext uri="{FF2B5EF4-FFF2-40B4-BE49-F238E27FC236}">
                  <a16:creationId xmlns:a16="http://schemas.microsoft.com/office/drawing/2014/main" id="{2E1E686C-2B51-CECB-A125-8E9A9F8C4B96}"/>
                </a:ext>
              </a:extLst>
            </p:cNvPr>
            <p:cNvSpPr/>
            <p:nvPr/>
          </p:nvSpPr>
          <p:spPr>
            <a:xfrm>
              <a:off x="6338148" y="2422161"/>
              <a:ext cx="5228293" cy="2100585"/>
            </a:xfrm>
            <a:prstGeom prst="wedgeEllipseCallout">
              <a:avLst>
                <a:gd name="adj1" fmla="val -53444"/>
                <a:gd name="adj2" fmla="val 39828"/>
              </a:avLst>
            </a:prstGeom>
            <a:ln>
              <a:solidFill>
                <a:schemeClr val="bg1">
                  <a:lumMod val="8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83" name="矩形: 圆角 82">
              <a:extLst>
                <a:ext uri="{FF2B5EF4-FFF2-40B4-BE49-F238E27FC236}">
                  <a16:creationId xmlns:a16="http://schemas.microsoft.com/office/drawing/2014/main" id="{59CD2353-6571-23E9-F1C4-63427DA0CFB6}"/>
                </a:ext>
              </a:extLst>
            </p:cNvPr>
            <p:cNvSpPr/>
            <p:nvPr/>
          </p:nvSpPr>
          <p:spPr>
            <a:xfrm>
              <a:off x="9099516" y="3244842"/>
              <a:ext cx="2281053" cy="475405"/>
            </a:xfrm>
            <a:prstGeom prst="roundRect">
              <a:avLst/>
            </a:prstGeom>
            <a:ln>
              <a:solidFill>
                <a:schemeClr val="bg1">
                  <a:lumMod val="6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err="1">
                  <a:latin typeface="微软雅黑" panose="020B0503020204020204" pitchFamily="34" charset="-122"/>
                  <a:ea typeface="微软雅黑" panose="020B0503020204020204" pitchFamily="34" charset="-122"/>
                </a:rPr>
                <a:t>CrashedNode</a:t>
              </a:r>
              <a:r>
                <a:rPr lang="en-US" altLang="zh-CN" dirty="0">
                  <a:latin typeface="微软雅黑" panose="020B0503020204020204" pitchFamily="34" charset="-122"/>
                  <a:ea typeface="微软雅黑" panose="020B0503020204020204" pitchFamily="34" charset="-122"/>
                </a:rPr>
                <a:t>: {N1}</a:t>
              </a:r>
              <a:endParaRPr lang="zh-CN" altLang="en-US" dirty="0">
                <a:latin typeface="微软雅黑" panose="020B0503020204020204" pitchFamily="34" charset="-122"/>
                <a:ea typeface="微软雅黑" panose="020B0503020204020204" pitchFamily="34" charset="-122"/>
              </a:endParaRPr>
            </a:p>
          </p:txBody>
        </p:sp>
        <p:sp>
          <p:nvSpPr>
            <p:cNvPr id="84" name="矩形: 圆角 83">
              <a:extLst>
                <a:ext uri="{FF2B5EF4-FFF2-40B4-BE49-F238E27FC236}">
                  <a16:creationId xmlns:a16="http://schemas.microsoft.com/office/drawing/2014/main" id="{0D622D45-F53B-CC4B-4C41-AB27F0282B46}"/>
                </a:ext>
              </a:extLst>
            </p:cNvPr>
            <p:cNvSpPr/>
            <p:nvPr/>
          </p:nvSpPr>
          <p:spPr>
            <a:xfrm>
              <a:off x="6577865" y="3244841"/>
              <a:ext cx="2035040" cy="475406"/>
            </a:xfrm>
            <a:prstGeom prst="roundRect">
              <a:avLst/>
            </a:prstGeom>
            <a:ln>
              <a:solidFill>
                <a:schemeClr val="bg1">
                  <a:lumMod val="6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err="1">
                  <a:latin typeface="微软雅黑" panose="020B0503020204020204" pitchFamily="34" charset="-122"/>
                  <a:ea typeface="微软雅黑" panose="020B0503020204020204" pitchFamily="34" charset="-122"/>
                </a:rPr>
                <a:t>CrashedNode</a:t>
              </a:r>
              <a:r>
                <a:rPr lang="en-US" altLang="zh-CN" dirty="0">
                  <a:latin typeface="微软雅黑" panose="020B0503020204020204" pitchFamily="34" charset="-122"/>
                  <a:ea typeface="微软雅黑" panose="020B0503020204020204" pitchFamily="34" charset="-122"/>
                </a:rPr>
                <a:t>: {}</a:t>
              </a:r>
              <a:endParaRPr lang="zh-CN" altLang="en-US" dirty="0">
                <a:latin typeface="微软雅黑" panose="020B0503020204020204" pitchFamily="34" charset="-122"/>
                <a:ea typeface="微软雅黑" panose="020B0503020204020204" pitchFamily="34" charset="-122"/>
              </a:endParaRPr>
            </a:p>
          </p:txBody>
        </p:sp>
        <p:cxnSp>
          <p:nvCxnSpPr>
            <p:cNvPr id="86" name="连接符: 曲线 85">
              <a:extLst>
                <a:ext uri="{FF2B5EF4-FFF2-40B4-BE49-F238E27FC236}">
                  <a16:creationId xmlns:a16="http://schemas.microsoft.com/office/drawing/2014/main" id="{045048FB-DCF2-FA2E-5CA5-A2F846CECC5D}"/>
                </a:ext>
              </a:extLst>
            </p:cNvPr>
            <p:cNvCxnSpPr>
              <a:cxnSpLocks/>
              <a:stCxn id="84" idx="0"/>
              <a:endCxn id="83" idx="0"/>
            </p:cNvCxnSpPr>
            <p:nvPr/>
          </p:nvCxnSpPr>
          <p:spPr>
            <a:xfrm rot="16200000" flipH="1">
              <a:off x="8917713" y="1922512"/>
              <a:ext cx="1" cy="2644658"/>
            </a:xfrm>
            <a:prstGeom prst="curvedConnector3">
              <a:avLst>
                <a:gd name="adj1" fmla="val -22860000000"/>
              </a:avLst>
            </a:prstGeom>
            <a:ln>
              <a:solidFill>
                <a:schemeClr val="bg1">
                  <a:lumMod val="65000"/>
                </a:schemeClr>
              </a:solidFill>
              <a:tailEnd type="triangle" w="med" len="lg"/>
            </a:ln>
          </p:spPr>
          <p:style>
            <a:lnRef idx="1">
              <a:schemeClr val="dk1"/>
            </a:lnRef>
            <a:fillRef idx="0">
              <a:schemeClr val="dk1"/>
            </a:fillRef>
            <a:effectRef idx="0">
              <a:schemeClr val="dk1"/>
            </a:effectRef>
            <a:fontRef idx="minor">
              <a:schemeClr val="tx1"/>
            </a:fontRef>
          </p:style>
        </p:cxnSp>
        <p:cxnSp>
          <p:nvCxnSpPr>
            <p:cNvPr id="90" name="连接符: 曲线 89">
              <a:extLst>
                <a:ext uri="{FF2B5EF4-FFF2-40B4-BE49-F238E27FC236}">
                  <a16:creationId xmlns:a16="http://schemas.microsoft.com/office/drawing/2014/main" id="{8466E3AD-5071-509E-6D6E-E67F9997578D}"/>
                </a:ext>
              </a:extLst>
            </p:cNvPr>
            <p:cNvCxnSpPr>
              <a:cxnSpLocks/>
              <a:stCxn id="83" idx="2"/>
              <a:endCxn id="84" idx="2"/>
            </p:cNvCxnSpPr>
            <p:nvPr/>
          </p:nvCxnSpPr>
          <p:spPr>
            <a:xfrm rot="5400000">
              <a:off x="8917714" y="2397918"/>
              <a:ext cx="12700" cy="2644658"/>
            </a:xfrm>
            <a:prstGeom prst="curvedConnector3">
              <a:avLst>
                <a:gd name="adj1" fmla="val 1800000"/>
              </a:avLst>
            </a:prstGeom>
            <a:ln>
              <a:solidFill>
                <a:schemeClr val="bg1">
                  <a:lumMod val="65000"/>
                </a:schemeClr>
              </a:solidFill>
              <a:tailEnd type="triangle" w="med" len="lg"/>
            </a:ln>
          </p:spPr>
          <p:style>
            <a:lnRef idx="1">
              <a:schemeClr val="dk1"/>
            </a:lnRef>
            <a:fillRef idx="0">
              <a:schemeClr val="dk1"/>
            </a:fillRef>
            <a:effectRef idx="0">
              <a:schemeClr val="dk1"/>
            </a:effectRef>
            <a:fontRef idx="minor">
              <a:schemeClr val="tx1"/>
            </a:fontRef>
          </p:style>
        </p:cxnSp>
        <p:sp>
          <p:nvSpPr>
            <p:cNvPr id="93" name="文本框 92">
              <a:extLst>
                <a:ext uri="{FF2B5EF4-FFF2-40B4-BE49-F238E27FC236}">
                  <a16:creationId xmlns:a16="http://schemas.microsoft.com/office/drawing/2014/main" id="{D7848380-CB05-1071-4B34-239283BD00D9}"/>
                </a:ext>
              </a:extLst>
            </p:cNvPr>
            <p:cNvSpPr txBox="1"/>
            <p:nvPr/>
          </p:nvSpPr>
          <p:spPr>
            <a:xfrm>
              <a:off x="8270810" y="3919850"/>
              <a:ext cx="1362967" cy="369332"/>
            </a:xfrm>
            <a:prstGeom prst="rect">
              <a:avLst/>
            </a:prstGeom>
            <a:noFill/>
          </p:spPr>
          <p:txBody>
            <a:bodyPr wrap="square" rtlCol="0">
              <a:spAutoFit/>
            </a:bodyPr>
            <a:lstStyle/>
            <a:p>
              <a:pPr algn="ctr"/>
              <a:r>
                <a:rPr lang="en-US" altLang="zh-CN" i="1" dirty="0">
                  <a:ea typeface="微软雅黑" panose="020B0503020204020204" pitchFamily="34" charset="-122"/>
                </a:rPr>
                <a:t>Reboot(N1)</a:t>
              </a:r>
              <a:endParaRPr lang="zh-CN" altLang="en-US" i="1" dirty="0">
                <a:ea typeface="微软雅黑" panose="020B0503020204020204" pitchFamily="34" charset="-122"/>
              </a:endParaRPr>
            </a:p>
          </p:txBody>
        </p:sp>
        <p:sp>
          <p:nvSpPr>
            <p:cNvPr id="94" name="文本框 93">
              <a:extLst>
                <a:ext uri="{FF2B5EF4-FFF2-40B4-BE49-F238E27FC236}">
                  <a16:creationId xmlns:a16="http://schemas.microsoft.com/office/drawing/2014/main" id="{B2CDEFEB-3E7F-63AE-5BB5-CE680B4F15B7}"/>
                </a:ext>
              </a:extLst>
            </p:cNvPr>
            <p:cNvSpPr txBox="1"/>
            <p:nvPr/>
          </p:nvSpPr>
          <p:spPr>
            <a:xfrm>
              <a:off x="8236229" y="2700551"/>
              <a:ext cx="1362967" cy="369332"/>
            </a:xfrm>
            <a:prstGeom prst="rect">
              <a:avLst/>
            </a:prstGeom>
            <a:noFill/>
          </p:spPr>
          <p:txBody>
            <a:bodyPr wrap="square" rtlCol="0">
              <a:spAutoFit/>
            </a:bodyPr>
            <a:lstStyle/>
            <a:p>
              <a:pPr algn="ctr"/>
              <a:r>
                <a:rPr lang="en-US" altLang="zh-CN" i="1" dirty="0">
                  <a:ea typeface="微软雅黑" panose="020B0503020204020204" pitchFamily="34" charset="-122"/>
                </a:rPr>
                <a:t>Crash(N1)</a:t>
              </a:r>
              <a:endParaRPr lang="zh-CN" altLang="en-US" i="1" dirty="0">
                <a:ea typeface="微软雅黑" panose="020B0503020204020204" pitchFamily="34" charset="-122"/>
              </a:endParaRPr>
            </a:p>
          </p:txBody>
        </p:sp>
      </p:grpSp>
      <p:grpSp>
        <p:nvGrpSpPr>
          <p:cNvPr id="108" name="组合 107">
            <a:extLst>
              <a:ext uri="{FF2B5EF4-FFF2-40B4-BE49-F238E27FC236}">
                <a16:creationId xmlns:a16="http://schemas.microsoft.com/office/drawing/2014/main" id="{B1B0FB19-06AB-C608-3347-11679178F4F8}"/>
              </a:ext>
            </a:extLst>
          </p:cNvPr>
          <p:cNvGrpSpPr/>
          <p:nvPr/>
        </p:nvGrpSpPr>
        <p:grpSpPr>
          <a:xfrm>
            <a:off x="1484417" y="2926764"/>
            <a:ext cx="4210555" cy="2614797"/>
            <a:chOff x="1484417" y="2926764"/>
            <a:chExt cx="4210555" cy="2614797"/>
          </a:xfrm>
        </p:grpSpPr>
        <p:sp>
          <p:nvSpPr>
            <p:cNvPr id="6" name="椭圆 5">
              <a:extLst>
                <a:ext uri="{FF2B5EF4-FFF2-40B4-BE49-F238E27FC236}">
                  <a16:creationId xmlns:a16="http://schemas.microsoft.com/office/drawing/2014/main" id="{9128AA5D-50E2-5A2A-85AB-A3D547EF8244}"/>
                </a:ext>
              </a:extLst>
            </p:cNvPr>
            <p:cNvSpPr/>
            <p:nvPr/>
          </p:nvSpPr>
          <p:spPr bwMode="auto">
            <a:xfrm>
              <a:off x="3661864" y="2926764"/>
              <a:ext cx="184886" cy="166074"/>
            </a:xfrm>
            <a:prstGeom prst="ellipse">
              <a:avLst/>
            </a:prstGeom>
            <a:solidFill>
              <a:srgbClr val="FFC000"/>
            </a:solidFill>
            <a:ln w="1270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t" anchorCtr="0" compatLnSpc="1">
              <a:prstTxWarp prst="textNoShape">
                <a:avLst/>
              </a:prstTxWarp>
              <a:noAutofit/>
            </a:bodyPr>
            <a:lstStyle/>
            <a:p>
              <a:pPr algn="ctr" defTabSz="914400" fontAlgn="base">
                <a:spcBef>
                  <a:spcPct val="20000"/>
                </a:spcBef>
                <a:spcAft>
                  <a:spcPct val="0"/>
                </a:spcAft>
                <a:buClr>
                  <a:srgbClr val="FF3300"/>
                </a:buClr>
                <a:buSzPct val="75000"/>
              </a:pPr>
              <a:endParaRPr lang="zh-CN" altLang="en-US" sz="1800" dirty="0">
                <a:latin typeface="Bahnschrift" panose="020B0502040204020203" pitchFamily="34" charset="0"/>
                <a:ea typeface="Linux Libertine O" panose="02000503000000000000" pitchFamily="50" charset="0"/>
                <a:cs typeface="Linux Libertine O" panose="02000503000000000000" pitchFamily="50" charset="0"/>
              </a:endParaRPr>
            </a:p>
          </p:txBody>
        </p:sp>
        <p:sp>
          <p:nvSpPr>
            <p:cNvPr id="7" name="椭圆 6">
              <a:extLst>
                <a:ext uri="{FF2B5EF4-FFF2-40B4-BE49-F238E27FC236}">
                  <a16:creationId xmlns:a16="http://schemas.microsoft.com/office/drawing/2014/main" id="{4391D34B-5487-653F-393C-4E13DDF5A37C}"/>
                </a:ext>
              </a:extLst>
            </p:cNvPr>
            <p:cNvSpPr/>
            <p:nvPr/>
          </p:nvSpPr>
          <p:spPr bwMode="auto">
            <a:xfrm>
              <a:off x="4299177" y="3225694"/>
              <a:ext cx="184886" cy="166074"/>
            </a:xfrm>
            <a:prstGeom prst="ellipse">
              <a:avLst/>
            </a:prstGeom>
            <a:solidFill>
              <a:schemeClr val="bg1"/>
            </a:solidFill>
            <a:ln w="1270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t" anchorCtr="0" compatLnSpc="1">
              <a:prstTxWarp prst="textNoShape">
                <a:avLst/>
              </a:prstTxWarp>
              <a:noAutofit/>
            </a:bodyPr>
            <a:lstStyle/>
            <a:p>
              <a:pPr algn="ctr" defTabSz="914400" fontAlgn="base">
                <a:spcBef>
                  <a:spcPct val="20000"/>
                </a:spcBef>
                <a:spcAft>
                  <a:spcPct val="0"/>
                </a:spcAft>
                <a:buClr>
                  <a:srgbClr val="FF3300"/>
                </a:buClr>
                <a:buSzPct val="75000"/>
              </a:pPr>
              <a:endParaRPr lang="zh-CN" altLang="en-US" sz="1800" err="1">
                <a:latin typeface="Bahnschrift" panose="020B0502040204020203" pitchFamily="34" charset="0"/>
                <a:ea typeface="Linux Libertine O" panose="02000503000000000000" pitchFamily="50" charset="0"/>
                <a:cs typeface="Linux Libertine O" panose="02000503000000000000" pitchFamily="50" charset="0"/>
              </a:endParaRPr>
            </a:p>
          </p:txBody>
        </p:sp>
        <p:sp>
          <p:nvSpPr>
            <p:cNvPr id="8" name="椭圆 7">
              <a:extLst>
                <a:ext uri="{FF2B5EF4-FFF2-40B4-BE49-F238E27FC236}">
                  <a16:creationId xmlns:a16="http://schemas.microsoft.com/office/drawing/2014/main" id="{5ED0E000-35A0-C5AB-7369-695C5FB56B40}"/>
                </a:ext>
              </a:extLst>
            </p:cNvPr>
            <p:cNvSpPr/>
            <p:nvPr/>
          </p:nvSpPr>
          <p:spPr bwMode="auto">
            <a:xfrm>
              <a:off x="4883204" y="3855258"/>
              <a:ext cx="184886" cy="166074"/>
            </a:xfrm>
            <a:prstGeom prst="ellipse">
              <a:avLst/>
            </a:prstGeom>
            <a:solidFill>
              <a:schemeClr val="bg1"/>
            </a:solidFill>
            <a:ln w="1270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t" anchorCtr="0" compatLnSpc="1">
              <a:prstTxWarp prst="textNoShape">
                <a:avLst/>
              </a:prstTxWarp>
              <a:noAutofit/>
            </a:bodyPr>
            <a:lstStyle/>
            <a:p>
              <a:pPr algn="ctr" defTabSz="914400" fontAlgn="base">
                <a:spcBef>
                  <a:spcPct val="20000"/>
                </a:spcBef>
                <a:spcAft>
                  <a:spcPct val="0"/>
                </a:spcAft>
                <a:buClr>
                  <a:srgbClr val="FF3300"/>
                </a:buClr>
                <a:buSzPct val="75000"/>
              </a:pPr>
              <a:endParaRPr lang="zh-CN" altLang="en-US" sz="1800" err="1">
                <a:latin typeface="Bahnschrift" panose="020B0502040204020203" pitchFamily="34" charset="0"/>
                <a:ea typeface="Linux Libertine O" panose="02000503000000000000" pitchFamily="50" charset="0"/>
                <a:cs typeface="Linux Libertine O" panose="02000503000000000000" pitchFamily="50" charset="0"/>
              </a:endParaRPr>
            </a:p>
          </p:txBody>
        </p:sp>
        <p:sp>
          <p:nvSpPr>
            <p:cNvPr id="9" name="椭圆 8">
              <a:extLst>
                <a:ext uri="{FF2B5EF4-FFF2-40B4-BE49-F238E27FC236}">
                  <a16:creationId xmlns:a16="http://schemas.microsoft.com/office/drawing/2014/main" id="{956F2D30-BD7D-8C80-A014-87D119ABB5A8}"/>
                </a:ext>
              </a:extLst>
            </p:cNvPr>
            <p:cNvSpPr/>
            <p:nvPr/>
          </p:nvSpPr>
          <p:spPr bwMode="auto">
            <a:xfrm>
              <a:off x="5158097" y="4488915"/>
              <a:ext cx="184886" cy="166074"/>
            </a:xfrm>
            <a:prstGeom prst="ellipse">
              <a:avLst/>
            </a:prstGeom>
            <a:solidFill>
              <a:schemeClr val="bg1"/>
            </a:solidFill>
            <a:ln w="1270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t" anchorCtr="0" compatLnSpc="1">
              <a:prstTxWarp prst="textNoShape">
                <a:avLst/>
              </a:prstTxWarp>
              <a:noAutofit/>
            </a:bodyPr>
            <a:lstStyle/>
            <a:p>
              <a:pPr algn="ctr" defTabSz="914400" fontAlgn="base">
                <a:spcBef>
                  <a:spcPct val="20000"/>
                </a:spcBef>
                <a:spcAft>
                  <a:spcPct val="0"/>
                </a:spcAft>
                <a:buClr>
                  <a:srgbClr val="FF3300"/>
                </a:buClr>
                <a:buSzPct val="75000"/>
              </a:pPr>
              <a:endParaRPr lang="zh-CN" altLang="en-US" sz="1800" err="1">
                <a:latin typeface="Bahnschrift" panose="020B0502040204020203" pitchFamily="34" charset="0"/>
                <a:ea typeface="Linux Libertine O" panose="02000503000000000000" pitchFamily="50" charset="0"/>
                <a:cs typeface="Linux Libertine O" panose="02000503000000000000" pitchFamily="50" charset="0"/>
              </a:endParaRPr>
            </a:p>
          </p:txBody>
        </p:sp>
        <p:cxnSp>
          <p:nvCxnSpPr>
            <p:cNvPr id="10" name="直接连接符 9">
              <a:extLst>
                <a:ext uri="{FF2B5EF4-FFF2-40B4-BE49-F238E27FC236}">
                  <a16:creationId xmlns:a16="http://schemas.microsoft.com/office/drawing/2014/main" id="{81407559-6C28-3E7A-42FE-3B11006D15CA}"/>
                </a:ext>
              </a:extLst>
            </p:cNvPr>
            <p:cNvCxnSpPr>
              <a:cxnSpLocks/>
              <a:stCxn id="6" idx="6"/>
              <a:endCxn id="7" idx="1"/>
            </p:cNvCxnSpPr>
            <p:nvPr/>
          </p:nvCxnSpPr>
          <p:spPr bwMode="auto">
            <a:xfrm>
              <a:off x="3846747" y="3009800"/>
              <a:ext cx="479508" cy="240217"/>
            </a:xfrm>
            <a:prstGeom prst="line">
              <a:avLst/>
            </a:prstGeom>
            <a:solidFill>
              <a:schemeClr val="bg1"/>
            </a:solidFill>
            <a:ln w="1270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1" name="直接连接符 10">
              <a:extLst>
                <a:ext uri="{FF2B5EF4-FFF2-40B4-BE49-F238E27FC236}">
                  <a16:creationId xmlns:a16="http://schemas.microsoft.com/office/drawing/2014/main" id="{AB63B6F6-9274-540E-D4F1-47AC68FD6991}"/>
                </a:ext>
              </a:extLst>
            </p:cNvPr>
            <p:cNvCxnSpPr>
              <a:cxnSpLocks/>
              <a:stCxn id="7" idx="5"/>
              <a:endCxn id="8" idx="1"/>
            </p:cNvCxnSpPr>
            <p:nvPr/>
          </p:nvCxnSpPr>
          <p:spPr bwMode="auto">
            <a:xfrm>
              <a:off x="4456990" y="3367443"/>
              <a:ext cx="453293" cy="512134"/>
            </a:xfrm>
            <a:prstGeom prst="line">
              <a:avLst/>
            </a:prstGeom>
            <a:solidFill>
              <a:schemeClr val="bg1"/>
            </a:solidFill>
            <a:ln w="1270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13" name="椭圆 12">
              <a:extLst>
                <a:ext uri="{FF2B5EF4-FFF2-40B4-BE49-F238E27FC236}">
                  <a16:creationId xmlns:a16="http://schemas.microsoft.com/office/drawing/2014/main" id="{080137E7-5D60-6F9E-7501-B57BF2ABBE84}"/>
                </a:ext>
              </a:extLst>
            </p:cNvPr>
            <p:cNvSpPr/>
            <p:nvPr/>
          </p:nvSpPr>
          <p:spPr bwMode="auto">
            <a:xfrm>
              <a:off x="5006761" y="4995460"/>
              <a:ext cx="184886" cy="166074"/>
            </a:xfrm>
            <a:prstGeom prst="ellipse">
              <a:avLst/>
            </a:prstGeom>
            <a:solidFill>
              <a:schemeClr val="bg1"/>
            </a:solidFill>
            <a:ln w="1270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t" anchorCtr="0" compatLnSpc="1">
              <a:prstTxWarp prst="textNoShape">
                <a:avLst/>
              </a:prstTxWarp>
              <a:noAutofit/>
            </a:bodyPr>
            <a:lstStyle/>
            <a:p>
              <a:pPr algn="ctr" defTabSz="914400" fontAlgn="base">
                <a:spcBef>
                  <a:spcPct val="20000"/>
                </a:spcBef>
                <a:spcAft>
                  <a:spcPct val="0"/>
                </a:spcAft>
                <a:buClr>
                  <a:srgbClr val="FF3300"/>
                </a:buClr>
                <a:buSzPct val="75000"/>
              </a:pPr>
              <a:endParaRPr lang="zh-CN" altLang="en-US" sz="1800" err="1">
                <a:latin typeface="Bahnschrift" panose="020B0502040204020203" pitchFamily="34" charset="0"/>
                <a:ea typeface="Linux Libertine O" panose="02000503000000000000" pitchFamily="50" charset="0"/>
                <a:cs typeface="Linux Libertine O" panose="02000503000000000000" pitchFamily="50" charset="0"/>
              </a:endParaRPr>
            </a:p>
          </p:txBody>
        </p:sp>
        <p:cxnSp>
          <p:nvCxnSpPr>
            <p:cNvPr id="14" name="直接连接符 13">
              <a:extLst>
                <a:ext uri="{FF2B5EF4-FFF2-40B4-BE49-F238E27FC236}">
                  <a16:creationId xmlns:a16="http://schemas.microsoft.com/office/drawing/2014/main" id="{07FB05AE-4E26-7E6D-ACC0-40CB99DD913D}"/>
                </a:ext>
              </a:extLst>
            </p:cNvPr>
            <p:cNvCxnSpPr>
              <a:cxnSpLocks/>
              <a:stCxn id="8" idx="2"/>
              <a:endCxn id="55" idx="7"/>
            </p:cNvCxnSpPr>
            <p:nvPr/>
          </p:nvCxnSpPr>
          <p:spPr bwMode="auto">
            <a:xfrm flipH="1">
              <a:off x="4689181" y="3938296"/>
              <a:ext cx="194022" cy="724548"/>
            </a:xfrm>
            <a:prstGeom prst="line">
              <a:avLst/>
            </a:prstGeom>
            <a:solidFill>
              <a:schemeClr val="bg1"/>
            </a:solidFill>
            <a:ln w="1270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5" name="直接连接符 14">
              <a:extLst>
                <a:ext uri="{FF2B5EF4-FFF2-40B4-BE49-F238E27FC236}">
                  <a16:creationId xmlns:a16="http://schemas.microsoft.com/office/drawing/2014/main" id="{99ECF753-74F3-9386-A5E4-15175836A978}"/>
                </a:ext>
              </a:extLst>
            </p:cNvPr>
            <p:cNvCxnSpPr>
              <a:cxnSpLocks/>
              <a:stCxn id="53" idx="3"/>
              <a:endCxn id="27" idx="6"/>
            </p:cNvCxnSpPr>
            <p:nvPr/>
          </p:nvCxnSpPr>
          <p:spPr bwMode="auto">
            <a:xfrm flipH="1">
              <a:off x="3882654" y="5195207"/>
              <a:ext cx="289866" cy="225104"/>
            </a:xfrm>
            <a:prstGeom prst="line">
              <a:avLst/>
            </a:prstGeom>
            <a:solidFill>
              <a:schemeClr val="bg1"/>
            </a:solidFill>
            <a:ln w="1270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16" name="椭圆 15">
              <a:extLst>
                <a:ext uri="{FF2B5EF4-FFF2-40B4-BE49-F238E27FC236}">
                  <a16:creationId xmlns:a16="http://schemas.microsoft.com/office/drawing/2014/main" id="{B29CA7E6-8008-D087-C86D-F2A415D8FEB6}"/>
                </a:ext>
              </a:extLst>
            </p:cNvPr>
            <p:cNvSpPr/>
            <p:nvPr/>
          </p:nvSpPr>
          <p:spPr bwMode="auto">
            <a:xfrm>
              <a:off x="2697995" y="3114012"/>
              <a:ext cx="184886" cy="166074"/>
            </a:xfrm>
            <a:prstGeom prst="ellipse">
              <a:avLst/>
            </a:prstGeom>
            <a:solidFill>
              <a:schemeClr val="bg1"/>
            </a:solidFill>
            <a:ln w="1270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t" anchorCtr="0" compatLnSpc="1">
              <a:prstTxWarp prst="textNoShape">
                <a:avLst/>
              </a:prstTxWarp>
              <a:noAutofit/>
            </a:bodyPr>
            <a:lstStyle/>
            <a:p>
              <a:pPr algn="ctr" defTabSz="914400" fontAlgn="base">
                <a:spcBef>
                  <a:spcPct val="20000"/>
                </a:spcBef>
                <a:spcAft>
                  <a:spcPct val="0"/>
                </a:spcAft>
                <a:buClr>
                  <a:srgbClr val="FF3300"/>
                </a:buClr>
                <a:buSzPct val="75000"/>
              </a:pPr>
              <a:endParaRPr lang="zh-CN" altLang="en-US" sz="1800" err="1">
                <a:latin typeface="Bahnschrift" panose="020B0502040204020203" pitchFamily="34" charset="0"/>
                <a:ea typeface="Linux Libertine O" panose="02000503000000000000" pitchFamily="50" charset="0"/>
                <a:cs typeface="Linux Libertine O" panose="02000503000000000000" pitchFamily="50" charset="0"/>
              </a:endParaRPr>
            </a:p>
          </p:txBody>
        </p:sp>
        <p:cxnSp>
          <p:nvCxnSpPr>
            <p:cNvPr id="17" name="直接连接符 16">
              <a:extLst>
                <a:ext uri="{FF2B5EF4-FFF2-40B4-BE49-F238E27FC236}">
                  <a16:creationId xmlns:a16="http://schemas.microsoft.com/office/drawing/2014/main" id="{72E428FD-9A54-BD8E-3F76-B47F01B76FF0}"/>
                </a:ext>
              </a:extLst>
            </p:cNvPr>
            <p:cNvCxnSpPr>
              <a:cxnSpLocks/>
              <a:stCxn id="16" idx="6"/>
              <a:endCxn id="6" idx="2"/>
            </p:cNvCxnSpPr>
            <p:nvPr/>
          </p:nvCxnSpPr>
          <p:spPr bwMode="auto">
            <a:xfrm flipV="1">
              <a:off x="2882881" y="3009802"/>
              <a:ext cx="778980" cy="187248"/>
            </a:xfrm>
            <a:prstGeom prst="line">
              <a:avLst/>
            </a:prstGeom>
            <a:solidFill>
              <a:schemeClr val="bg1"/>
            </a:solidFill>
            <a:ln w="1270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18" name="椭圆 17">
              <a:extLst>
                <a:ext uri="{FF2B5EF4-FFF2-40B4-BE49-F238E27FC236}">
                  <a16:creationId xmlns:a16="http://schemas.microsoft.com/office/drawing/2014/main" id="{AFAB00ED-EBF6-A05F-45C7-F4421B063EE8}"/>
                </a:ext>
              </a:extLst>
            </p:cNvPr>
            <p:cNvSpPr/>
            <p:nvPr/>
          </p:nvSpPr>
          <p:spPr bwMode="auto">
            <a:xfrm>
              <a:off x="4051736" y="3619640"/>
              <a:ext cx="184886" cy="166074"/>
            </a:xfrm>
            <a:prstGeom prst="ellipse">
              <a:avLst/>
            </a:prstGeom>
            <a:solidFill>
              <a:schemeClr val="bg1"/>
            </a:solidFill>
            <a:ln w="1270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t" anchorCtr="0" compatLnSpc="1">
              <a:prstTxWarp prst="textNoShape">
                <a:avLst/>
              </a:prstTxWarp>
              <a:noAutofit/>
            </a:bodyPr>
            <a:lstStyle/>
            <a:p>
              <a:pPr algn="ctr" defTabSz="914400" fontAlgn="base">
                <a:spcBef>
                  <a:spcPct val="20000"/>
                </a:spcBef>
                <a:spcAft>
                  <a:spcPct val="0"/>
                </a:spcAft>
                <a:buClr>
                  <a:srgbClr val="FF3300"/>
                </a:buClr>
                <a:buSzPct val="75000"/>
              </a:pPr>
              <a:endParaRPr lang="zh-CN" altLang="en-US" sz="1800" err="1">
                <a:latin typeface="Bahnschrift" panose="020B0502040204020203" pitchFamily="34" charset="0"/>
                <a:ea typeface="Linux Libertine O" panose="02000503000000000000" pitchFamily="50" charset="0"/>
                <a:cs typeface="Linux Libertine O" panose="02000503000000000000" pitchFamily="50" charset="0"/>
              </a:endParaRPr>
            </a:p>
          </p:txBody>
        </p:sp>
        <p:cxnSp>
          <p:nvCxnSpPr>
            <p:cNvPr id="19" name="直接连接符 18">
              <a:extLst>
                <a:ext uri="{FF2B5EF4-FFF2-40B4-BE49-F238E27FC236}">
                  <a16:creationId xmlns:a16="http://schemas.microsoft.com/office/drawing/2014/main" id="{930D0299-769E-EC6D-2736-E9683D788906}"/>
                </a:ext>
              </a:extLst>
            </p:cNvPr>
            <p:cNvCxnSpPr>
              <a:cxnSpLocks/>
              <a:stCxn id="18" idx="0"/>
              <a:endCxn id="6" idx="4"/>
            </p:cNvCxnSpPr>
            <p:nvPr/>
          </p:nvCxnSpPr>
          <p:spPr bwMode="auto">
            <a:xfrm flipH="1" flipV="1">
              <a:off x="3754304" y="3092838"/>
              <a:ext cx="389872" cy="526802"/>
            </a:xfrm>
            <a:prstGeom prst="line">
              <a:avLst/>
            </a:prstGeom>
            <a:solidFill>
              <a:schemeClr val="bg1"/>
            </a:solidFill>
            <a:ln w="1270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20" name="椭圆 19">
              <a:extLst>
                <a:ext uri="{FF2B5EF4-FFF2-40B4-BE49-F238E27FC236}">
                  <a16:creationId xmlns:a16="http://schemas.microsoft.com/office/drawing/2014/main" id="{A8DB112A-23A1-D8E7-7F20-FD0C3F23DD05}"/>
                </a:ext>
              </a:extLst>
            </p:cNvPr>
            <p:cNvSpPr/>
            <p:nvPr/>
          </p:nvSpPr>
          <p:spPr bwMode="auto">
            <a:xfrm>
              <a:off x="3763661" y="4091417"/>
              <a:ext cx="184886" cy="166074"/>
            </a:xfrm>
            <a:prstGeom prst="ellipse">
              <a:avLst/>
            </a:prstGeom>
            <a:solidFill>
              <a:schemeClr val="bg1"/>
            </a:solidFill>
            <a:ln w="1270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t" anchorCtr="0" compatLnSpc="1">
              <a:prstTxWarp prst="textNoShape">
                <a:avLst/>
              </a:prstTxWarp>
              <a:noAutofit/>
            </a:bodyPr>
            <a:lstStyle/>
            <a:p>
              <a:pPr algn="ctr" defTabSz="914400" fontAlgn="base">
                <a:spcBef>
                  <a:spcPct val="20000"/>
                </a:spcBef>
                <a:spcAft>
                  <a:spcPct val="0"/>
                </a:spcAft>
                <a:buClr>
                  <a:srgbClr val="FF3300"/>
                </a:buClr>
                <a:buSzPct val="75000"/>
              </a:pPr>
              <a:endParaRPr lang="zh-CN" altLang="en-US" sz="1800" err="1">
                <a:latin typeface="Bahnschrift" panose="020B0502040204020203" pitchFamily="34" charset="0"/>
                <a:ea typeface="Linux Libertine O" panose="02000503000000000000" pitchFamily="50" charset="0"/>
                <a:cs typeface="Linux Libertine O" panose="02000503000000000000" pitchFamily="50" charset="0"/>
              </a:endParaRPr>
            </a:p>
          </p:txBody>
        </p:sp>
        <p:sp>
          <p:nvSpPr>
            <p:cNvPr id="21" name="椭圆 20">
              <a:extLst>
                <a:ext uri="{FF2B5EF4-FFF2-40B4-BE49-F238E27FC236}">
                  <a16:creationId xmlns:a16="http://schemas.microsoft.com/office/drawing/2014/main" id="{B8642CCA-B6F0-679B-F823-F99C96546BBE}"/>
                </a:ext>
              </a:extLst>
            </p:cNvPr>
            <p:cNvSpPr/>
            <p:nvPr/>
          </p:nvSpPr>
          <p:spPr bwMode="auto">
            <a:xfrm>
              <a:off x="4272101" y="4068640"/>
              <a:ext cx="184886" cy="166074"/>
            </a:xfrm>
            <a:prstGeom prst="ellipse">
              <a:avLst/>
            </a:prstGeom>
            <a:solidFill>
              <a:schemeClr val="bg1"/>
            </a:solidFill>
            <a:ln w="1270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t" anchorCtr="0" compatLnSpc="1">
              <a:prstTxWarp prst="textNoShape">
                <a:avLst/>
              </a:prstTxWarp>
              <a:noAutofit/>
            </a:bodyPr>
            <a:lstStyle/>
            <a:p>
              <a:pPr algn="ctr" defTabSz="914400" fontAlgn="base">
                <a:spcBef>
                  <a:spcPct val="20000"/>
                </a:spcBef>
                <a:spcAft>
                  <a:spcPct val="0"/>
                </a:spcAft>
                <a:buClr>
                  <a:srgbClr val="FF3300"/>
                </a:buClr>
                <a:buSzPct val="75000"/>
              </a:pPr>
              <a:endParaRPr lang="zh-CN" altLang="en-US" sz="1800" err="1">
                <a:latin typeface="Bahnschrift" panose="020B0502040204020203" pitchFamily="34" charset="0"/>
                <a:ea typeface="Linux Libertine O" panose="02000503000000000000" pitchFamily="50" charset="0"/>
                <a:cs typeface="Linux Libertine O" panose="02000503000000000000" pitchFamily="50" charset="0"/>
              </a:endParaRPr>
            </a:p>
          </p:txBody>
        </p:sp>
        <p:cxnSp>
          <p:nvCxnSpPr>
            <p:cNvPr id="22" name="直接连接符 21">
              <a:extLst>
                <a:ext uri="{FF2B5EF4-FFF2-40B4-BE49-F238E27FC236}">
                  <a16:creationId xmlns:a16="http://schemas.microsoft.com/office/drawing/2014/main" id="{16357805-C188-86EC-45F6-10A974083089}"/>
                </a:ext>
              </a:extLst>
            </p:cNvPr>
            <p:cNvCxnSpPr>
              <a:cxnSpLocks/>
              <a:stCxn id="20" idx="0"/>
              <a:endCxn id="18" idx="4"/>
            </p:cNvCxnSpPr>
            <p:nvPr/>
          </p:nvCxnSpPr>
          <p:spPr bwMode="auto">
            <a:xfrm flipV="1">
              <a:off x="3856104" y="3785712"/>
              <a:ext cx="288075" cy="305702"/>
            </a:xfrm>
            <a:prstGeom prst="line">
              <a:avLst/>
            </a:prstGeom>
            <a:solidFill>
              <a:schemeClr val="bg1"/>
            </a:solidFill>
            <a:ln w="1270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3" name="直接连接符 22">
              <a:extLst>
                <a:ext uri="{FF2B5EF4-FFF2-40B4-BE49-F238E27FC236}">
                  <a16:creationId xmlns:a16="http://schemas.microsoft.com/office/drawing/2014/main" id="{592D8BD9-1A0F-506D-EC89-79704C12D6AB}"/>
                </a:ext>
              </a:extLst>
            </p:cNvPr>
            <p:cNvCxnSpPr>
              <a:cxnSpLocks/>
              <a:stCxn id="21" idx="1"/>
              <a:endCxn id="18" idx="5"/>
            </p:cNvCxnSpPr>
            <p:nvPr/>
          </p:nvCxnSpPr>
          <p:spPr bwMode="auto">
            <a:xfrm flipH="1" flipV="1">
              <a:off x="4209546" y="3761392"/>
              <a:ext cx="89631" cy="331568"/>
            </a:xfrm>
            <a:prstGeom prst="line">
              <a:avLst/>
            </a:prstGeom>
            <a:solidFill>
              <a:schemeClr val="bg1"/>
            </a:solidFill>
            <a:ln w="1270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24" name="椭圆 23">
              <a:extLst>
                <a:ext uri="{FF2B5EF4-FFF2-40B4-BE49-F238E27FC236}">
                  <a16:creationId xmlns:a16="http://schemas.microsoft.com/office/drawing/2014/main" id="{806F23FC-EEC5-FCF7-6DE9-B33200813E7C}"/>
                </a:ext>
              </a:extLst>
            </p:cNvPr>
            <p:cNvSpPr/>
            <p:nvPr/>
          </p:nvSpPr>
          <p:spPr bwMode="auto">
            <a:xfrm>
              <a:off x="3959290" y="4675805"/>
              <a:ext cx="184886" cy="166074"/>
            </a:xfrm>
            <a:prstGeom prst="ellipse">
              <a:avLst/>
            </a:prstGeom>
            <a:solidFill>
              <a:schemeClr val="bg1"/>
            </a:solidFill>
            <a:ln w="1270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t" anchorCtr="0" compatLnSpc="1">
              <a:prstTxWarp prst="textNoShape">
                <a:avLst/>
              </a:prstTxWarp>
              <a:noAutofit/>
            </a:bodyPr>
            <a:lstStyle/>
            <a:p>
              <a:pPr algn="ctr" defTabSz="914400" fontAlgn="base">
                <a:spcBef>
                  <a:spcPct val="20000"/>
                </a:spcBef>
                <a:spcAft>
                  <a:spcPct val="0"/>
                </a:spcAft>
                <a:buClr>
                  <a:srgbClr val="FF3300"/>
                </a:buClr>
                <a:buSzPct val="75000"/>
              </a:pPr>
              <a:endParaRPr lang="zh-CN" altLang="en-US" sz="1800" err="1">
                <a:latin typeface="Bahnschrift" panose="020B0502040204020203" pitchFamily="34" charset="0"/>
                <a:ea typeface="Linux Libertine O" panose="02000503000000000000" pitchFamily="50" charset="0"/>
                <a:cs typeface="Linux Libertine O" panose="02000503000000000000" pitchFamily="50" charset="0"/>
              </a:endParaRPr>
            </a:p>
          </p:txBody>
        </p:sp>
        <p:cxnSp>
          <p:nvCxnSpPr>
            <p:cNvPr id="25" name="直接连接符 24">
              <a:extLst>
                <a:ext uri="{FF2B5EF4-FFF2-40B4-BE49-F238E27FC236}">
                  <a16:creationId xmlns:a16="http://schemas.microsoft.com/office/drawing/2014/main" id="{ADEBCEF8-06CF-E6BA-EA2B-245F4AB4202E}"/>
                </a:ext>
              </a:extLst>
            </p:cNvPr>
            <p:cNvCxnSpPr>
              <a:cxnSpLocks/>
              <a:stCxn id="24" idx="0"/>
              <a:endCxn id="20" idx="4"/>
            </p:cNvCxnSpPr>
            <p:nvPr/>
          </p:nvCxnSpPr>
          <p:spPr bwMode="auto">
            <a:xfrm flipH="1" flipV="1">
              <a:off x="3856104" y="4257491"/>
              <a:ext cx="195629" cy="418314"/>
            </a:xfrm>
            <a:prstGeom prst="line">
              <a:avLst/>
            </a:prstGeom>
            <a:solidFill>
              <a:schemeClr val="bg1"/>
            </a:solidFill>
            <a:ln w="1270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6" name="直接连接符 25">
              <a:extLst>
                <a:ext uri="{FF2B5EF4-FFF2-40B4-BE49-F238E27FC236}">
                  <a16:creationId xmlns:a16="http://schemas.microsoft.com/office/drawing/2014/main" id="{074560CE-2185-A549-0B98-BC8340F89EF9}"/>
                </a:ext>
              </a:extLst>
            </p:cNvPr>
            <p:cNvCxnSpPr>
              <a:cxnSpLocks/>
              <a:stCxn id="24" idx="7"/>
              <a:endCxn id="21" idx="3"/>
            </p:cNvCxnSpPr>
            <p:nvPr/>
          </p:nvCxnSpPr>
          <p:spPr bwMode="auto">
            <a:xfrm flipV="1">
              <a:off x="4117100" y="4210395"/>
              <a:ext cx="182077" cy="489731"/>
            </a:xfrm>
            <a:prstGeom prst="line">
              <a:avLst/>
            </a:prstGeom>
            <a:solidFill>
              <a:schemeClr val="bg1"/>
            </a:solidFill>
            <a:ln w="1270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27" name="椭圆 26">
              <a:extLst>
                <a:ext uri="{FF2B5EF4-FFF2-40B4-BE49-F238E27FC236}">
                  <a16:creationId xmlns:a16="http://schemas.microsoft.com/office/drawing/2014/main" id="{BE496DD7-B2B7-F365-EEC4-CB2335823D6E}"/>
                </a:ext>
              </a:extLst>
            </p:cNvPr>
            <p:cNvSpPr/>
            <p:nvPr/>
          </p:nvSpPr>
          <p:spPr bwMode="auto">
            <a:xfrm>
              <a:off x="3697767" y="5337273"/>
              <a:ext cx="184886" cy="166074"/>
            </a:xfrm>
            <a:prstGeom prst="ellipse">
              <a:avLst/>
            </a:prstGeom>
            <a:solidFill>
              <a:schemeClr val="bg1"/>
            </a:solidFill>
            <a:ln w="1270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t" anchorCtr="0" compatLnSpc="1">
              <a:prstTxWarp prst="textNoShape">
                <a:avLst/>
              </a:prstTxWarp>
              <a:noAutofit/>
            </a:bodyPr>
            <a:lstStyle/>
            <a:p>
              <a:pPr algn="ctr" defTabSz="914400" fontAlgn="base">
                <a:spcBef>
                  <a:spcPct val="20000"/>
                </a:spcBef>
                <a:spcAft>
                  <a:spcPct val="0"/>
                </a:spcAft>
                <a:buClr>
                  <a:srgbClr val="FF3300"/>
                </a:buClr>
                <a:buSzPct val="75000"/>
              </a:pPr>
              <a:endParaRPr lang="zh-CN" altLang="en-US" sz="1800" err="1">
                <a:latin typeface="Bahnschrift" panose="020B0502040204020203" pitchFamily="34" charset="0"/>
                <a:ea typeface="Linux Libertine O" panose="02000503000000000000" pitchFamily="50" charset="0"/>
                <a:cs typeface="Linux Libertine O" panose="02000503000000000000" pitchFamily="50" charset="0"/>
              </a:endParaRPr>
            </a:p>
          </p:txBody>
        </p:sp>
        <p:sp>
          <p:nvSpPr>
            <p:cNvPr id="28" name="椭圆 27">
              <a:extLst>
                <a:ext uri="{FF2B5EF4-FFF2-40B4-BE49-F238E27FC236}">
                  <a16:creationId xmlns:a16="http://schemas.microsoft.com/office/drawing/2014/main" id="{9CE4CE35-8A7D-8856-954F-9D6364B0BCDA}"/>
                </a:ext>
              </a:extLst>
            </p:cNvPr>
            <p:cNvSpPr/>
            <p:nvPr/>
          </p:nvSpPr>
          <p:spPr bwMode="auto">
            <a:xfrm>
              <a:off x="2927271" y="3899157"/>
              <a:ext cx="184886" cy="166074"/>
            </a:xfrm>
            <a:prstGeom prst="ellipse">
              <a:avLst/>
            </a:prstGeom>
            <a:solidFill>
              <a:schemeClr val="bg1"/>
            </a:solidFill>
            <a:ln w="1270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t" anchorCtr="0" compatLnSpc="1">
              <a:prstTxWarp prst="textNoShape">
                <a:avLst/>
              </a:prstTxWarp>
              <a:noAutofit/>
            </a:bodyPr>
            <a:lstStyle/>
            <a:p>
              <a:pPr algn="ctr" defTabSz="914400" fontAlgn="base">
                <a:spcBef>
                  <a:spcPct val="20000"/>
                </a:spcBef>
                <a:spcAft>
                  <a:spcPct val="0"/>
                </a:spcAft>
                <a:buClr>
                  <a:srgbClr val="FF3300"/>
                </a:buClr>
                <a:buSzPct val="75000"/>
              </a:pPr>
              <a:endParaRPr lang="zh-CN" altLang="en-US" sz="1800" err="1">
                <a:latin typeface="Bahnschrift" panose="020B0502040204020203" pitchFamily="34" charset="0"/>
                <a:ea typeface="Linux Libertine O" panose="02000503000000000000" pitchFamily="50" charset="0"/>
                <a:cs typeface="Linux Libertine O" panose="02000503000000000000" pitchFamily="50" charset="0"/>
              </a:endParaRPr>
            </a:p>
          </p:txBody>
        </p:sp>
        <p:sp>
          <p:nvSpPr>
            <p:cNvPr id="29" name="椭圆 28">
              <a:extLst>
                <a:ext uri="{FF2B5EF4-FFF2-40B4-BE49-F238E27FC236}">
                  <a16:creationId xmlns:a16="http://schemas.microsoft.com/office/drawing/2014/main" id="{71627D2D-9037-B421-1A04-99ECDA7B15FF}"/>
                </a:ext>
              </a:extLst>
            </p:cNvPr>
            <p:cNvSpPr/>
            <p:nvPr/>
          </p:nvSpPr>
          <p:spPr bwMode="auto">
            <a:xfrm>
              <a:off x="1925132" y="4192553"/>
              <a:ext cx="184886" cy="166074"/>
            </a:xfrm>
            <a:prstGeom prst="ellipse">
              <a:avLst/>
            </a:prstGeom>
            <a:solidFill>
              <a:schemeClr val="bg1"/>
            </a:solidFill>
            <a:ln w="1270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t" anchorCtr="0" compatLnSpc="1">
              <a:prstTxWarp prst="textNoShape">
                <a:avLst/>
              </a:prstTxWarp>
              <a:noAutofit/>
            </a:bodyPr>
            <a:lstStyle/>
            <a:p>
              <a:pPr algn="ctr" defTabSz="914400" fontAlgn="base">
                <a:spcBef>
                  <a:spcPct val="20000"/>
                </a:spcBef>
                <a:spcAft>
                  <a:spcPct val="0"/>
                </a:spcAft>
                <a:buClr>
                  <a:srgbClr val="FF3300"/>
                </a:buClr>
                <a:buSzPct val="75000"/>
              </a:pPr>
              <a:endParaRPr lang="zh-CN" altLang="en-US" sz="1800" err="1">
                <a:latin typeface="Bahnschrift" panose="020B0502040204020203" pitchFamily="34" charset="0"/>
                <a:ea typeface="Linux Libertine O" panose="02000503000000000000" pitchFamily="50" charset="0"/>
                <a:cs typeface="Linux Libertine O" panose="02000503000000000000" pitchFamily="50" charset="0"/>
              </a:endParaRPr>
            </a:p>
          </p:txBody>
        </p:sp>
        <p:sp>
          <p:nvSpPr>
            <p:cNvPr id="30" name="椭圆 29">
              <a:extLst>
                <a:ext uri="{FF2B5EF4-FFF2-40B4-BE49-F238E27FC236}">
                  <a16:creationId xmlns:a16="http://schemas.microsoft.com/office/drawing/2014/main" id="{184E718E-F09F-32DE-D415-040D86AA50F3}"/>
                </a:ext>
              </a:extLst>
            </p:cNvPr>
            <p:cNvSpPr/>
            <p:nvPr/>
          </p:nvSpPr>
          <p:spPr bwMode="auto">
            <a:xfrm>
              <a:off x="2059054" y="4804599"/>
              <a:ext cx="184886" cy="166074"/>
            </a:xfrm>
            <a:prstGeom prst="ellipse">
              <a:avLst/>
            </a:prstGeom>
            <a:solidFill>
              <a:schemeClr val="bg1"/>
            </a:solidFill>
            <a:ln w="1270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t" anchorCtr="0" compatLnSpc="1">
              <a:prstTxWarp prst="textNoShape">
                <a:avLst/>
              </a:prstTxWarp>
              <a:noAutofit/>
            </a:bodyPr>
            <a:lstStyle/>
            <a:p>
              <a:pPr algn="ctr" defTabSz="914400" fontAlgn="base">
                <a:spcBef>
                  <a:spcPct val="20000"/>
                </a:spcBef>
                <a:spcAft>
                  <a:spcPct val="0"/>
                </a:spcAft>
                <a:buClr>
                  <a:srgbClr val="FF3300"/>
                </a:buClr>
                <a:buSzPct val="75000"/>
              </a:pPr>
              <a:endParaRPr lang="zh-CN" altLang="en-US" sz="1800" err="1">
                <a:latin typeface="Bahnschrift" panose="020B0502040204020203" pitchFamily="34" charset="0"/>
                <a:ea typeface="Linux Libertine O" panose="02000503000000000000" pitchFamily="50" charset="0"/>
                <a:cs typeface="Linux Libertine O" panose="02000503000000000000" pitchFamily="50" charset="0"/>
              </a:endParaRPr>
            </a:p>
          </p:txBody>
        </p:sp>
        <p:sp>
          <p:nvSpPr>
            <p:cNvPr id="31" name="椭圆 30">
              <a:extLst>
                <a:ext uri="{FF2B5EF4-FFF2-40B4-BE49-F238E27FC236}">
                  <a16:creationId xmlns:a16="http://schemas.microsoft.com/office/drawing/2014/main" id="{135BD6D1-4EFF-24E5-1F8F-A813A6334F71}"/>
                </a:ext>
              </a:extLst>
            </p:cNvPr>
            <p:cNvSpPr/>
            <p:nvPr/>
          </p:nvSpPr>
          <p:spPr bwMode="auto">
            <a:xfrm>
              <a:off x="2515843" y="4149829"/>
              <a:ext cx="184886" cy="166074"/>
            </a:xfrm>
            <a:prstGeom prst="ellipse">
              <a:avLst/>
            </a:prstGeom>
            <a:solidFill>
              <a:schemeClr val="bg1"/>
            </a:solidFill>
            <a:ln w="1270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t" anchorCtr="0" compatLnSpc="1">
              <a:prstTxWarp prst="textNoShape">
                <a:avLst/>
              </a:prstTxWarp>
              <a:noAutofit/>
            </a:bodyPr>
            <a:lstStyle/>
            <a:p>
              <a:pPr algn="ctr" defTabSz="914400" fontAlgn="base">
                <a:spcBef>
                  <a:spcPct val="20000"/>
                </a:spcBef>
                <a:spcAft>
                  <a:spcPct val="0"/>
                </a:spcAft>
                <a:buClr>
                  <a:srgbClr val="FF3300"/>
                </a:buClr>
                <a:buSzPct val="75000"/>
              </a:pPr>
              <a:endParaRPr lang="zh-CN" altLang="en-US" sz="1800" err="1">
                <a:latin typeface="Bahnschrift" panose="020B0502040204020203" pitchFamily="34" charset="0"/>
                <a:ea typeface="Linux Libertine O" panose="02000503000000000000" pitchFamily="50" charset="0"/>
                <a:cs typeface="Linux Libertine O" panose="02000503000000000000" pitchFamily="50" charset="0"/>
              </a:endParaRPr>
            </a:p>
          </p:txBody>
        </p:sp>
        <p:sp>
          <p:nvSpPr>
            <p:cNvPr id="32" name="椭圆 31">
              <a:extLst>
                <a:ext uri="{FF2B5EF4-FFF2-40B4-BE49-F238E27FC236}">
                  <a16:creationId xmlns:a16="http://schemas.microsoft.com/office/drawing/2014/main" id="{DD9BD99C-EB33-7E9E-22BC-7AAF1089604C}"/>
                </a:ext>
              </a:extLst>
            </p:cNvPr>
            <p:cNvSpPr/>
            <p:nvPr/>
          </p:nvSpPr>
          <p:spPr bwMode="auto">
            <a:xfrm>
              <a:off x="2529981" y="4820036"/>
              <a:ext cx="184886" cy="166074"/>
            </a:xfrm>
            <a:prstGeom prst="ellipse">
              <a:avLst/>
            </a:prstGeom>
            <a:solidFill>
              <a:schemeClr val="bg1"/>
            </a:solidFill>
            <a:ln w="1270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t" anchorCtr="0" compatLnSpc="1">
              <a:prstTxWarp prst="textNoShape">
                <a:avLst/>
              </a:prstTxWarp>
              <a:noAutofit/>
            </a:bodyPr>
            <a:lstStyle/>
            <a:p>
              <a:pPr algn="ctr" defTabSz="914400" fontAlgn="base">
                <a:spcBef>
                  <a:spcPct val="20000"/>
                </a:spcBef>
                <a:spcAft>
                  <a:spcPct val="0"/>
                </a:spcAft>
                <a:buClr>
                  <a:srgbClr val="FF3300"/>
                </a:buClr>
                <a:buSzPct val="75000"/>
              </a:pPr>
              <a:endParaRPr lang="zh-CN" altLang="en-US" sz="1800" err="1">
                <a:latin typeface="Bahnschrift" panose="020B0502040204020203" pitchFamily="34" charset="0"/>
                <a:ea typeface="Linux Libertine O" panose="02000503000000000000" pitchFamily="50" charset="0"/>
                <a:cs typeface="Linux Libertine O" panose="02000503000000000000" pitchFamily="50" charset="0"/>
              </a:endParaRPr>
            </a:p>
          </p:txBody>
        </p:sp>
        <p:sp>
          <p:nvSpPr>
            <p:cNvPr id="33" name="椭圆 32">
              <a:extLst>
                <a:ext uri="{FF2B5EF4-FFF2-40B4-BE49-F238E27FC236}">
                  <a16:creationId xmlns:a16="http://schemas.microsoft.com/office/drawing/2014/main" id="{07B77019-6BA2-9879-A9C5-0A753E03E0A9}"/>
                </a:ext>
              </a:extLst>
            </p:cNvPr>
            <p:cNvSpPr/>
            <p:nvPr/>
          </p:nvSpPr>
          <p:spPr bwMode="auto">
            <a:xfrm>
              <a:off x="3112603" y="5195667"/>
              <a:ext cx="184886" cy="166074"/>
            </a:xfrm>
            <a:prstGeom prst="ellipse">
              <a:avLst/>
            </a:prstGeom>
            <a:solidFill>
              <a:schemeClr val="bg1"/>
            </a:solidFill>
            <a:ln w="1270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t" anchorCtr="0" compatLnSpc="1">
              <a:prstTxWarp prst="textNoShape">
                <a:avLst/>
              </a:prstTxWarp>
              <a:noAutofit/>
            </a:bodyPr>
            <a:lstStyle/>
            <a:p>
              <a:pPr algn="ctr" defTabSz="914400" fontAlgn="base">
                <a:spcBef>
                  <a:spcPct val="20000"/>
                </a:spcBef>
                <a:spcAft>
                  <a:spcPct val="0"/>
                </a:spcAft>
                <a:buClr>
                  <a:srgbClr val="FF3300"/>
                </a:buClr>
                <a:buSzPct val="75000"/>
              </a:pPr>
              <a:endParaRPr lang="zh-CN" altLang="en-US" sz="1800" err="1">
                <a:latin typeface="Bahnschrift" panose="020B0502040204020203" pitchFamily="34" charset="0"/>
                <a:ea typeface="Linux Libertine O" panose="02000503000000000000" pitchFamily="50" charset="0"/>
                <a:cs typeface="Linux Libertine O" panose="02000503000000000000" pitchFamily="50" charset="0"/>
              </a:endParaRPr>
            </a:p>
          </p:txBody>
        </p:sp>
        <p:sp>
          <p:nvSpPr>
            <p:cNvPr id="34" name="椭圆 33">
              <a:extLst>
                <a:ext uri="{FF2B5EF4-FFF2-40B4-BE49-F238E27FC236}">
                  <a16:creationId xmlns:a16="http://schemas.microsoft.com/office/drawing/2014/main" id="{EC6FFC3C-4B95-F793-F379-FA73445A955D}"/>
                </a:ext>
              </a:extLst>
            </p:cNvPr>
            <p:cNvSpPr/>
            <p:nvPr/>
          </p:nvSpPr>
          <p:spPr bwMode="auto">
            <a:xfrm>
              <a:off x="3274117" y="4406495"/>
              <a:ext cx="184886" cy="166074"/>
            </a:xfrm>
            <a:prstGeom prst="ellipse">
              <a:avLst/>
            </a:prstGeom>
            <a:solidFill>
              <a:schemeClr val="bg1"/>
            </a:solidFill>
            <a:ln w="1270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t" anchorCtr="0" compatLnSpc="1">
              <a:prstTxWarp prst="textNoShape">
                <a:avLst/>
              </a:prstTxWarp>
              <a:noAutofit/>
            </a:bodyPr>
            <a:lstStyle/>
            <a:p>
              <a:pPr algn="ctr" defTabSz="914400" fontAlgn="base">
                <a:spcBef>
                  <a:spcPct val="20000"/>
                </a:spcBef>
                <a:spcAft>
                  <a:spcPct val="0"/>
                </a:spcAft>
                <a:buClr>
                  <a:srgbClr val="FF3300"/>
                </a:buClr>
                <a:buSzPct val="75000"/>
              </a:pPr>
              <a:endParaRPr lang="zh-CN" altLang="en-US" sz="1800" err="1">
                <a:latin typeface="Bahnschrift" panose="020B0502040204020203" pitchFamily="34" charset="0"/>
                <a:ea typeface="Linux Libertine O" panose="02000503000000000000" pitchFamily="50" charset="0"/>
                <a:cs typeface="Linux Libertine O" panose="02000503000000000000" pitchFamily="50" charset="0"/>
              </a:endParaRPr>
            </a:p>
          </p:txBody>
        </p:sp>
        <p:cxnSp>
          <p:nvCxnSpPr>
            <p:cNvPr id="35" name="直接连接符 34">
              <a:extLst>
                <a:ext uri="{FF2B5EF4-FFF2-40B4-BE49-F238E27FC236}">
                  <a16:creationId xmlns:a16="http://schemas.microsoft.com/office/drawing/2014/main" id="{BE3E4FC1-BF78-2EAA-0A54-3B46625F4F0E}"/>
                </a:ext>
              </a:extLst>
            </p:cNvPr>
            <p:cNvCxnSpPr>
              <a:cxnSpLocks/>
              <a:stCxn id="72" idx="7"/>
              <a:endCxn id="16" idx="3"/>
            </p:cNvCxnSpPr>
            <p:nvPr/>
          </p:nvCxnSpPr>
          <p:spPr bwMode="auto">
            <a:xfrm flipV="1">
              <a:off x="2391337" y="3255767"/>
              <a:ext cx="333734" cy="361944"/>
            </a:xfrm>
            <a:prstGeom prst="line">
              <a:avLst/>
            </a:prstGeom>
            <a:solidFill>
              <a:schemeClr val="bg1"/>
            </a:solidFill>
            <a:ln w="1270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6" name="直接连接符 35">
              <a:extLst>
                <a:ext uri="{FF2B5EF4-FFF2-40B4-BE49-F238E27FC236}">
                  <a16:creationId xmlns:a16="http://schemas.microsoft.com/office/drawing/2014/main" id="{A37F5AF2-AC32-AFEB-C36B-BCC19866498F}"/>
                </a:ext>
              </a:extLst>
            </p:cNvPr>
            <p:cNvCxnSpPr>
              <a:cxnSpLocks/>
              <a:stCxn id="28" idx="0"/>
              <a:endCxn id="16" idx="5"/>
            </p:cNvCxnSpPr>
            <p:nvPr/>
          </p:nvCxnSpPr>
          <p:spPr bwMode="auto">
            <a:xfrm flipH="1" flipV="1">
              <a:off x="2855805" y="3255767"/>
              <a:ext cx="163906" cy="643391"/>
            </a:xfrm>
            <a:prstGeom prst="line">
              <a:avLst/>
            </a:prstGeom>
            <a:solidFill>
              <a:schemeClr val="bg1"/>
            </a:solidFill>
            <a:ln w="1270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7" name="直接连接符 36">
              <a:extLst>
                <a:ext uri="{FF2B5EF4-FFF2-40B4-BE49-F238E27FC236}">
                  <a16:creationId xmlns:a16="http://schemas.microsoft.com/office/drawing/2014/main" id="{172B0DB2-0F32-027C-B5A3-3E700567B2CD}"/>
                </a:ext>
              </a:extLst>
            </p:cNvPr>
            <p:cNvCxnSpPr>
              <a:cxnSpLocks/>
              <a:stCxn id="30" idx="0"/>
              <a:endCxn id="29" idx="4"/>
            </p:cNvCxnSpPr>
            <p:nvPr/>
          </p:nvCxnSpPr>
          <p:spPr bwMode="auto">
            <a:xfrm flipH="1" flipV="1">
              <a:off x="2017575" y="4358627"/>
              <a:ext cx="133922" cy="445972"/>
            </a:xfrm>
            <a:prstGeom prst="line">
              <a:avLst/>
            </a:prstGeom>
            <a:solidFill>
              <a:schemeClr val="bg1"/>
            </a:solidFill>
            <a:ln w="1270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8" name="直接连接符 37">
              <a:extLst>
                <a:ext uri="{FF2B5EF4-FFF2-40B4-BE49-F238E27FC236}">
                  <a16:creationId xmlns:a16="http://schemas.microsoft.com/office/drawing/2014/main" id="{3A6167E9-BDF1-5532-AA54-57CD7A313F11}"/>
                </a:ext>
              </a:extLst>
            </p:cNvPr>
            <p:cNvCxnSpPr>
              <a:cxnSpLocks/>
              <a:stCxn id="29" idx="5"/>
              <a:endCxn id="31" idx="1"/>
            </p:cNvCxnSpPr>
            <p:nvPr/>
          </p:nvCxnSpPr>
          <p:spPr bwMode="auto">
            <a:xfrm flipV="1">
              <a:off x="2082942" y="4174148"/>
              <a:ext cx="459974" cy="160153"/>
            </a:xfrm>
            <a:prstGeom prst="line">
              <a:avLst/>
            </a:prstGeom>
            <a:solidFill>
              <a:schemeClr val="bg1"/>
            </a:solidFill>
            <a:ln w="1270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9" name="直接连接符 38">
              <a:extLst>
                <a:ext uri="{FF2B5EF4-FFF2-40B4-BE49-F238E27FC236}">
                  <a16:creationId xmlns:a16="http://schemas.microsoft.com/office/drawing/2014/main" id="{1A66FFC7-1741-AE80-3EC6-84E26B0247B9}"/>
                </a:ext>
              </a:extLst>
            </p:cNvPr>
            <p:cNvCxnSpPr>
              <a:cxnSpLocks/>
              <a:stCxn id="31" idx="4"/>
              <a:endCxn id="32" idx="1"/>
            </p:cNvCxnSpPr>
            <p:nvPr/>
          </p:nvCxnSpPr>
          <p:spPr bwMode="auto">
            <a:xfrm flipH="1">
              <a:off x="2557057" y="4315903"/>
              <a:ext cx="51229" cy="528456"/>
            </a:xfrm>
            <a:prstGeom prst="line">
              <a:avLst/>
            </a:prstGeom>
            <a:solidFill>
              <a:schemeClr val="bg1"/>
            </a:solidFill>
            <a:ln w="1270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0" name="直接连接符 39">
              <a:extLst>
                <a:ext uri="{FF2B5EF4-FFF2-40B4-BE49-F238E27FC236}">
                  <a16:creationId xmlns:a16="http://schemas.microsoft.com/office/drawing/2014/main" id="{5DF173B6-A5F4-2627-3EE2-AC7599DDF834}"/>
                </a:ext>
              </a:extLst>
            </p:cNvPr>
            <p:cNvCxnSpPr>
              <a:cxnSpLocks/>
              <a:stCxn id="32" idx="4"/>
              <a:endCxn id="33" idx="1"/>
            </p:cNvCxnSpPr>
            <p:nvPr/>
          </p:nvCxnSpPr>
          <p:spPr bwMode="auto">
            <a:xfrm>
              <a:off x="2622427" y="4986107"/>
              <a:ext cx="517255" cy="233880"/>
            </a:xfrm>
            <a:prstGeom prst="line">
              <a:avLst/>
            </a:prstGeom>
            <a:solidFill>
              <a:schemeClr val="bg1"/>
            </a:solidFill>
            <a:ln w="1270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1" name="直接连接符 40">
              <a:extLst>
                <a:ext uri="{FF2B5EF4-FFF2-40B4-BE49-F238E27FC236}">
                  <a16:creationId xmlns:a16="http://schemas.microsoft.com/office/drawing/2014/main" id="{C6C10071-FEEC-09EE-7BB7-77C5E1DEC76F}"/>
                </a:ext>
              </a:extLst>
            </p:cNvPr>
            <p:cNvCxnSpPr>
              <a:cxnSpLocks/>
              <a:stCxn id="28" idx="4"/>
              <a:endCxn id="34" idx="1"/>
            </p:cNvCxnSpPr>
            <p:nvPr/>
          </p:nvCxnSpPr>
          <p:spPr bwMode="auto">
            <a:xfrm>
              <a:off x="3019714" y="4065231"/>
              <a:ext cx="281479" cy="365586"/>
            </a:xfrm>
            <a:prstGeom prst="line">
              <a:avLst/>
            </a:prstGeom>
            <a:solidFill>
              <a:schemeClr val="bg1"/>
            </a:solidFill>
            <a:ln w="1270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2" name="直接连接符 41">
              <a:extLst>
                <a:ext uri="{FF2B5EF4-FFF2-40B4-BE49-F238E27FC236}">
                  <a16:creationId xmlns:a16="http://schemas.microsoft.com/office/drawing/2014/main" id="{DE08FBCB-08C2-9D10-9183-0BA50EEE2706}"/>
                </a:ext>
              </a:extLst>
            </p:cNvPr>
            <p:cNvCxnSpPr>
              <a:cxnSpLocks/>
              <a:stCxn id="34" idx="4"/>
              <a:endCxn id="33" idx="0"/>
            </p:cNvCxnSpPr>
            <p:nvPr/>
          </p:nvCxnSpPr>
          <p:spPr bwMode="auto">
            <a:xfrm flipH="1">
              <a:off x="3205046" y="4572569"/>
              <a:ext cx="161514" cy="623101"/>
            </a:xfrm>
            <a:prstGeom prst="line">
              <a:avLst/>
            </a:prstGeom>
            <a:solidFill>
              <a:schemeClr val="bg1"/>
            </a:solidFill>
            <a:ln w="1270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3" name="直接连接符 42">
              <a:extLst>
                <a:ext uri="{FF2B5EF4-FFF2-40B4-BE49-F238E27FC236}">
                  <a16:creationId xmlns:a16="http://schemas.microsoft.com/office/drawing/2014/main" id="{001A6506-DBAA-A6D5-5E0C-E2EB90B0C802}"/>
                </a:ext>
              </a:extLst>
            </p:cNvPr>
            <p:cNvCxnSpPr>
              <a:cxnSpLocks/>
              <a:stCxn id="34" idx="3"/>
              <a:endCxn id="32" idx="7"/>
            </p:cNvCxnSpPr>
            <p:nvPr/>
          </p:nvCxnSpPr>
          <p:spPr bwMode="auto">
            <a:xfrm flipH="1">
              <a:off x="2687791" y="4548247"/>
              <a:ext cx="613402" cy="296109"/>
            </a:xfrm>
            <a:prstGeom prst="line">
              <a:avLst/>
            </a:prstGeom>
            <a:solidFill>
              <a:schemeClr val="bg1"/>
            </a:solidFill>
            <a:ln w="1270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4" name="直接连接符 43">
              <a:extLst>
                <a:ext uri="{FF2B5EF4-FFF2-40B4-BE49-F238E27FC236}">
                  <a16:creationId xmlns:a16="http://schemas.microsoft.com/office/drawing/2014/main" id="{DFD407A2-51B4-0467-D71B-15F885F0C1CD}"/>
                </a:ext>
              </a:extLst>
            </p:cNvPr>
            <p:cNvCxnSpPr>
              <a:cxnSpLocks/>
              <a:stCxn id="24" idx="2"/>
              <a:endCxn id="27" idx="0"/>
            </p:cNvCxnSpPr>
            <p:nvPr/>
          </p:nvCxnSpPr>
          <p:spPr bwMode="auto">
            <a:xfrm flipH="1">
              <a:off x="3790211" y="4758844"/>
              <a:ext cx="169079" cy="578429"/>
            </a:xfrm>
            <a:prstGeom prst="line">
              <a:avLst/>
            </a:prstGeom>
            <a:solidFill>
              <a:schemeClr val="bg1"/>
            </a:solidFill>
            <a:ln w="1270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5" name="直接连接符 44">
              <a:extLst>
                <a:ext uri="{FF2B5EF4-FFF2-40B4-BE49-F238E27FC236}">
                  <a16:creationId xmlns:a16="http://schemas.microsoft.com/office/drawing/2014/main" id="{D6669C95-2AF1-0FB8-CD0F-511E27A47F2E}"/>
                </a:ext>
              </a:extLst>
            </p:cNvPr>
            <p:cNvCxnSpPr>
              <a:cxnSpLocks/>
              <a:stCxn id="31" idx="3"/>
              <a:endCxn id="30" idx="6"/>
            </p:cNvCxnSpPr>
            <p:nvPr/>
          </p:nvCxnSpPr>
          <p:spPr bwMode="auto">
            <a:xfrm flipH="1">
              <a:off x="2243940" y="4291583"/>
              <a:ext cx="298979" cy="596054"/>
            </a:xfrm>
            <a:prstGeom prst="line">
              <a:avLst/>
            </a:prstGeom>
            <a:solidFill>
              <a:schemeClr val="bg1"/>
            </a:solidFill>
            <a:ln w="1270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6" name="直接连接符 45">
              <a:extLst>
                <a:ext uri="{FF2B5EF4-FFF2-40B4-BE49-F238E27FC236}">
                  <a16:creationId xmlns:a16="http://schemas.microsoft.com/office/drawing/2014/main" id="{111BAB83-B934-CCB7-45EF-0342E146C27F}"/>
                </a:ext>
              </a:extLst>
            </p:cNvPr>
            <p:cNvCxnSpPr>
              <a:cxnSpLocks/>
              <a:stCxn id="24" idx="1"/>
              <a:endCxn id="34" idx="6"/>
            </p:cNvCxnSpPr>
            <p:nvPr/>
          </p:nvCxnSpPr>
          <p:spPr bwMode="auto">
            <a:xfrm flipH="1" flipV="1">
              <a:off x="3459003" y="4489533"/>
              <a:ext cx="527363" cy="210592"/>
            </a:xfrm>
            <a:prstGeom prst="line">
              <a:avLst/>
            </a:prstGeom>
            <a:solidFill>
              <a:schemeClr val="bg1"/>
            </a:solidFill>
            <a:ln w="1270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7" name="直接连接符 46">
              <a:extLst>
                <a:ext uri="{FF2B5EF4-FFF2-40B4-BE49-F238E27FC236}">
                  <a16:creationId xmlns:a16="http://schemas.microsoft.com/office/drawing/2014/main" id="{93ADA2C6-D677-37D3-34B6-AAD72D08FF19}"/>
                </a:ext>
              </a:extLst>
            </p:cNvPr>
            <p:cNvCxnSpPr>
              <a:cxnSpLocks/>
              <a:stCxn id="27" idx="2"/>
              <a:endCxn id="33" idx="6"/>
            </p:cNvCxnSpPr>
            <p:nvPr/>
          </p:nvCxnSpPr>
          <p:spPr bwMode="auto">
            <a:xfrm flipH="1" flipV="1">
              <a:off x="3297489" y="5278705"/>
              <a:ext cx="400278" cy="141606"/>
            </a:xfrm>
            <a:prstGeom prst="line">
              <a:avLst/>
            </a:prstGeom>
            <a:solidFill>
              <a:schemeClr val="bg1"/>
            </a:solidFill>
            <a:ln w="1270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8" name="直接连接符 47">
              <a:extLst>
                <a:ext uri="{FF2B5EF4-FFF2-40B4-BE49-F238E27FC236}">
                  <a16:creationId xmlns:a16="http://schemas.microsoft.com/office/drawing/2014/main" id="{43D90A77-2D00-8B5C-02D2-420A4A32BB08}"/>
                </a:ext>
              </a:extLst>
            </p:cNvPr>
            <p:cNvCxnSpPr>
              <a:cxnSpLocks/>
              <a:stCxn id="31" idx="7"/>
              <a:endCxn id="28" idx="2"/>
            </p:cNvCxnSpPr>
            <p:nvPr/>
          </p:nvCxnSpPr>
          <p:spPr bwMode="auto">
            <a:xfrm flipV="1">
              <a:off x="2673653" y="3982196"/>
              <a:ext cx="253618" cy="191955"/>
            </a:xfrm>
            <a:prstGeom prst="line">
              <a:avLst/>
            </a:prstGeom>
            <a:solidFill>
              <a:schemeClr val="bg1"/>
            </a:solidFill>
            <a:ln w="1270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49" name="椭圆 48">
              <a:extLst>
                <a:ext uri="{FF2B5EF4-FFF2-40B4-BE49-F238E27FC236}">
                  <a16:creationId xmlns:a16="http://schemas.microsoft.com/office/drawing/2014/main" id="{FF7CDD3F-659C-90EF-6A21-AD569DCE1E0F}"/>
                </a:ext>
              </a:extLst>
            </p:cNvPr>
            <p:cNvSpPr/>
            <p:nvPr/>
          </p:nvSpPr>
          <p:spPr bwMode="auto">
            <a:xfrm>
              <a:off x="3366560" y="3552663"/>
              <a:ext cx="184886" cy="166074"/>
            </a:xfrm>
            <a:prstGeom prst="ellipse">
              <a:avLst/>
            </a:prstGeom>
            <a:solidFill>
              <a:schemeClr val="bg1"/>
            </a:solidFill>
            <a:ln w="1270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t" anchorCtr="0" compatLnSpc="1">
              <a:prstTxWarp prst="textNoShape">
                <a:avLst/>
              </a:prstTxWarp>
              <a:noAutofit/>
            </a:bodyPr>
            <a:lstStyle/>
            <a:p>
              <a:pPr algn="ctr" defTabSz="914400" fontAlgn="base">
                <a:spcBef>
                  <a:spcPct val="20000"/>
                </a:spcBef>
                <a:spcAft>
                  <a:spcPct val="0"/>
                </a:spcAft>
                <a:buClr>
                  <a:srgbClr val="FF3300"/>
                </a:buClr>
                <a:buSzPct val="75000"/>
              </a:pPr>
              <a:endParaRPr lang="zh-CN" altLang="en-US" sz="1800" err="1">
                <a:latin typeface="Bahnschrift" panose="020B0502040204020203" pitchFamily="34" charset="0"/>
                <a:ea typeface="Linux Libertine O" panose="02000503000000000000" pitchFamily="50" charset="0"/>
                <a:cs typeface="Linux Libertine O" panose="02000503000000000000" pitchFamily="50" charset="0"/>
              </a:endParaRPr>
            </a:p>
          </p:txBody>
        </p:sp>
        <p:cxnSp>
          <p:nvCxnSpPr>
            <p:cNvPr id="50" name="直接连接符 49">
              <a:extLst>
                <a:ext uri="{FF2B5EF4-FFF2-40B4-BE49-F238E27FC236}">
                  <a16:creationId xmlns:a16="http://schemas.microsoft.com/office/drawing/2014/main" id="{677A8FB3-595B-207E-73BE-72DD39EC0EB1}"/>
                </a:ext>
              </a:extLst>
            </p:cNvPr>
            <p:cNvCxnSpPr>
              <a:cxnSpLocks/>
              <a:stCxn id="49" idx="0"/>
              <a:endCxn id="6" idx="3"/>
            </p:cNvCxnSpPr>
            <p:nvPr/>
          </p:nvCxnSpPr>
          <p:spPr bwMode="auto">
            <a:xfrm flipV="1">
              <a:off x="3459003" y="3068516"/>
              <a:ext cx="229934" cy="484147"/>
            </a:xfrm>
            <a:prstGeom prst="line">
              <a:avLst/>
            </a:prstGeom>
            <a:solidFill>
              <a:schemeClr val="bg1"/>
            </a:solidFill>
            <a:ln w="1270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1" name="直接连接符 50">
              <a:extLst>
                <a:ext uri="{FF2B5EF4-FFF2-40B4-BE49-F238E27FC236}">
                  <a16:creationId xmlns:a16="http://schemas.microsoft.com/office/drawing/2014/main" id="{C2DECD38-E614-6B93-76EE-13565C1AD37C}"/>
                </a:ext>
              </a:extLst>
            </p:cNvPr>
            <p:cNvCxnSpPr>
              <a:cxnSpLocks/>
              <a:stCxn id="20" idx="1"/>
              <a:endCxn id="49" idx="5"/>
            </p:cNvCxnSpPr>
            <p:nvPr/>
          </p:nvCxnSpPr>
          <p:spPr bwMode="auto">
            <a:xfrm flipH="1" flipV="1">
              <a:off x="3524370" y="3694417"/>
              <a:ext cx="266367" cy="421320"/>
            </a:xfrm>
            <a:prstGeom prst="line">
              <a:avLst/>
            </a:prstGeom>
            <a:solidFill>
              <a:schemeClr val="bg1"/>
            </a:solidFill>
            <a:ln w="1270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2" name="直接连接符 51">
              <a:extLst>
                <a:ext uri="{FF2B5EF4-FFF2-40B4-BE49-F238E27FC236}">
                  <a16:creationId xmlns:a16="http://schemas.microsoft.com/office/drawing/2014/main" id="{DFAF6ED3-0ADE-29F3-A20C-8B20DEC2ADC2}"/>
                </a:ext>
              </a:extLst>
            </p:cNvPr>
            <p:cNvCxnSpPr>
              <a:cxnSpLocks/>
              <a:stCxn id="53" idx="0"/>
              <a:endCxn id="24" idx="5"/>
            </p:cNvCxnSpPr>
            <p:nvPr/>
          </p:nvCxnSpPr>
          <p:spPr bwMode="auto">
            <a:xfrm flipH="1" flipV="1">
              <a:off x="4117100" y="4817560"/>
              <a:ext cx="120787" cy="235893"/>
            </a:xfrm>
            <a:prstGeom prst="line">
              <a:avLst/>
            </a:prstGeom>
            <a:solidFill>
              <a:schemeClr val="bg1"/>
            </a:solidFill>
            <a:ln w="1270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53" name="椭圆 52">
              <a:extLst>
                <a:ext uri="{FF2B5EF4-FFF2-40B4-BE49-F238E27FC236}">
                  <a16:creationId xmlns:a16="http://schemas.microsoft.com/office/drawing/2014/main" id="{1FA38600-1FB7-3B77-6578-1A70BEFEB1CC}"/>
                </a:ext>
              </a:extLst>
            </p:cNvPr>
            <p:cNvSpPr/>
            <p:nvPr/>
          </p:nvSpPr>
          <p:spPr bwMode="auto">
            <a:xfrm>
              <a:off x="4145444" y="5053453"/>
              <a:ext cx="184886" cy="166074"/>
            </a:xfrm>
            <a:prstGeom prst="ellipse">
              <a:avLst/>
            </a:prstGeom>
            <a:solidFill>
              <a:schemeClr val="bg1"/>
            </a:solidFill>
            <a:ln w="1270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t" anchorCtr="0" compatLnSpc="1">
              <a:prstTxWarp prst="textNoShape">
                <a:avLst/>
              </a:prstTxWarp>
              <a:noAutofit/>
            </a:bodyPr>
            <a:lstStyle/>
            <a:p>
              <a:pPr algn="ctr" defTabSz="914400" fontAlgn="base">
                <a:spcBef>
                  <a:spcPct val="20000"/>
                </a:spcBef>
                <a:spcAft>
                  <a:spcPct val="0"/>
                </a:spcAft>
                <a:buClr>
                  <a:srgbClr val="FF3300"/>
                </a:buClr>
                <a:buSzPct val="75000"/>
              </a:pPr>
              <a:endParaRPr lang="zh-CN" altLang="en-US" sz="1800" err="1">
                <a:latin typeface="Bahnschrift" panose="020B0502040204020203" pitchFamily="34" charset="0"/>
                <a:ea typeface="Linux Libertine O" panose="02000503000000000000" pitchFamily="50" charset="0"/>
                <a:cs typeface="Linux Libertine O" panose="02000503000000000000" pitchFamily="50" charset="0"/>
              </a:endParaRPr>
            </a:p>
          </p:txBody>
        </p:sp>
        <p:cxnSp>
          <p:nvCxnSpPr>
            <p:cNvPr id="54" name="直接连接符 53">
              <a:extLst>
                <a:ext uri="{FF2B5EF4-FFF2-40B4-BE49-F238E27FC236}">
                  <a16:creationId xmlns:a16="http://schemas.microsoft.com/office/drawing/2014/main" id="{75010157-5992-1CA4-D662-3B476FAC77C5}"/>
                </a:ext>
              </a:extLst>
            </p:cNvPr>
            <p:cNvCxnSpPr>
              <a:cxnSpLocks/>
              <a:stCxn id="49" idx="3"/>
              <a:endCxn id="28" idx="7"/>
            </p:cNvCxnSpPr>
            <p:nvPr/>
          </p:nvCxnSpPr>
          <p:spPr bwMode="auto">
            <a:xfrm flipH="1">
              <a:off x="3085081" y="3694417"/>
              <a:ext cx="308555" cy="229060"/>
            </a:xfrm>
            <a:prstGeom prst="line">
              <a:avLst/>
            </a:prstGeom>
            <a:solidFill>
              <a:schemeClr val="bg1"/>
            </a:solidFill>
            <a:ln w="1270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55" name="椭圆 54">
              <a:extLst>
                <a:ext uri="{FF2B5EF4-FFF2-40B4-BE49-F238E27FC236}">
                  <a16:creationId xmlns:a16="http://schemas.microsoft.com/office/drawing/2014/main" id="{D80F6D74-95ED-3902-0194-C8D2A2F25644}"/>
                </a:ext>
              </a:extLst>
            </p:cNvPr>
            <p:cNvSpPr/>
            <p:nvPr/>
          </p:nvSpPr>
          <p:spPr bwMode="auto">
            <a:xfrm>
              <a:off x="4531371" y="4638524"/>
              <a:ext cx="184886" cy="166074"/>
            </a:xfrm>
            <a:prstGeom prst="ellipse">
              <a:avLst/>
            </a:prstGeom>
            <a:solidFill>
              <a:schemeClr val="bg1"/>
            </a:solidFill>
            <a:ln w="1270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t" anchorCtr="0" compatLnSpc="1">
              <a:prstTxWarp prst="textNoShape">
                <a:avLst/>
              </a:prstTxWarp>
              <a:noAutofit/>
            </a:bodyPr>
            <a:lstStyle/>
            <a:p>
              <a:pPr algn="ctr" defTabSz="914400" fontAlgn="base">
                <a:spcBef>
                  <a:spcPct val="20000"/>
                </a:spcBef>
                <a:spcAft>
                  <a:spcPct val="0"/>
                </a:spcAft>
                <a:buClr>
                  <a:srgbClr val="FF3300"/>
                </a:buClr>
                <a:buSzPct val="75000"/>
              </a:pPr>
              <a:endParaRPr lang="zh-CN" altLang="en-US" sz="1800" err="1">
                <a:latin typeface="Bahnschrift" panose="020B0502040204020203" pitchFamily="34" charset="0"/>
                <a:ea typeface="Linux Libertine O" panose="02000503000000000000" pitchFamily="50" charset="0"/>
                <a:cs typeface="Linux Libertine O" panose="02000503000000000000" pitchFamily="50" charset="0"/>
              </a:endParaRPr>
            </a:p>
          </p:txBody>
        </p:sp>
        <p:cxnSp>
          <p:nvCxnSpPr>
            <p:cNvPr id="56" name="直接连接符 55">
              <a:extLst>
                <a:ext uri="{FF2B5EF4-FFF2-40B4-BE49-F238E27FC236}">
                  <a16:creationId xmlns:a16="http://schemas.microsoft.com/office/drawing/2014/main" id="{AE23723B-7A96-7670-A7C4-AD1103C7F712}"/>
                </a:ext>
              </a:extLst>
            </p:cNvPr>
            <p:cNvCxnSpPr>
              <a:cxnSpLocks/>
              <a:stCxn id="55" idx="0"/>
              <a:endCxn id="21" idx="5"/>
            </p:cNvCxnSpPr>
            <p:nvPr/>
          </p:nvCxnSpPr>
          <p:spPr bwMode="auto">
            <a:xfrm flipH="1" flipV="1">
              <a:off x="4429911" y="4210395"/>
              <a:ext cx="193903" cy="428130"/>
            </a:xfrm>
            <a:prstGeom prst="line">
              <a:avLst/>
            </a:prstGeom>
            <a:solidFill>
              <a:schemeClr val="bg1"/>
            </a:solidFill>
            <a:ln w="1270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7" name="直接连接符 56">
              <a:extLst>
                <a:ext uri="{FF2B5EF4-FFF2-40B4-BE49-F238E27FC236}">
                  <a16:creationId xmlns:a16="http://schemas.microsoft.com/office/drawing/2014/main" id="{69615A11-2C70-8186-CF4B-E93C0B57CBE4}"/>
                </a:ext>
              </a:extLst>
            </p:cNvPr>
            <p:cNvCxnSpPr>
              <a:cxnSpLocks/>
              <a:stCxn id="13" idx="7"/>
              <a:endCxn id="9" idx="3"/>
            </p:cNvCxnSpPr>
            <p:nvPr/>
          </p:nvCxnSpPr>
          <p:spPr bwMode="auto">
            <a:xfrm flipV="1">
              <a:off x="5164572" y="4630669"/>
              <a:ext cx="20602" cy="389111"/>
            </a:xfrm>
            <a:prstGeom prst="line">
              <a:avLst/>
            </a:prstGeom>
            <a:solidFill>
              <a:schemeClr val="bg1"/>
            </a:solidFill>
            <a:ln w="1270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58" name="椭圆 57">
              <a:extLst>
                <a:ext uri="{FF2B5EF4-FFF2-40B4-BE49-F238E27FC236}">
                  <a16:creationId xmlns:a16="http://schemas.microsoft.com/office/drawing/2014/main" id="{A8C4F023-9B95-6D77-C87A-4F7A041038A7}"/>
                </a:ext>
              </a:extLst>
            </p:cNvPr>
            <p:cNvSpPr/>
            <p:nvPr/>
          </p:nvSpPr>
          <p:spPr bwMode="auto">
            <a:xfrm>
              <a:off x="5510086" y="4987728"/>
              <a:ext cx="184886" cy="166074"/>
            </a:xfrm>
            <a:prstGeom prst="ellipse">
              <a:avLst/>
            </a:prstGeom>
            <a:solidFill>
              <a:schemeClr val="bg1"/>
            </a:solidFill>
            <a:ln w="1270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t" anchorCtr="0" compatLnSpc="1">
              <a:prstTxWarp prst="textNoShape">
                <a:avLst/>
              </a:prstTxWarp>
              <a:noAutofit/>
            </a:bodyPr>
            <a:lstStyle/>
            <a:p>
              <a:pPr algn="ctr" defTabSz="914400" fontAlgn="base">
                <a:spcBef>
                  <a:spcPct val="20000"/>
                </a:spcBef>
                <a:spcAft>
                  <a:spcPct val="0"/>
                </a:spcAft>
                <a:buClr>
                  <a:srgbClr val="FF3300"/>
                </a:buClr>
                <a:buSzPct val="75000"/>
              </a:pPr>
              <a:endParaRPr lang="zh-CN" altLang="en-US" sz="1800" err="1">
                <a:latin typeface="Bahnschrift" panose="020B0502040204020203" pitchFamily="34" charset="0"/>
                <a:ea typeface="Linux Libertine O" panose="02000503000000000000" pitchFamily="50" charset="0"/>
                <a:cs typeface="Linux Libertine O" panose="02000503000000000000" pitchFamily="50" charset="0"/>
              </a:endParaRPr>
            </a:p>
          </p:txBody>
        </p:sp>
        <p:cxnSp>
          <p:nvCxnSpPr>
            <p:cNvPr id="59" name="直接连接符 58">
              <a:extLst>
                <a:ext uri="{FF2B5EF4-FFF2-40B4-BE49-F238E27FC236}">
                  <a16:creationId xmlns:a16="http://schemas.microsoft.com/office/drawing/2014/main" id="{6A686A04-4479-84AF-92A8-656DED5306DB}"/>
                </a:ext>
              </a:extLst>
            </p:cNvPr>
            <p:cNvCxnSpPr>
              <a:cxnSpLocks/>
              <a:stCxn id="13" idx="1"/>
              <a:endCxn id="55" idx="5"/>
            </p:cNvCxnSpPr>
            <p:nvPr/>
          </p:nvCxnSpPr>
          <p:spPr bwMode="auto">
            <a:xfrm flipH="1" flipV="1">
              <a:off x="4689181" y="4780279"/>
              <a:ext cx="344656" cy="239502"/>
            </a:xfrm>
            <a:prstGeom prst="line">
              <a:avLst/>
            </a:prstGeom>
            <a:solidFill>
              <a:schemeClr val="bg1"/>
            </a:solidFill>
            <a:ln w="1270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0" name="直接连接符 59">
              <a:extLst>
                <a:ext uri="{FF2B5EF4-FFF2-40B4-BE49-F238E27FC236}">
                  <a16:creationId xmlns:a16="http://schemas.microsoft.com/office/drawing/2014/main" id="{1A8D6340-BBD5-B919-BC5C-2808DE510AB2}"/>
                </a:ext>
              </a:extLst>
            </p:cNvPr>
            <p:cNvCxnSpPr>
              <a:cxnSpLocks/>
              <a:stCxn id="53" idx="7"/>
              <a:endCxn id="55" idx="3"/>
            </p:cNvCxnSpPr>
            <p:nvPr/>
          </p:nvCxnSpPr>
          <p:spPr bwMode="auto">
            <a:xfrm flipV="1">
              <a:off x="4303254" y="4780279"/>
              <a:ext cx="255193" cy="297494"/>
            </a:xfrm>
            <a:prstGeom prst="line">
              <a:avLst/>
            </a:prstGeom>
            <a:solidFill>
              <a:schemeClr val="bg1"/>
            </a:solidFill>
            <a:ln w="1270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1" name="直接连接符 60">
              <a:extLst>
                <a:ext uri="{FF2B5EF4-FFF2-40B4-BE49-F238E27FC236}">
                  <a16:creationId xmlns:a16="http://schemas.microsoft.com/office/drawing/2014/main" id="{4B6E7CB5-B528-44DE-28E3-B84E643FB8B7}"/>
                </a:ext>
              </a:extLst>
            </p:cNvPr>
            <p:cNvCxnSpPr>
              <a:cxnSpLocks/>
              <a:stCxn id="58" idx="1"/>
              <a:endCxn id="9" idx="5"/>
            </p:cNvCxnSpPr>
            <p:nvPr/>
          </p:nvCxnSpPr>
          <p:spPr bwMode="auto">
            <a:xfrm flipH="1" flipV="1">
              <a:off x="5315908" y="4630669"/>
              <a:ext cx="221254" cy="381378"/>
            </a:xfrm>
            <a:prstGeom prst="line">
              <a:avLst/>
            </a:prstGeom>
            <a:solidFill>
              <a:schemeClr val="bg1"/>
            </a:solidFill>
            <a:ln w="1270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62" name="椭圆 61">
              <a:extLst>
                <a:ext uri="{FF2B5EF4-FFF2-40B4-BE49-F238E27FC236}">
                  <a16:creationId xmlns:a16="http://schemas.microsoft.com/office/drawing/2014/main" id="{A69E8203-9B98-48FF-A3DE-028EA275D04B}"/>
                </a:ext>
              </a:extLst>
            </p:cNvPr>
            <p:cNvSpPr/>
            <p:nvPr/>
          </p:nvSpPr>
          <p:spPr bwMode="auto">
            <a:xfrm>
              <a:off x="1547420" y="5375487"/>
              <a:ext cx="184886" cy="166074"/>
            </a:xfrm>
            <a:prstGeom prst="ellipse">
              <a:avLst/>
            </a:prstGeom>
            <a:solidFill>
              <a:schemeClr val="bg1"/>
            </a:solidFill>
            <a:ln w="1270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t" anchorCtr="0" compatLnSpc="1">
              <a:prstTxWarp prst="textNoShape">
                <a:avLst/>
              </a:prstTxWarp>
              <a:noAutofit/>
            </a:bodyPr>
            <a:lstStyle/>
            <a:p>
              <a:pPr algn="ctr" defTabSz="914400" fontAlgn="base">
                <a:spcBef>
                  <a:spcPct val="20000"/>
                </a:spcBef>
                <a:spcAft>
                  <a:spcPct val="0"/>
                </a:spcAft>
                <a:buClr>
                  <a:srgbClr val="FF3300"/>
                </a:buClr>
                <a:buSzPct val="75000"/>
              </a:pPr>
              <a:endParaRPr lang="zh-CN" altLang="en-US" sz="1800" err="1">
                <a:latin typeface="Bahnschrift" panose="020B0502040204020203" pitchFamily="34" charset="0"/>
                <a:ea typeface="Linux Libertine O" panose="02000503000000000000" pitchFamily="50" charset="0"/>
                <a:cs typeface="Linux Libertine O" panose="02000503000000000000" pitchFamily="50" charset="0"/>
              </a:endParaRPr>
            </a:p>
          </p:txBody>
        </p:sp>
        <p:sp>
          <p:nvSpPr>
            <p:cNvPr id="63" name="椭圆 62">
              <a:extLst>
                <a:ext uri="{FF2B5EF4-FFF2-40B4-BE49-F238E27FC236}">
                  <a16:creationId xmlns:a16="http://schemas.microsoft.com/office/drawing/2014/main" id="{65AC452C-47B6-AD5F-D743-2EC2467D8FB1}"/>
                </a:ext>
              </a:extLst>
            </p:cNvPr>
            <p:cNvSpPr/>
            <p:nvPr/>
          </p:nvSpPr>
          <p:spPr bwMode="auto">
            <a:xfrm>
              <a:off x="1484417" y="4837316"/>
              <a:ext cx="184886" cy="166074"/>
            </a:xfrm>
            <a:prstGeom prst="ellipse">
              <a:avLst/>
            </a:prstGeom>
            <a:solidFill>
              <a:schemeClr val="bg1"/>
            </a:solidFill>
            <a:ln w="1270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t" anchorCtr="0" compatLnSpc="1">
              <a:prstTxWarp prst="textNoShape">
                <a:avLst/>
              </a:prstTxWarp>
              <a:noAutofit/>
            </a:bodyPr>
            <a:lstStyle/>
            <a:p>
              <a:pPr algn="ctr" defTabSz="914400" fontAlgn="base">
                <a:spcBef>
                  <a:spcPct val="20000"/>
                </a:spcBef>
                <a:spcAft>
                  <a:spcPct val="0"/>
                </a:spcAft>
                <a:buClr>
                  <a:srgbClr val="FF3300"/>
                </a:buClr>
                <a:buSzPct val="75000"/>
              </a:pPr>
              <a:endParaRPr lang="zh-CN" altLang="en-US" sz="1800" err="1">
                <a:latin typeface="Bahnschrift" panose="020B0502040204020203" pitchFamily="34" charset="0"/>
                <a:ea typeface="Linux Libertine O" panose="02000503000000000000" pitchFamily="50" charset="0"/>
                <a:cs typeface="Linux Libertine O" panose="02000503000000000000" pitchFamily="50" charset="0"/>
              </a:endParaRPr>
            </a:p>
          </p:txBody>
        </p:sp>
        <p:cxnSp>
          <p:nvCxnSpPr>
            <p:cNvPr id="64" name="直接连接符 63">
              <a:extLst>
                <a:ext uri="{FF2B5EF4-FFF2-40B4-BE49-F238E27FC236}">
                  <a16:creationId xmlns:a16="http://schemas.microsoft.com/office/drawing/2014/main" id="{7299E431-B45D-F12C-854B-8D8EEF561FB9}"/>
                </a:ext>
              </a:extLst>
            </p:cNvPr>
            <p:cNvCxnSpPr>
              <a:cxnSpLocks/>
              <a:stCxn id="29" idx="3"/>
              <a:endCxn id="63" idx="7"/>
            </p:cNvCxnSpPr>
            <p:nvPr/>
          </p:nvCxnSpPr>
          <p:spPr bwMode="auto">
            <a:xfrm flipH="1">
              <a:off x="1642227" y="4334307"/>
              <a:ext cx="309981" cy="527329"/>
            </a:xfrm>
            <a:prstGeom prst="line">
              <a:avLst/>
            </a:prstGeom>
            <a:solidFill>
              <a:schemeClr val="bg1"/>
            </a:solidFill>
            <a:ln w="1270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5" name="直接连接符 64">
              <a:extLst>
                <a:ext uri="{FF2B5EF4-FFF2-40B4-BE49-F238E27FC236}">
                  <a16:creationId xmlns:a16="http://schemas.microsoft.com/office/drawing/2014/main" id="{EDADDA90-7269-36A8-4FCC-03F0D7279324}"/>
                </a:ext>
              </a:extLst>
            </p:cNvPr>
            <p:cNvCxnSpPr>
              <a:cxnSpLocks/>
              <a:stCxn id="62" idx="0"/>
              <a:endCxn id="63" idx="4"/>
            </p:cNvCxnSpPr>
            <p:nvPr/>
          </p:nvCxnSpPr>
          <p:spPr bwMode="auto">
            <a:xfrm flipH="1" flipV="1">
              <a:off x="1576860" y="5003390"/>
              <a:ext cx="63003" cy="372097"/>
            </a:xfrm>
            <a:prstGeom prst="line">
              <a:avLst/>
            </a:prstGeom>
            <a:solidFill>
              <a:schemeClr val="bg1"/>
            </a:solidFill>
            <a:ln w="1270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66" name="椭圆 65">
              <a:extLst>
                <a:ext uri="{FF2B5EF4-FFF2-40B4-BE49-F238E27FC236}">
                  <a16:creationId xmlns:a16="http://schemas.microsoft.com/office/drawing/2014/main" id="{A9335E7D-4669-278F-E150-D8F9983E7480}"/>
                </a:ext>
              </a:extLst>
            </p:cNvPr>
            <p:cNvSpPr/>
            <p:nvPr/>
          </p:nvSpPr>
          <p:spPr bwMode="auto">
            <a:xfrm>
              <a:off x="2494852" y="5345463"/>
              <a:ext cx="184886" cy="166074"/>
            </a:xfrm>
            <a:prstGeom prst="ellipse">
              <a:avLst/>
            </a:prstGeom>
            <a:solidFill>
              <a:schemeClr val="bg1"/>
            </a:solidFill>
            <a:ln w="1270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t" anchorCtr="0" compatLnSpc="1">
              <a:prstTxWarp prst="textNoShape">
                <a:avLst/>
              </a:prstTxWarp>
              <a:noAutofit/>
            </a:bodyPr>
            <a:lstStyle/>
            <a:p>
              <a:pPr algn="ctr" defTabSz="914400" fontAlgn="base">
                <a:spcBef>
                  <a:spcPct val="20000"/>
                </a:spcBef>
                <a:spcAft>
                  <a:spcPct val="0"/>
                </a:spcAft>
                <a:buClr>
                  <a:srgbClr val="FF3300"/>
                </a:buClr>
                <a:buSzPct val="75000"/>
              </a:pPr>
              <a:endParaRPr lang="zh-CN" altLang="en-US" sz="1800" err="1">
                <a:latin typeface="Bahnschrift" panose="020B0502040204020203" pitchFamily="34" charset="0"/>
                <a:ea typeface="Linux Libertine O" panose="02000503000000000000" pitchFamily="50" charset="0"/>
                <a:cs typeface="Linux Libertine O" panose="02000503000000000000" pitchFamily="50" charset="0"/>
              </a:endParaRPr>
            </a:p>
          </p:txBody>
        </p:sp>
        <p:cxnSp>
          <p:nvCxnSpPr>
            <p:cNvPr id="67" name="直接连接符 66">
              <a:extLst>
                <a:ext uri="{FF2B5EF4-FFF2-40B4-BE49-F238E27FC236}">
                  <a16:creationId xmlns:a16="http://schemas.microsoft.com/office/drawing/2014/main" id="{79CCC954-86E1-7398-FF0F-B8695CBDDAB7}"/>
                </a:ext>
              </a:extLst>
            </p:cNvPr>
            <p:cNvCxnSpPr>
              <a:cxnSpLocks/>
              <a:stCxn id="32" idx="3"/>
              <a:endCxn id="62" idx="6"/>
            </p:cNvCxnSpPr>
            <p:nvPr/>
          </p:nvCxnSpPr>
          <p:spPr bwMode="auto">
            <a:xfrm flipH="1">
              <a:off x="1732307" y="4961790"/>
              <a:ext cx="824750" cy="496735"/>
            </a:xfrm>
            <a:prstGeom prst="line">
              <a:avLst/>
            </a:prstGeom>
            <a:solidFill>
              <a:schemeClr val="bg1"/>
            </a:solidFill>
            <a:ln w="1270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8" name="直接连接符 67">
              <a:extLst>
                <a:ext uri="{FF2B5EF4-FFF2-40B4-BE49-F238E27FC236}">
                  <a16:creationId xmlns:a16="http://schemas.microsoft.com/office/drawing/2014/main" id="{D26906C5-0575-CD5C-92AD-32E989C8CDFD}"/>
                </a:ext>
              </a:extLst>
            </p:cNvPr>
            <p:cNvCxnSpPr>
              <a:cxnSpLocks/>
              <a:stCxn id="30" idx="5"/>
              <a:endCxn id="66" idx="0"/>
            </p:cNvCxnSpPr>
            <p:nvPr/>
          </p:nvCxnSpPr>
          <p:spPr bwMode="auto">
            <a:xfrm>
              <a:off x="2216864" y="4946353"/>
              <a:ext cx="370431" cy="399110"/>
            </a:xfrm>
            <a:prstGeom prst="line">
              <a:avLst/>
            </a:prstGeom>
            <a:solidFill>
              <a:schemeClr val="bg1"/>
            </a:solidFill>
            <a:ln w="1270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9" name="直接连接符 68">
              <a:extLst>
                <a:ext uri="{FF2B5EF4-FFF2-40B4-BE49-F238E27FC236}">
                  <a16:creationId xmlns:a16="http://schemas.microsoft.com/office/drawing/2014/main" id="{E557C0A6-13B0-A277-C9CB-DE6E664DF6F6}"/>
                </a:ext>
              </a:extLst>
            </p:cNvPr>
            <p:cNvCxnSpPr>
              <a:cxnSpLocks/>
              <a:stCxn id="33" idx="7"/>
              <a:endCxn id="20" idx="3"/>
            </p:cNvCxnSpPr>
            <p:nvPr/>
          </p:nvCxnSpPr>
          <p:spPr bwMode="auto">
            <a:xfrm flipV="1">
              <a:off x="3270413" y="4233171"/>
              <a:ext cx="520324" cy="986816"/>
            </a:xfrm>
            <a:prstGeom prst="line">
              <a:avLst/>
            </a:prstGeom>
            <a:solidFill>
              <a:schemeClr val="bg1"/>
            </a:solidFill>
            <a:ln w="1270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0" name="直接连接符 69">
              <a:extLst>
                <a:ext uri="{FF2B5EF4-FFF2-40B4-BE49-F238E27FC236}">
                  <a16:creationId xmlns:a16="http://schemas.microsoft.com/office/drawing/2014/main" id="{9EFEACF8-0031-3988-91C3-AE72E62A971B}"/>
                </a:ext>
              </a:extLst>
            </p:cNvPr>
            <p:cNvCxnSpPr>
              <a:cxnSpLocks/>
              <a:stCxn id="49" idx="6"/>
              <a:endCxn id="7" idx="3"/>
            </p:cNvCxnSpPr>
            <p:nvPr/>
          </p:nvCxnSpPr>
          <p:spPr bwMode="auto">
            <a:xfrm flipV="1">
              <a:off x="3551446" y="3367449"/>
              <a:ext cx="774807" cy="268253"/>
            </a:xfrm>
            <a:prstGeom prst="line">
              <a:avLst/>
            </a:prstGeom>
            <a:solidFill>
              <a:schemeClr val="bg1"/>
            </a:solidFill>
            <a:ln w="1270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1" name="直接连接符 70">
              <a:extLst>
                <a:ext uri="{FF2B5EF4-FFF2-40B4-BE49-F238E27FC236}">
                  <a16:creationId xmlns:a16="http://schemas.microsoft.com/office/drawing/2014/main" id="{7BAC41BD-FC7A-517A-8DEC-9A58A1F7A43B}"/>
                </a:ext>
              </a:extLst>
            </p:cNvPr>
            <p:cNvCxnSpPr>
              <a:cxnSpLocks/>
              <a:stCxn id="72" idx="5"/>
              <a:endCxn id="34" idx="2"/>
            </p:cNvCxnSpPr>
            <p:nvPr/>
          </p:nvCxnSpPr>
          <p:spPr bwMode="auto">
            <a:xfrm>
              <a:off x="2391337" y="3735145"/>
              <a:ext cx="882780" cy="754388"/>
            </a:xfrm>
            <a:prstGeom prst="line">
              <a:avLst/>
            </a:prstGeom>
            <a:solidFill>
              <a:schemeClr val="bg1"/>
            </a:solidFill>
            <a:ln w="1270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72" name="椭圆 71">
              <a:extLst>
                <a:ext uri="{FF2B5EF4-FFF2-40B4-BE49-F238E27FC236}">
                  <a16:creationId xmlns:a16="http://schemas.microsoft.com/office/drawing/2014/main" id="{11A3BBFA-E2B3-6B33-03BB-F73B1DB965C4}"/>
                </a:ext>
              </a:extLst>
            </p:cNvPr>
            <p:cNvSpPr/>
            <p:nvPr/>
          </p:nvSpPr>
          <p:spPr bwMode="auto">
            <a:xfrm>
              <a:off x="2233526" y="3593391"/>
              <a:ext cx="184886" cy="166074"/>
            </a:xfrm>
            <a:prstGeom prst="ellipse">
              <a:avLst/>
            </a:prstGeom>
            <a:solidFill>
              <a:schemeClr val="bg1"/>
            </a:solidFill>
            <a:ln w="1270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t" anchorCtr="0" compatLnSpc="1">
              <a:prstTxWarp prst="textNoShape">
                <a:avLst/>
              </a:prstTxWarp>
              <a:noAutofit/>
            </a:bodyPr>
            <a:lstStyle/>
            <a:p>
              <a:pPr algn="ctr" defTabSz="914400" fontAlgn="base">
                <a:spcBef>
                  <a:spcPct val="20000"/>
                </a:spcBef>
                <a:spcAft>
                  <a:spcPct val="0"/>
                </a:spcAft>
                <a:buClr>
                  <a:srgbClr val="FF3300"/>
                </a:buClr>
                <a:buSzPct val="75000"/>
              </a:pPr>
              <a:endParaRPr lang="zh-CN" altLang="en-US" sz="1800" err="1">
                <a:latin typeface="Bahnschrift" panose="020B0502040204020203" pitchFamily="34" charset="0"/>
                <a:ea typeface="Linux Libertine O" panose="02000503000000000000" pitchFamily="50" charset="0"/>
                <a:cs typeface="Linux Libertine O" panose="02000503000000000000" pitchFamily="50" charset="0"/>
              </a:endParaRPr>
            </a:p>
          </p:txBody>
        </p:sp>
        <p:cxnSp>
          <p:nvCxnSpPr>
            <p:cNvPr id="73" name="直接连接符 72">
              <a:extLst>
                <a:ext uri="{FF2B5EF4-FFF2-40B4-BE49-F238E27FC236}">
                  <a16:creationId xmlns:a16="http://schemas.microsoft.com/office/drawing/2014/main" id="{73BD50A8-17D4-E8F3-1BE2-44EA66AE979C}"/>
                </a:ext>
              </a:extLst>
            </p:cNvPr>
            <p:cNvCxnSpPr>
              <a:cxnSpLocks/>
              <a:stCxn id="29" idx="0"/>
              <a:endCxn id="72" idx="4"/>
            </p:cNvCxnSpPr>
            <p:nvPr/>
          </p:nvCxnSpPr>
          <p:spPr bwMode="auto">
            <a:xfrm flipV="1">
              <a:off x="2017575" y="3759465"/>
              <a:ext cx="308395" cy="433087"/>
            </a:xfrm>
            <a:prstGeom prst="line">
              <a:avLst/>
            </a:prstGeom>
            <a:solidFill>
              <a:schemeClr val="bg1"/>
            </a:solidFill>
            <a:ln w="1270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74" name="椭圆 73">
              <a:extLst>
                <a:ext uri="{FF2B5EF4-FFF2-40B4-BE49-F238E27FC236}">
                  <a16:creationId xmlns:a16="http://schemas.microsoft.com/office/drawing/2014/main" id="{AC5F7B9C-9765-117C-FB70-4EF9E74949B7}"/>
                </a:ext>
              </a:extLst>
            </p:cNvPr>
            <p:cNvSpPr/>
            <p:nvPr/>
          </p:nvSpPr>
          <p:spPr bwMode="auto">
            <a:xfrm>
              <a:off x="4390195" y="5337271"/>
              <a:ext cx="184886" cy="166074"/>
            </a:xfrm>
            <a:prstGeom prst="ellipse">
              <a:avLst/>
            </a:prstGeom>
            <a:solidFill>
              <a:schemeClr val="bg1"/>
            </a:solidFill>
            <a:ln w="1270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t" anchorCtr="0" compatLnSpc="1">
              <a:prstTxWarp prst="textNoShape">
                <a:avLst/>
              </a:prstTxWarp>
              <a:noAutofit/>
            </a:bodyPr>
            <a:lstStyle/>
            <a:p>
              <a:pPr algn="ctr" defTabSz="914400" fontAlgn="base">
                <a:spcBef>
                  <a:spcPct val="20000"/>
                </a:spcBef>
                <a:spcAft>
                  <a:spcPct val="0"/>
                </a:spcAft>
                <a:buClr>
                  <a:srgbClr val="FF3300"/>
                </a:buClr>
                <a:buSzPct val="75000"/>
              </a:pPr>
              <a:endParaRPr lang="zh-CN" altLang="en-US" sz="1800" err="1">
                <a:latin typeface="Bahnschrift" panose="020B0502040204020203" pitchFamily="34" charset="0"/>
                <a:ea typeface="Linux Libertine O" panose="02000503000000000000" pitchFamily="50" charset="0"/>
                <a:cs typeface="Linux Libertine O" panose="02000503000000000000" pitchFamily="50" charset="0"/>
              </a:endParaRPr>
            </a:p>
          </p:txBody>
        </p:sp>
        <p:cxnSp>
          <p:nvCxnSpPr>
            <p:cNvPr id="75" name="直接连接符 74">
              <a:extLst>
                <a:ext uri="{FF2B5EF4-FFF2-40B4-BE49-F238E27FC236}">
                  <a16:creationId xmlns:a16="http://schemas.microsoft.com/office/drawing/2014/main" id="{3970425C-FD25-9733-977E-5FDB06363918}"/>
                </a:ext>
              </a:extLst>
            </p:cNvPr>
            <p:cNvCxnSpPr>
              <a:cxnSpLocks/>
              <a:stCxn id="34" idx="3"/>
              <a:endCxn id="66" idx="7"/>
            </p:cNvCxnSpPr>
            <p:nvPr/>
          </p:nvCxnSpPr>
          <p:spPr bwMode="auto">
            <a:xfrm flipH="1">
              <a:off x="2652662" y="4548249"/>
              <a:ext cx="648531" cy="821534"/>
            </a:xfrm>
            <a:prstGeom prst="line">
              <a:avLst/>
            </a:prstGeom>
            <a:solidFill>
              <a:schemeClr val="bg1"/>
            </a:solidFill>
            <a:ln w="1270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76" name="椭圆 75">
              <a:extLst>
                <a:ext uri="{FF2B5EF4-FFF2-40B4-BE49-F238E27FC236}">
                  <a16:creationId xmlns:a16="http://schemas.microsoft.com/office/drawing/2014/main" id="{98BDE2A4-7F2C-EF33-544A-7D83CF5E8B16}"/>
                </a:ext>
              </a:extLst>
            </p:cNvPr>
            <p:cNvSpPr/>
            <p:nvPr/>
          </p:nvSpPr>
          <p:spPr bwMode="auto">
            <a:xfrm>
              <a:off x="5294404" y="5372247"/>
              <a:ext cx="184886" cy="166074"/>
            </a:xfrm>
            <a:prstGeom prst="ellipse">
              <a:avLst/>
            </a:prstGeom>
            <a:solidFill>
              <a:schemeClr val="bg1"/>
            </a:solidFill>
            <a:ln w="1270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t" anchorCtr="0" compatLnSpc="1">
              <a:prstTxWarp prst="textNoShape">
                <a:avLst/>
              </a:prstTxWarp>
              <a:noAutofit/>
            </a:bodyPr>
            <a:lstStyle/>
            <a:p>
              <a:pPr algn="ctr" defTabSz="914400" fontAlgn="base">
                <a:spcBef>
                  <a:spcPct val="20000"/>
                </a:spcBef>
                <a:spcAft>
                  <a:spcPct val="0"/>
                </a:spcAft>
                <a:buClr>
                  <a:srgbClr val="FF3300"/>
                </a:buClr>
                <a:buSzPct val="75000"/>
              </a:pPr>
              <a:endParaRPr lang="zh-CN" altLang="en-US" sz="1800" err="1">
                <a:latin typeface="Bahnschrift" panose="020B0502040204020203" pitchFamily="34" charset="0"/>
                <a:ea typeface="Linux Libertine O" panose="02000503000000000000" pitchFamily="50" charset="0"/>
                <a:cs typeface="Linux Libertine O" panose="02000503000000000000" pitchFamily="50" charset="0"/>
              </a:endParaRPr>
            </a:p>
          </p:txBody>
        </p:sp>
        <p:cxnSp>
          <p:nvCxnSpPr>
            <p:cNvPr id="77" name="直接连接符 76">
              <a:extLst>
                <a:ext uri="{FF2B5EF4-FFF2-40B4-BE49-F238E27FC236}">
                  <a16:creationId xmlns:a16="http://schemas.microsoft.com/office/drawing/2014/main" id="{6C78D8D9-E6A2-D997-907D-043CBC156CFE}"/>
                </a:ext>
              </a:extLst>
            </p:cNvPr>
            <p:cNvCxnSpPr>
              <a:cxnSpLocks/>
              <a:stCxn id="9" idx="3"/>
              <a:endCxn id="74" idx="7"/>
            </p:cNvCxnSpPr>
            <p:nvPr/>
          </p:nvCxnSpPr>
          <p:spPr bwMode="auto">
            <a:xfrm flipH="1">
              <a:off x="4548005" y="4630669"/>
              <a:ext cx="637168" cy="730921"/>
            </a:xfrm>
            <a:prstGeom prst="line">
              <a:avLst/>
            </a:prstGeom>
            <a:solidFill>
              <a:schemeClr val="bg1"/>
            </a:solidFill>
            <a:ln w="1270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8" name="直接连接符 77">
              <a:extLst>
                <a:ext uri="{FF2B5EF4-FFF2-40B4-BE49-F238E27FC236}">
                  <a16:creationId xmlns:a16="http://schemas.microsoft.com/office/drawing/2014/main" id="{9E9FBE87-A146-A02A-5AAD-AFA2D0456E9B}"/>
                </a:ext>
              </a:extLst>
            </p:cNvPr>
            <p:cNvCxnSpPr>
              <a:cxnSpLocks/>
              <a:stCxn id="53" idx="5"/>
              <a:endCxn id="74" idx="1"/>
            </p:cNvCxnSpPr>
            <p:nvPr/>
          </p:nvCxnSpPr>
          <p:spPr bwMode="auto">
            <a:xfrm>
              <a:off x="4303254" y="5195207"/>
              <a:ext cx="114017" cy="166383"/>
            </a:xfrm>
            <a:prstGeom prst="line">
              <a:avLst/>
            </a:prstGeom>
            <a:solidFill>
              <a:schemeClr val="bg1"/>
            </a:solidFill>
            <a:ln w="1270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9" name="直接连接符 78">
              <a:extLst>
                <a:ext uri="{FF2B5EF4-FFF2-40B4-BE49-F238E27FC236}">
                  <a16:creationId xmlns:a16="http://schemas.microsoft.com/office/drawing/2014/main" id="{D626CFE7-1387-FA26-300F-F662B6D0EFDD}"/>
                </a:ext>
              </a:extLst>
            </p:cNvPr>
            <p:cNvCxnSpPr>
              <a:cxnSpLocks/>
              <a:stCxn id="13" idx="5"/>
              <a:endCxn id="76" idx="1"/>
            </p:cNvCxnSpPr>
            <p:nvPr/>
          </p:nvCxnSpPr>
          <p:spPr bwMode="auto">
            <a:xfrm>
              <a:off x="5164572" y="5137214"/>
              <a:ext cx="156908" cy="259352"/>
            </a:xfrm>
            <a:prstGeom prst="line">
              <a:avLst/>
            </a:prstGeom>
            <a:solidFill>
              <a:schemeClr val="bg1"/>
            </a:solidFill>
            <a:ln w="1270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0" name="直接连接符 79">
              <a:extLst>
                <a:ext uri="{FF2B5EF4-FFF2-40B4-BE49-F238E27FC236}">
                  <a16:creationId xmlns:a16="http://schemas.microsoft.com/office/drawing/2014/main" id="{43916455-0834-F0F1-5694-B41067A61435}"/>
                </a:ext>
              </a:extLst>
            </p:cNvPr>
            <p:cNvCxnSpPr>
              <a:cxnSpLocks/>
              <a:stCxn id="58" idx="4"/>
              <a:endCxn id="76" idx="7"/>
            </p:cNvCxnSpPr>
            <p:nvPr/>
          </p:nvCxnSpPr>
          <p:spPr bwMode="auto">
            <a:xfrm flipH="1">
              <a:off x="5452214" y="5153802"/>
              <a:ext cx="150315" cy="242765"/>
            </a:xfrm>
            <a:prstGeom prst="line">
              <a:avLst/>
            </a:prstGeom>
            <a:solidFill>
              <a:schemeClr val="bg1"/>
            </a:solidFill>
            <a:ln w="1270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8" name="连接符: 曲线 87">
              <a:extLst>
                <a:ext uri="{FF2B5EF4-FFF2-40B4-BE49-F238E27FC236}">
                  <a16:creationId xmlns:a16="http://schemas.microsoft.com/office/drawing/2014/main" id="{625EEDFD-3AA8-82F3-74B9-0F560C12C290}"/>
                </a:ext>
              </a:extLst>
            </p:cNvPr>
            <p:cNvCxnSpPr>
              <a:stCxn id="8" idx="6"/>
              <a:endCxn id="9" idx="7"/>
            </p:cNvCxnSpPr>
            <p:nvPr/>
          </p:nvCxnSpPr>
          <p:spPr>
            <a:xfrm>
              <a:off x="5068090" y="3938295"/>
              <a:ext cx="247817" cy="574941"/>
            </a:xfrm>
            <a:prstGeom prst="curvedConnector2">
              <a:avLst/>
            </a:prstGeom>
            <a:ln w="12700"/>
          </p:spPr>
          <p:style>
            <a:lnRef idx="1">
              <a:schemeClr val="dk1"/>
            </a:lnRef>
            <a:fillRef idx="0">
              <a:schemeClr val="dk1"/>
            </a:fillRef>
            <a:effectRef idx="0">
              <a:schemeClr val="dk1"/>
            </a:effectRef>
            <a:fontRef idx="minor">
              <a:schemeClr val="tx1"/>
            </a:fontRef>
          </p:style>
        </p:cxnSp>
        <p:cxnSp>
          <p:nvCxnSpPr>
            <p:cNvPr id="89" name="连接符: 曲线 88">
              <a:extLst>
                <a:ext uri="{FF2B5EF4-FFF2-40B4-BE49-F238E27FC236}">
                  <a16:creationId xmlns:a16="http://schemas.microsoft.com/office/drawing/2014/main" id="{8544B5B9-DA05-4788-C512-827A7367013D}"/>
                </a:ext>
              </a:extLst>
            </p:cNvPr>
            <p:cNvCxnSpPr>
              <a:cxnSpLocks/>
              <a:stCxn id="8" idx="4"/>
              <a:endCxn id="9" idx="2"/>
            </p:cNvCxnSpPr>
            <p:nvPr/>
          </p:nvCxnSpPr>
          <p:spPr>
            <a:xfrm rot="16200000" flipH="1">
              <a:off x="4791562" y="4205417"/>
              <a:ext cx="550620" cy="182450"/>
            </a:xfrm>
            <a:prstGeom prst="curvedConnector2">
              <a:avLst/>
            </a:prstGeom>
            <a:ln w="12700"/>
          </p:spPr>
          <p:style>
            <a:lnRef idx="1">
              <a:schemeClr val="dk1"/>
            </a:lnRef>
            <a:fillRef idx="0">
              <a:schemeClr val="dk1"/>
            </a:fillRef>
            <a:effectRef idx="0">
              <a:schemeClr val="dk1"/>
            </a:effectRef>
            <a:fontRef idx="minor">
              <a:schemeClr val="tx1"/>
            </a:fontRef>
          </p:style>
        </p:cxnSp>
      </p:grpSp>
      <p:sp>
        <p:nvSpPr>
          <p:cNvPr id="98" name="椭圆 97">
            <a:extLst>
              <a:ext uri="{FF2B5EF4-FFF2-40B4-BE49-F238E27FC236}">
                <a16:creationId xmlns:a16="http://schemas.microsoft.com/office/drawing/2014/main" id="{0FFD2F21-CA7C-1B36-EE22-5551BD74C46B}"/>
              </a:ext>
            </a:extLst>
          </p:cNvPr>
          <p:cNvSpPr/>
          <p:nvPr/>
        </p:nvSpPr>
        <p:spPr bwMode="auto">
          <a:xfrm>
            <a:off x="2697051" y="3120675"/>
            <a:ext cx="184886" cy="166074"/>
          </a:xfrm>
          <a:prstGeom prst="ellipse">
            <a:avLst/>
          </a:prstGeom>
          <a:solidFill>
            <a:schemeClr val="bg1"/>
          </a:solidFill>
          <a:ln w="28575">
            <a:solidFill>
              <a:srgbClr val="FF0000"/>
            </a:solidFill>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t" anchorCtr="0" compatLnSpc="1">
            <a:prstTxWarp prst="textNoShape">
              <a:avLst/>
            </a:prstTxWarp>
            <a:noAutofit/>
          </a:bodyPr>
          <a:lstStyle/>
          <a:p>
            <a:pPr algn="ctr" defTabSz="914400" fontAlgn="base">
              <a:spcBef>
                <a:spcPct val="20000"/>
              </a:spcBef>
              <a:spcAft>
                <a:spcPct val="0"/>
              </a:spcAft>
              <a:buClr>
                <a:srgbClr val="FF3300"/>
              </a:buClr>
              <a:buSzPct val="75000"/>
            </a:pPr>
            <a:endParaRPr lang="zh-CN" altLang="en-US" sz="1800" err="1">
              <a:latin typeface="Bahnschrift" panose="020B0502040204020203" pitchFamily="34" charset="0"/>
              <a:ea typeface="Linux Libertine O" panose="02000503000000000000" pitchFamily="50" charset="0"/>
              <a:cs typeface="Linux Libertine O" panose="02000503000000000000" pitchFamily="50" charset="0"/>
            </a:endParaRPr>
          </a:p>
        </p:txBody>
      </p:sp>
      <p:cxnSp>
        <p:nvCxnSpPr>
          <p:cNvPr id="99" name="直接连接符 98">
            <a:extLst>
              <a:ext uri="{FF2B5EF4-FFF2-40B4-BE49-F238E27FC236}">
                <a16:creationId xmlns:a16="http://schemas.microsoft.com/office/drawing/2014/main" id="{DDC8C78A-BEA5-5E50-6835-4331E5DECAC1}"/>
              </a:ext>
            </a:extLst>
          </p:cNvPr>
          <p:cNvCxnSpPr>
            <a:cxnSpLocks/>
            <a:stCxn id="98" idx="6"/>
          </p:cNvCxnSpPr>
          <p:nvPr/>
        </p:nvCxnSpPr>
        <p:spPr bwMode="auto">
          <a:xfrm flipV="1">
            <a:off x="2881937" y="3016465"/>
            <a:ext cx="778980" cy="187248"/>
          </a:xfrm>
          <a:prstGeom prst="line">
            <a:avLst/>
          </a:prstGeom>
          <a:solidFill>
            <a:schemeClr val="bg1"/>
          </a:solidFill>
          <a:ln w="28575">
            <a:solidFill>
              <a:srgbClr val="FF0000"/>
            </a:solidFill>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100" name="椭圆 99">
            <a:extLst>
              <a:ext uri="{FF2B5EF4-FFF2-40B4-BE49-F238E27FC236}">
                <a16:creationId xmlns:a16="http://schemas.microsoft.com/office/drawing/2014/main" id="{35732E65-6892-40DF-5A5C-7EDF97AF80B0}"/>
              </a:ext>
            </a:extLst>
          </p:cNvPr>
          <p:cNvSpPr/>
          <p:nvPr/>
        </p:nvSpPr>
        <p:spPr bwMode="auto">
          <a:xfrm>
            <a:off x="1924188" y="4199216"/>
            <a:ext cx="184886" cy="166074"/>
          </a:xfrm>
          <a:prstGeom prst="ellipse">
            <a:avLst/>
          </a:prstGeom>
          <a:solidFill>
            <a:schemeClr val="bg1"/>
          </a:solidFill>
          <a:ln w="28575">
            <a:solidFill>
              <a:srgbClr val="FF0000"/>
            </a:solidFill>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t" anchorCtr="0" compatLnSpc="1">
            <a:prstTxWarp prst="textNoShape">
              <a:avLst/>
            </a:prstTxWarp>
            <a:noAutofit/>
          </a:bodyPr>
          <a:lstStyle/>
          <a:p>
            <a:pPr algn="ctr" defTabSz="914400" fontAlgn="base">
              <a:spcBef>
                <a:spcPct val="20000"/>
              </a:spcBef>
              <a:spcAft>
                <a:spcPct val="0"/>
              </a:spcAft>
              <a:buClr>
                <a:srgbClr val="FF3300"/>
              </a:buClr>
              <a:buSzPct val="75000"/>
            </a:pPr>
            <a:endParaRPr lang="zh-CN" altLang="en-US" sz="1800" err="1">
              <a:latin typeface="Bahnschrift" panose="020B0502040204020203" pitchFamily="34" charset="0"/>
              <a:ea typeface="Linux Libertine O" panose="02000503000000000000" pitchFamily="50" charset="0"/>
              <a:cs typeface="Linux Libertine O" panose="02000503000000000000" pitchFamily="50" charset="0"/>
            </a:endParaRPr>
          </a:p>
        </p:txBody>
      </p:sp>
      <p:cxnSp>
        <p:nvCxnSpPr>
          <p:cNvPr id="101" name="直接连接符 100">
            <a:extLst>
              <a:ext uri="{FF2B5EF4-FFF2-40B4-BE49-F238E27FC236}">
                <a16:creationId xmlns:a16="http://schemas.microsoft.com/office/drawing/2014/main" id="{B999C74B-77F5-C0D8-BB86-17A91A7308C9}"/>
              </a:ext>
            </a:extLst>
          </p:cNvPr>
          <p:cNvCxnSpPr>
            <a:cxnSpLocks/>
            <a:stCxn id="106" idx="7"/>
            <a:endCxn id="98" idx="3"/>
          </p:cNvCxnSpPr>
          <p:nvPr/>
        </p:nvCxnSpPr>
        <p:spPr bwMode="auto">
          <a:xfrm flipV="1">
            <a:off x="2390393" y="3262430"/>
            <a:ext cx="333734" cy="361944"/>
          </a:xfrm>
          <a:prstGeom prst="line">
            <a:avLst/>
          </a:prstGeom>
          <a:solidFill>
            <a:schemeClr val="bg1"/>
          </a:solidFill>
          <a:ln w="28575">
            <a:solidFill>
              <a:srgbClr val="FF0000"/>
            </a:solidFill>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102" name="椭圆 101">
            <a:extLst>
              <a:ext uri="{FF2B5EF4-FFF2-40B4-BE49-F238E27FC236}">
                <a16:creationId xmlns:a16="http://schemas.microsoft.com/office/drawing/2014/main" id="{6A79E175-5314-5696-6B8A-62539477B38E}"/>
              </a:ext>
            </a:extLst>
          </p:cNvPr>
          <p:cNvSpPr/>
          <p:nvPr/>
        </p:nvSpPr>
        <p:spPr bwMode="auto">
          <a:xfrm>
            <a:off x="1546476" y="5382150"/>
            <a:ext cx="184886" cy="166074"/>
          </a:xfrm>
          <a:prstGeom prst="ellipse">
            <a:avLst/>
          </a:prstGeom>
          <a:solidFill>
            <a:schemeClr val="bg1"/>
          </a:solidFill>
          <a:ln w="28575">
            <a:solidFill>
              <a:srgbClr val="FF0000"/>
            </a:solidFill>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t" anchorCtr="0" compatLnSpc="1">
            <a:prstTxWarp prst="textNoShape">
              <a:avLst/>
            </a:prstTxWarp>
            <a:noAutofit/>
          </a:bodyPr>
          <a:lstStyle/>
          <a:p>
            <a:pPr algn="ctr" defTabSz="914400" fontAlgn="base">
              <a:spcBef>
                <a:spcPct val="20000"/>
              </a:spcBef>
              <a:spcAft>
                <a:spcPct val="0"/>
              </a:spcAft>
              <a:buClr>
                <a:srgbClr val="FF3300"/>
              </a:buClr>
              <a:buSzPct val="75000"/>
            </a:pPr>
            <a:endParaRPr lang="zh-CN" altLang="en-US" sz="1800" err="1">
              <a:latin typeface="Bahnschrift" panose="020B0502040204020203" pitchFamily="34" charset="0"/>
              <a:ea typeface="Linux Libertine O" panose="02000503000000000000" pitchFamily="50" charset="0"/>
              <a:cs typeface="Linux Libertine O" panose="02000503000000000000" pitchFamily="50" charset="0"/>
            </a:endParaRPr>
          </a:p>
        </p:txBody>
      </p:sp>
      <p:sp>
        <p:nvSpPr>
          <p:cNvPr id="103" name="椭圆 102">
            <a:extLst>
              <a:ext uri="{FF2B5EF4-FFF2-40B4-BE49-F238E27FC236}">
                <a16:creationId xmlns:a16="http://schemas.microsoft.com/office/drawing/2014/main" id="{EC8C9A7D-3FEA-138B-CBF2-D9742457F71E}"/>
              </a:ext>
            </a:extLst>
          </p:cNvPr>
          <p:cNvSpPr/>
          <p:nvPr/>
        </p:nvSpPr>
        <p:spPr bwMode="auto">
          <a:xfrm>
            <a:off x="1483473" y="4843979"/>
            <a:ext cx="184886" cy="166074"/>
          </a:xfrm>
          <a:prstGeom prst="ellipse">
            <a:avLst/>
          </a:prstGeom>
          <a:solidFill>
            <a:schemeClr val="bg1"/>
          </a:solidFill>
          <a:ln w="28575">
            <a:solidFill>
              <a:srgbClr val="FF0000"/>
            </a:solidFill>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t" anchorCtr="0" compatLnSpc="1">
            <a:prstTxWarp prst="textNoShape">
              <a:avLst/>
            </a:prstTxWarp>
            <a:noAutofit/>
          </a:bodyPr>
          <a:lstStyle/>
          <a:p>
            <a:pPr algn="ctr" defTabSz="914400" fontAlgn="base">
              <a:spcBef>
                <a:spcPct val="20000"/>
              </a:spcBef>
              <a:spcAft>
                <a:spcPct val="0"/>
              </a:spcAft>
              <a:buClr>
                <a:srgbClr val="FF3300"/>
              </a:buClr>
              <a:buSzPct val="75000"/>
            </a:pPr>
            <a:endParaRPr lang="zh-CN" altLang="en-US" sz="1800" err="1">
              <a:latin typeface="Bahnschrift" panose="020B0502040204020203" pitchFamily="34" charset="0"/>
              <a:ea typeface="Linux Libertine O" panose="02000503000000000000" pitchFamily="50" charset="0"/>
              <a:cs typeface="Linux Libertine O" panose="02000503000000000000" pitchFamily="50" charset="0"/>
            </a:endParaRPr>
          </a:p>
        </p:txBody>
      </p:sp>
      <p:cxnSp>
        <p:nvCxnSpPr>
          <p:cNvPr id="104" name="直接连接符 103">
            <a:extLst>
              <a:ext uri="{FF2B5EF4-FFF2-40B4-BE49-F238E27FC236}">
                <a16:creationId xmlns:a16="http://schemas.microsoft.com/office/drawing/2014/main" id="{02AC6D9F-DDE1-31F2-3EE3-516CD2C96C70}"/>
              </a:ext>
            </a:extLst>
          </p:cNvPr>
          <p:cNvCxnSpPr>
            <a:cxnSpLocks/>
            <a:stCxn id="100" idx="3"/>
            <a:endCxn id="103" idx="7"/>
          </p:cNvCxnSpPr>
          <p:nvPr/>
        </p:nvCxnSpPr>
        <p:spPr bwMode="auto">
          <a:xfrm flipH="1">
            <a:off x="1641283" y="4340970"/>
            <a:ext cx="309981" cy="527329"/>
          </a:xfrm>
          <a:prstGeom prst="line">
            <a:avLst/>
          </a:prstGeom>
          <a:solidFill>
            <a:schemeClr val="bg1"/>
          </a:solidFill>
          <a:ln w="28575">
            <a:solidFill>
              <a:srgbClr val="FF0000"/>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5" name="直接连接符 104">
            <a:extLst>
              <a:ext uri="{FF2B5EF4-FFF2-40B4-BE49-F238E27FC236}">
                <a16:creationId xmlns:a16="http://schemas.microsoft.com/office/drawing/2014/main" id="{716717D5-E8B4-863E-F7C8-C2774381D5F4}"/>
              </a:ext>
            </a:extLst>
          </p:cNvPr>
          <p:cNvCxnSpPr>
            <a:cxnSpLocks/>
            <a:stCxn id="102" idx="0"/>
            <a:endCxn id="103" idx="4"/>
          </p:cNvCxnSpPr>
          <p:nvPr/>
        </p:nvCxnSpPr>
        <p:spPr bwMode="auto">
          <a:xfrm flipH="1" flipV="1">
            <a:off x="1575916" y="5010053"/>
            <a:ext cx="63003" cy="372097"/>
          </a:xfrm>
          <a:prstGeom prst="line">
            <a:avLst/>
          </a:prstGeom>
          <a:solidFill>
            <a:schemeClr val="bg1"/>
          </a:solidFill>
          <a:ln w="28575">
            <a:solidFill>
              <a:srgbClr val="FF0000"/>
            </a:solidFill>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106" name="椭圆 105">
            <a:extLst>
              <a:ext uri="{FF2B5EF4-FFF2-40B4-BE49-F238E27FC236}">
                <a16:creationId xmlns:a16="http://schemas.microsoft.com/office/drawing/2014/main" id="{4DDC2893-C324-B340-1A8F-BF5AACC06B23}"/>
              </a:ext>
            </a:extLst>
          </p:cNvPr>
          <p:cNvSpPr/>
          <p:nvPr/>
        </p:nvSpPr>
        <p:spPr bwMode="auto">
          <a:xfrm>
            <a:off x="2232582" y="3600054"/>
            <a:ext cx="184886" cy="166074"/>
          </a:xfrm>
          <a:prstGeom prst="ellipse">
            <a:avLst/>
          </a:prstGeom>
          <a:solidFill>
            <a:schemeClr val="bg1"/>
          </a:solidFill>
          <a:ln w="28575">
            <a:solidFill>
              <a:srgbClr val="FF0000"/>
            </a:solidFill>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t" anchorCtr="0" compatLnSpc="1">
            <a:prstTxWarp prst="textNoShape">
              <a:avLst/>
            </a:prstTxWarp>
            <a:noAutofit/>
          </a:bodyPr>
          <a:lstStyle/>
          <a:p>
            <a:pPr algn="ctr" defTabSz="914400" fontAlgn="base">
              <a:spcBef>
                <a:spcPct val="20000"/>
              </a:spcBef>
              <a:spcAft>
                <a:spcPct val="0"/>
              </a:spcAft>
              <a:buClr>
                <a:srgbClr val="FF3300"/>
              </a:buClr>
              <a:buSzPct val="75000"/>
            </a:pPr>
            <a:endParaRPr lang="zh-CN" altLang="en-US" sz="1800" err="1">
              <a:latin typeface="Bahnschrift" panose="020B0502040204020203" pitchFamily="34" charset="0"/>
              <a:ea typeface="Linux Libertine O" panose="02000503000000000000" pitchFamily="50" charset="0"/>
              <a:cs typeface="Linux Libertine O" panose="02000503000000000000" pitchFamily="50" charset="0"/>
            </a:endParaRPr>
          </a:p>
        </p:txBody>
      </p:sp>
      <p:cxnSp>
        <p:nvCxnSpPr>
          <p:cNvPr id="107" name="直接连接符 106">
            <a:extLst>
              <a:ext uri="{FF2B5EF4-FFF2-40B4-BE49-F238E27FC236}">
                <a16:creationId xmlns:a16="http://schemas.microsoft.com/office/drawing/2014/main" id="{AE9D5316-294D-09B0-B7FC-CE6C4764DE0A}"/>
              </a:ext>
            </a:extLst>
          </p:cNvPr>
          <p:cNvCxnSpPr>
            <a:cxnSpLocks/>
            <a:stCxn id="100" idx="0"/>
            <a:endCxn id="106" idx="4"/>
          </p:cNvCxnSpPr>
          <p:nvPr/>
        </p:nvCxnSpPr>
        <p:spPr bwMode="auto">
          <a:xfrm flipV="1">
            <a:off x="2016631" y="3766128"/>
            <a:ext cx="308395" cy="433087"/>
          </a:xfrm>
          <a:prstGeom prst="line">
            <a:avLst/>
          </a:prstGeom>
          <a:solidFill>
            <a:schemeClr val="bg1"/>
          </a:solidFill>
          <a:ln w="28575">
            <a:solidFill>
              <a:srgbClr val="FF0000"/>
            </a:solidFill>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109" name="椭圆 108">
            <a:extLst>
              <a:ext uri="{FF2B5EF4-FFF2-40B4-BE49-F238E27FC236}">
                <a16:creationId xmlns:a16="http://schemas.microsoft.com/office/drawing/2014/main" id="{32E81214-1E61-417B-19F4-6963723FB573}"/>
              </a:ext>
            </a:extLst>
          </p:cNvPr>
          <p:cNvSpPr/>
          <p:nvPr/>
        </p:nvSpPr>
        <p:spPr bwMode="auto">
          <a:xfrm>
            <a:off x="3692415" y="5335181"/>
            <a:ext cx="184886" cy="166074"/>
          </a:xfrm>
          <a:prstGeom prst="ellipse">
            <a:avLst/>
          </a:prstGeom>
          <a:solidFill>
            <a:schemeClr val="bg1"/>
          </a:solidFill>
          <a:ln w="28575">
            <a:solidFill>
              <a:srgbClr val="FF0000"/>
            </a:solidFill>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t" anchorCtr="0" compatLnSpc="1">
            <a:prstTxWarp prst="textNoShape">
              <a:avLst/>
            </a:prstTxWarp>
            <a:noAutofit/>
          </a:bodyPr>
          <a:lstStyle/>
          <a:p>
            <a:pPr algn="ctr" defTabSz="914400" fontAlgn="base">
              <a:spcBef>
                <a:spcPct val="20000"/>
              </a:spcBef>
              <a:spcAft>
                <a:spcPct val="0"/>
              </a:spcAft>
              <a:buClr>
                <a:srgbClr val="FF3300"/>
              </a:buClr>
              <a:buSzPct val="75000"/>
            </a:pPr>
            <a:endParaRPr lang="zh-CN" altLang="en-US" sz="1800" err="1">
              <a:latin typeface="Bahnschrift" panose="020B0502040204020203" pitchFamily="34" charset="0"/>
              <a:ea typeface="Linux Libertine O" panose="02000503000000000000" pitchFamily="50" charset="0"/>
              <a:cs typeface="Linux Libertine O" panose="02000503000000000000" pitchFamily="50" charset="0"/>
            </a:endParaRPr>
          </a:p>
        </p:txBody>
      </p:sp>
      <p:sp>
        <p:nvSpPr>
          <p:cNvPr id="110" name="椭圆 109">
            <a:extLst>
              <a:ext uri="{FF2B5EF4-FFF2-40B4-BE49-F238E27FC236}">
                <a16:creationId xmlns:a16="http://schemas.microsoft.com/office/drawing/2014/main" id="{BC9058C5-9996-8E12-F20E-5F6EC3042F99}"/>
              </a:ext>
            </a:extLst>
          </p:cNvPr>
          <p:cNvSpPr/>
          <p:nvPr/>
        </p:nvSpPr>
        <p:spPr bwMode="auto">
          <a:xfrm>
            <a:off x="2921919" y="3897065"/>
            <a:ext cx="184886" cy="166074"/>
          </a:xfrm>
          <a:prstGeom prst="ellipse">
            <a:avLst/>
          </a:prstGeom>
          <a:solidFill>
            <a:schemeClr val="bg1"/>
          </a:solidFill>
          <a:ln w="28575">
            <a:solidFill>
              <a:srgbClr val="FF0000"/>
            </a:solidFill>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t" anchorCtr="0" compatLnSpc="1">
            <a:prstTxWarp prst="textNoShape">
              <a:avLst/>
            </a:prstTxWarp>
            <a:noAutofit/>
          </a:bodyPr>
          <a:lstStyle/>
          <a:p>
            <a:pPr algn="ctr" defTabSz="914400" fontAlgn="base">
              <a:spcBef>
                <a:spcPct val="20000"/>
              </a:spcBef>
              <a:spcAft>
                <a:spcPct val="0"/>
              </a:spcAft>
              <a:buClr>
                <a:srgbClr val="FF3300"/>
              </a:buClr>
              <a:buSzPct val="75000"/>
            </a:pPr>
            <a:endParaRPr lang="zh-CN" altLang="en-US" sz="1800" err="1">
              <a:latin typeface="Bahnschrift" panose="020B0502040204020203" pitchFamily="34" charset="0"/>
              <a:ea typeface="Linux Libertine O" panose="02000503000000000000" pitchFamily="50" charset="0"/>
              <a:cs typeface="Linux Libertine O" panose="02000503000000000000" pitchFamily="50" charset="0"/>
            </a:endParaRPr>
          </a:p>
        </p:txBody>
      </p:sp>
      <p:sp>
        <p:nvSpPr>
          <p:cNvPr id="111" name="椭圆 110">
            <a:extLst>
              <a:ext uri="{FF2B5EF4-FFF2-40B4-BE49-F238E27FC236}">
                <a16:creationId xmlns:a16="http://schemas.microsoft.com/office/drawing/2014/main" id="{7A05890C-CBEB-2B7A-36CC-699EC378064A}"/>
              </a:ext>
            </a:extLst>
          </p:cNvPr>
          <p:cNvSpPr/>
          <p:nvPr/>
        </p:nvSpPr>
        <p:spPr bwMode="auto">
          <a:xfrm>
            <a:off x="2510491" y="4147737"/>
            <a:ext cx="184886" cy="166074"/>
          </a:xfrm>
          <a:prstGeom prst="ellipse">
            <a:avLst/>
          </a:prstGeom>
          <a:solidFill>
            <a:schemeClr val="bg1"/>
          </a:solidFill>
          <a:ln w="28575">
            <a:solidFill>
              <a:srgbClr val="FF0000"/>
            </a:solidFill>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t" anchorCtr="0" compatLnSpc="1">
            <a:prstTxWarp prst="textNoShape">
              <a:avLst/>
            </a:prstTxWarp>
            <a:noAutofit/>
          </a:bodyPr>
          <a:lstStyle/>
          <a:p>
            <a:pPr algn="ctr" defTabSz="914400" fontAlgn="base">
              <a:spcBef>
                <a:spcPct val="20000"/>
              </a:spcBef>
              <a:spcAft>
                <a:spcPct val="0"/>
              </a:spcAft>
              <a:buClr>
                <a:srgbClr val="FF3300"/>
              </a:buClr>
              <a:buSzPct val="75000"/>
            </a:pPr>
            <a:endParaRPr lang="zh-CN" altLang="en-US" sz="1800" err="1">
              <a:latin typeface="Bahnschrift" panose="020B0502040204020203" pitchFamily="34" charset="0"/>
              <a:ea typeface="Linux Libertine O" panose="02000503000000000000" pitchFamily="50" charset="0"/>
              <a:cs typeface="Linux Libertine O" panose="02000503000000000000" pitchFamily="50" charset="0"/>
            </a:endParaRPr>
          </a:p>
        </p:txBody>
      </p:sp>
      <p:sp>
        <p:nvSpPr>
          <p:cNvPr id="112" name="椭圆 111">
            <a:extLst>
              <a:ext uri="{FF2B5EF4-FFF2-40B4-BE49-F238E27FC236}">
                <a16:creationId xmlns:a16="http://schemas.microsoft.com/office/drawing/2014/main" id="{71120DF9-EE8E-1E01-9584-57255970A058}"/>
              </a:ext>
            </a:extLst>
          </p:cNvPr>
          <p:cNvSpPr/>
          <p:nvPr/>
        </p:nvSpPr>
        <p:spPr bwMode="auto">
          <a:xfrm>
            <a:off x="2524629" y="4817944"/>
            <a:ext cx="184886" cy="166074"/>
          </a:xfrm>
          <a:prstGeom prst="ellipse">
            <a:avLst/>
          </a:prstGeom>
          <a:solidFill>
            <a:schemeClr val="bg1"/>
          </a:solidFill>
          <a:ln w="28575">
            <a:solidFill>
              <a:srgbClr val="FF0000"/>
            </a:solidFill>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t" anchorCtr="0" compatLnSpc="1">
            <a:prstTxWarp prst="textNoShape">
              <a:avLst/>
            </a:prstTxWarp>
            <a:noAutofit/>
          </a:bodyPr>
          <a:lstStyle/>
          <a:p>
            <a:pPr algn="ctr" defTabSz="914400" fontAlgn="base">
              <a:spcBef>
                <a:spcPct val="20000"/>
              </a:spcBef>
              <a:spcAft>
                <a:spcPct val="0"/>
              </a:spcAft>
              <a:buClr>
                <a:srgbClr val="FF3300"/>
              </a:buClr>
              <a:buSzPct val="75000"/>
            </a:pPr>
            <a:endParaRPr lang="zh-CN" altLang="en-US" sz="1800" err="1">
              <a:latin typeface="Bahnschrift" panose="020B0502040204020203" pitchFamily="34" charset="0"/>
              <a:ea typeface="Linux Libertine O" panose="02000503000000000000" pitchFamily="50" charset="0"/>
              <a:cs typeface="Linux Libertine O" panose="02000503000000000000" pitchFamily="50" charset="0"/>
            </a:endParaRPr>
          </a:p>
        </p:txBody>
      </p:sp>
      <p:sp>
        <p:nvSpPr>
          <p:cNvPr id="113" name="椭圆 112">
            <a:extLst>
              <a:ext uri="{FF2B5EF4-FFF2-40B4-BE49-F238E27FC236}">
                <a16:creationId xmlns:a16="http://schemas.microsoft.com/office/drawing/2014/main" id="{2AB2370C-33D1-9447-4A62-C2F81ED89CD2}"/>
              </a:ext>
            </a:extLst>
          </p:cNvPr>
          <p:cNvSpPr/>
          <p:nvPr/>
        </p:nvSpPr>
        <p:spPr bwMode="auto">
          <a:xfrm>
            <a:off x="3107251" y="5193575"/>
            <a:ext cx="184886" cy="166074"/>
          </a:xfrm>
          <a:prstGeom prst="ellipse">
            <a:avLst/>
          </a:prstGeom>
          <a:solidFill>
            <a:schemeClr val="bg1"/>
          </a:solidFill>
          <a:ln w="28575">
            <a:solidFill>
              <a:srgbClr val="FF0000"/>
            </a:solidFill>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t" anchorCtr="0" compatLnSpc="1">
            <a:prstTxWarp prst="textNoShape">
              <a:avLst/>
            </a:prstTxWarp>
            <a:noAutofit/>
          </a:bodyPr>
          <a:lstStyle/>
          <a:p>
            <a:pPr algn="ctr" defTabSz="914400" fontAlgn="base">
              <a:spcBef>
                <a:spcPct val="20000"/>
              </a:spcBef>
              <a:spcAft>
                <a:spcPct val="0"/>
              </a:spcAft>
              <a:buClr>
                <a:srgbClr val="FF3300"/>
              </a:buClr>
              <a:buSzPct val="75000"/>
            </a:pPr>
            <a:endParaRPr lang="zh-CN" altLang="en-US" sz="1800" err="1">
              <a:latin typeface="Bahnschrift" panose="020B0502040204020203" pitchFamily="34" charset="0"/>
              <a:ea typeface="Linux Libertine O" panose="02000503000000000000" pitchFamily="50" charset="0"/>
              <a:cs typeface="Linux Libertine O" panose="02000503000000000000" pitchFamily="50" charset="0"/>
            </a:endParaRPr>
          </a:p>
        </p:txBody>
      </p:sp>
      <p:cxnSp>
        <p:nvCxnSpPr>
          <p:cNvPr id="114" name="直接连接符 113">
            <a:extLst>
              <a:ext uri="{FF2B5EF4-FFF2-40B4-BE49-F238E27FC236}">
                <a16:creationId xmlns:a16="http://schemas.microsoft.com/office/drawing/2014/main" id="{EAEA5635-89D0-8A89-CF23-BD74D7659024}"/>
              </a:ext>
            </a:extLst>
          </p:cNvPr>
          <p:cNvCxnSpPr>
            <a:cxnSpLocks/>
            <a:stCxn id="111" idx="4"/>
            <a:endCxn id="112" idx="1"/>
          </p:cNvCxnSpPr>
          <p:nvPr/>
        </p:nvCxnSpPr>
        <p:spPr bwMode="auto">
          <a:xfrm flipH="1">
            <a:off x="2551705" y="4313811"/>
            <a:ext cx="51229" cy="528456"/>
          </a:xfrm>
          <a:prstGeom prst="line">
            <a:avLst/>
          </a:prstGeom>
          <a:solidFill>
            <a:schemeClr val="bg1"/>
          </a:solidFill>
          <a:ln w="28575">
            <a:solidFill>
              <a:srgbClr val="FF0000"/>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15" name="直接连接符 114">
            <a:extLst>
              <a:ext uri="{FF2B5EF4-FFF2-40B4-BE49-F238E27FC236}">
                <a16:creationId xmlns:a16="http://schemas.microsoft.com/office/drawing/2014/main" id="{51BA20CA-0586-3E52-83E3-BDE1D00FF376}"/>
              </a:ext>
            </a:extLst>
          </p:cNvPr>
          <p:cNvCxnSpPr>
            <a:cxnSpLocks/>
            <a:stCxn id="112" idx="4"/>
            <a:endCxn id="113" idx="1"/>
          </p:cNvCxnSpPr>
          <p:nvPr/>
        </p:nvCxnSpPr>
        <p:spPr bwMode="auto">
          <a:xfrm>
            <a:off x="2617075" y="4984015"/>
            <a:ext cx="517255" cy="233880"/>
          </a:xfrm>
          <a:prstGeom prst="line">
            <a:avLst/>
          </a:prstGeom>
          <a:solidFill>
            <a:schemeClr val="bg1"/>
          </a:solidFill>
          <a:ln w="28575">
            <a:solidFill>
              <a:srgbClr val="FF0000"/>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16" name="直接连接符 115">
            <a:extLst>
              <a:ext uri="{FF2B5EF4-FFF2-40B4-BE49-F238E27FC236}">
                <a16:creationId xmlns:a16="http://schemas.microsoft.com/office/drawing/2014/main" id="{A5DBD0A9-27B7-DBDA-3349-FDA9C387DDD4}"/>
              </a:ext>
            </a:extLst>
          </p:cNvPr>
          <p:cNvCxnSpPr>
            <a:cxnSpLocks/>
            <a:stCxn id="109" idx="2"/>
            <a:endCxn id="113" idx="6"/>
          </p:cNvCxnSpPr>
          <p:nvPr/>
        </p:nvCxnSpPr>
        <p:spPr bwMode="auto">
          <a:xfrm flipH="1" flipV="1">
            <a:off x="3292137" y="5276613"/>
            <a:ext cx="400278" cy="141606"/>
          </a:xfrm>
          <a:prstGeom prst="line">
            <a:avLst/>
          </a:prstGeom>
          <a:solidFill>
            <a:schemeClr val="bg1"/>
          </a:solidFill>
          <a:ln w="28575">
            <a:solidFill>
              <a:srgbClr val="FF0000"/>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17" name="直接连接符 116">
            <a:extLst>
              <a:ext uri="{FF2B5EF4-FFF2-40B4-BE49-F238E27FC236}">
                <a16:creationId xmlns:a16="http://schemas.microsoft.com/office/drawing/2014/main" id="{204482AA-F075-DA3D-23CC-B8946637041B}"/>
              </a:ext>
            </a:extLst>
          </p:cNvPr>
          <p:cNvCxnSpPr>
            <a:cxnSpLocks/>
            <a:stCxn id="111" idx="7"/>
            <a:endCxn id="110" idx="2"/>
          </p:cNvCxnSpPr>
          <p:nvPr/>
        </p:nvCxnSpPr>
        <p:spPr bwMode="auto">
          <a:xfrm flipV="1">
            <a:off x="2668301" y="3980104"/>
            <a:ext cx="253618" cy="191955"/>
          </a:xfrm>
          <a:prstGeom prst="line">
            <a:avLst/>
          </a:prstGeom>
          <a:solidFill>
            <a:schemeClr val="bg1"/>
          </a:solidFill>
          <a:ln w="28575">
            <a:solidFill>
              <a:srgbClr val="FF0000"/>
            </a:solidFill>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118" name="椭圆 117">
            <a:extLst>
              <a:ext uri="{FF2B5EF4-FFF2-40B4-BE49-F238E27FC236}">
                <a16:creationId xmlns:a16="http://schemas.microsoft.com/office/drawing/2014/main" id="{668E7231-91AA-40ED-A066-4AB90C4861B7}"/>
              </a:ext>
            </a:extLst>
          </p:cNvPr>
          <p:cNvSpPr/>
          <p:nvPr/>
        </p:nvSpPr>
        <p:spPr bwMode="auto">
          <a:xfrm>
            <a:off x="3361208" y="3550571"/>
            <a:ext cx="184886" cy="166074"/>
          </a:xfrm>
          <a:prstGeom prst="ellipse">
            <a:avLst/>
          </a:prstGeom>
          <a:solidFill>
            <a:schemeClr val="bg1"/>
          </a:solidFill>
          <a:ln w="28575">
            <a:solidFill>
              <a:srgbClr val="FF0000"/>
            </a:solidFill>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t" anchorCtr="0" compatLnSpc="1">
            <a:prstTxWarp prst="textNoShape">
              <a:avLst/>
            </a:prstTxWarp>
            <a:noAutofit/>
          </a:bodyPr>
          <a:lstStyle/>
          <a:p>
            <a:pPr algn="ctr" defTabSz="914400" fontAlgn="base">
              <a:spcBef>
                <a:spcPct val="20000"/>
              </a:spcBef>
              <a:spcAft>
                <a:spcPct val="0"/>
              </a:spcAft>
              <a:buClr>
                <a:srgbClr val="FF3300"/>
              </a:buClr>
              <a:buSzPct val="75000"/>
            </a:pPr>
            <a:endParaRPr lang="zh-CN" altLang="en-US" sz="1800" err="1">
              <a:latin typeface="Bahnschrift" panose="020B0502040204020203" pitchFamily="34" charset="0"/>
              <a:ea typeface="Linux Libertine O" panose="02000503000000000000" pitchFamily="50" charset="0"/>
              <a:cs typeface="Linux Libertine O" panose="02000503000000000000" pitchFamily="50" charset="0"/>
            </a:endParaRPr>
          </a:p>
        </p:txBody>
      </p:sp>
      <p:cxnSp>
        <p:nvCxnSpPr>
          <p:cNvPr id="119" name="直接连接符 118">
            <a:extLst>
              <a:ext uri="{FF2B5EF4-FFF2-40B4-BE49-F238E27FC236}">
                <a16:creationId xmlns:a16="http://schemas.microsoft.com/office/drawing/2014/main" id="{5E4CC8D2-8C7B-4EA6-FEA4-5B215C268017}"/>
              </a:ext>
            </a:extLst>
          </p:cNvPr>
          <p:cNvCxnSpPr>
            <a:cxnSpLocks/>
            <a:stCxn id="118" idx="0"/>
          </p:cNvCxnSpPr>
          <p:nvPr/>
        </p:nvCxnSpPr>
        <p:spPr bwMode="auto">
          <a:xfrm flipV="1">
            <a:off x="3453651" y="3066424"/>
            <a:ext cx="229934" cy="484147"/>
          </a:xfrm>
          <a:prstGeom prst="line">
            <a:avLst/>
          </a:prstGeom>
          <a:solidFill>
            <a:schemeClr val="bg1"/>
          </a:solidFill>
          <a:ln w="28575">
            <a:solidFill>
              <a:srgbClr val="FF0000"/>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20" name="直接连接符 119">
            <a:extLst>
              <a:ext uri="{FF2B5EF4-FFF2-40B4-BE49-F238E27FC236}">
                <a16:creationId xmlns:a16="http://schemas.microsoft.com/office/drawing/2014/main" id="{20AC7035-3874-87B1-5DFD-C0665DD065F0}"/>
              </a:ext>
            </a:extLst>
          </p:cNvPr>
          <p:cNvCxnSpPr>
            <a:cxnSpLocks/>
            <a:stCxn id="118" idx="3"/>
            <a:endCxn id="110" idx="7"/>
          </p:cNvCxnSpPr>
          <p:nvPr/>
        </p:nvCxnSpPr>
        <p:spPr bwMode="auto">
          <a:xfrm flipH="1">
            <a:off x="3079729" y="3692325"/>
            <a:ext cx="308555" cy="229060"/>
          </a:xfrm>
          <a:prstGeom prst="line">
            <a:avLst/>
          </a:prstGeom>
          <a:solidFill>
            <a:schemeClr val="bg1"/>
          </a:solidFill>
          <a:ln w="28575">
            <a:solidFill>
              <a:srgbClr val="FF0000"/>
            </a:solidFill>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121" name="椭圆 120">
            <a:extLst>
              <a:ext uri="{FF2B5EF4-FFF2-40B4-BE49-F238E27FC236}">
                <a16:creationId xmlns:a16="http://schemas.microsoft.com/office/drawing/2014/main" id="{4908A5C6-E294-358B-6965-92CBEF8939FB}"/>
              </a:ext>
            </a:extLst>
          </p:cNvPr>
          <p:cNvSpPr/>
          <p:nvPr/>
        </p:nvSpPr>
        <p:spPr bwMode="auto">
          <a:xfrm>
            <a:off x="4300327" y="3217859"/>
            <a:ext cx="184886" cy="166074"/>
          </a:xfrm>
          <a:prstGeom prst="ellipse">
            <a:avLst/>
          </a:prstGeom>
          <a:solidFill>
            <a:schemeClr val="bg1"/>
          </a:solidFill>
          <a:ln w="28575">
            <a:solidFill>
              <a:srgbClr val="FF0000"/>
            </a:solidFill>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t" anchorCtr="0" compatLnSpc="1">
            <a:prstTxWarp prst="textNoShape">
              <a:avLst/>
            </a:prstTxWarp>
            <a:noAutofit/>
          </a:bodyPr>
          <a:lstStyle/>
          <a:p>
            <a:pPr algn="ctr" defTabSz="914400" fontAlgn="base">
              <a:spcBef>
                <a:spcPct val="20000"/>
              </a:spcBef>
              <a:spcAft>
                <a:spcPct val="0"/>
              </a:spcAft>
              <a:buClr>
                <a:srgbClr val="FF3300"/>
              </a:buClr>
              <a:buSzPct val="75000"/>
            </a:pPr>
            <a:endParaRPr lang="zh-CN" altLang="en-US" sz="1800" err="1">
              <a:latin typeface="Bahnschrift" panose="020B0502040204020203" pitchFamily="34" charset="0"/>
              <a:ea typeface="Linux Libertine O" panose="02000503000000000000" pitchFamily="50" charset="0"/>
              <a:cs typeface="Linux Libertine O" panose="02000503000000000000" pitchFamily="50" charset="0"/>
            </a:endParaRPr>
          </a:p>
        </p:txBody>
      </p:sp>
      <p:sp>
        <p:nvSpPr>
          <p:cNvPr id="122" name="椭圆 121">
            <a:extLst>
              <a:ext uri="{FF2B5EF4-FFF2-40B4-BE49-F238E27FC236}">
                <a16:creationId xmlns:a16="http://schemas.microsoft.com/office/drawing/2014/main" id="{A3AD5A3D-CB0E-1B03-4621-DF32230771A3}"/>
              </a:ext>
            </a:extLst>
          </p:cNvPr>
          <p:cNvSpPr/>
          <p:nvPr/>
        </p:nvSpPr>
        <p:spPr bwMode="auto">
          <a:xfrm>
            <a:off x="4884354" y="3847423"/>
            <a:ext cx="184886" cy="166074"/>
          </a:xfrm>
          <a:prstGeom prst="ellipse">
            <a:avLst/>
          </a:prstGeom>
          <a:solidFill>
            <a:schemeClr val="bg1"/>
          </a:solidFill>
          <a:ln w="28575">
            <a:solidFill>
              <a:srgbClr val="FF0000"/>
            </a:solidFill>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t" anchorCtr="0" compatLnSpc="1">
            <a:prstTxWarp prst="textNoShape">
              <a:avLst/>
            </a:prstTxWarp>
            <a:noAutofit/>
          </a:bodyPr>
          <a:lstStyle/>
          <a:p>
            <a:pPr algn="ctr" defTabSz="914400" fontAlgn="base">
              <a:spcBef>
                <a:spcPct val="20000"/>
              </a:spcBef>
              <a:spcAft>
                <a:spcPct val="0"/>
              </a:spcAft>
              <a:buClr>
                <a:srgbClr val="FF3300"/>
              </a:buClr>
              <a:buSzPct val="75000"/>
            </a:pPr>
            <a:endParaRPr lang="zh-CN" altLang="en-US" sz="1800" err="1">
              <a:latin typeface="Bahnschrift" panose="020B0502040204020203" pitchFamily="34" charset="0"/>
              <a:ea typeface="Linux Libertine O" panose="02000503000000000000" pitchFamily="50" charset="0"/>
              <a:cs typeface="Linux Libertine O" panose="02000503000000000000" pitchFamily="50" charset="0"/>
            </a:endParaRPr>
          </a:p>
        </p:txBody>
      </p:sp>
      <p:sp>
        <p:nvSpPr>
          <p:cNvPr id="123" name="椭圆 122">
            <a:extLst>
              <a:ext uri="{FF2B5EF4-FFF2-40B4-BE49-F238E27FC236}">
                <a16:creationId xmlns:a16="http://schemas.microsoft.com/office/drawing/2014/main" id="{B85BCB21-7070-DDEE-D3FE-808C0BB9F506}"/>
              </a:ext>
            </a:extLst>
          </p:cNvPr>
          <p:cNvSpPr/>
          <p:nvPr/>
        </p:nvSpPr>
        <p:spPr bwMode="auto">
          <a:xfrm>
            <a:off x="5159247" y="4481080"/>
            <a:ext cx="184886" cy="166074"/>
          </a:xfrm>
          <a:prstGeom prst="ellipse">
            <a:avLst/>
          </a:prstGeom>
          <a:solidFill>
            <a:schemeClr val="bg1"/>
          </a:solidFill>
          <a:ln w="28575">
            <a:solidFill>
              <a:srgbClr val="FF0000"/>
            </a:solidFill>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t" anchorCtr="0" compatLnSpc="1">
            <a:prstTxWarp prst="textNoShape">
              <a:avLst/>
            </a:prstTxWarp>
            <a:noAutofit/>
          </a:bodyPr>
          <a:lstStyle/>
          <a:p>
            <a:pPr algn="ctr" defTabSz="914400" fontAlgn="base">
              <a:spcBef>
                <a:spcPct val="20000"/>
              </a:spcBef>
              <a:spcAft>
                <a:spcPct val="0"/>
              </a:spcAft>
              <a:buClr>
                <a:srgbClr val="FF3300"/>
              </a:buClr>
              <a:buSzPct val="75000"/>
            </a:pPr>
            <a:endParaRPr lang="zh-CN" altLang="en-US" sz="1800" err="1">
              <a:latin typeface="Bahnschrift" panose="020B0502040204020203" pitchFamily="34" charset="0"/>
              <a:ea typeface="Linux Libertine O" panose="02000503000000000000" pitchFamily="50" charset="0"/>
              <a:cs typeface="Linux Libertine O" panose="02000503000000000000" pitchFamily="50" charset="0"/>
            </a:endParaRPr>
          </a:p>
        </p:txBody>
      </p:sp>
      <p:cxnSp>
        <p:nvCxnSpPr>
          <p:cNvPr id="124" name="直接连接符 123">
            <a:extLst>
              <a:ext uri="{FF2B5EF4-FFF2-40B4-BE49-F238E27FC236}">
                <a16:creationId xmlns:a16="http://schemas.microsoft.com/office/drawing/2014/main" id="{F3EA938B-9BD5-FB15-DD08-9C0DE22479B8}"/>
              </a:ext>
            </a:extLst>
          </p:cNvPr>
          <p:cNvCxnSpPr>
            <a:cxnSpLocks/>
            <a:endCxn id="121" idx="1"/>
          </p:cNvCxnSpPr>
          <p:nvPr/>
        </p:nvCxnSpPr>
        <p:spPr bwMode="auto">
          <a:xfrm>
            <a:off x="3847897" y="3001965"/>
            <a:ext cx="479508" cy="240217"/>
          </a:xfrm>
          <a:prstGeom prst="line">
            <a:avLst/>
          </a:prstGeom>
          <a:solidFill>
            <a:schemeClr val="bg1"/>
          </a:solidFill>
          <a:ln w="28575">
            <a:solidFill>
              <a:srgbClr val="FF0000"/>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25" name="直接连接符 124">
            <a:extLst>
              <a:ext uri="{FF2B5EF4-FFF2-40B4-BE49-F238E27FC236}">
                <a16:creationId xmlns:a16="http://schemas.microsoft.com/office/drawing/2014/main" id="{AC0BCFA7-2BD3-27DB-A2B0-2032C77BBB3F}"/>
              </a:ext>
            </a:extLst>
          </p:cNvPr>
          <p:cNvCxnSpPr>
            <a:cxnSpLocks/>
            <a:stCxn id="121" idx="5"/>
            <a:endCxn id="122" idx="1"/>
          </p:cNvCxnSpPr>
          <p:nvPr/>
        </p:nvCxnSpPr>
        <p:spPr bwMode="auto">
          <a:xfrm>
            <a:off x="4458140" y="3359608"/>
            <a:ext cx="453293" cy="512134"/>
          </a:xfrm>
          <a:prstGeom prst="line">
            <a:avLst/>
          </a:prstGeom>
          <a:solidFill>
            <a:schemeClr val="bg1"/>
          </a:solidFill>
          <a:ln w="28575">
            <a:solidFill>
              <a:srgbClr val="FF0000"/>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26" name="连接符: 曲线 125">
            <a:extLst>
              <a:ext uri="{FF2B5EF4-FFF2-40B4-BE49-F238E27FC236}">
                <a16:creationId xmlns:a16="http://schemas.microsoft.com/office/drawing/2014/main" id="{BCB0356F-7D52-33FF-CE7D-43CB72687E03}"/>
              </a:ext>
            </a:extLst>
          </p:cNvPr>
          <p:cNvCxnSpPr>
            <a:stCxn id="122" idx="6"/>
            <a:endCxn id="123" idx="7"/>
          </p:cNvCxnSpPr>
          <p:nvPr/>
        </p:nvCxnSpPr>
        <p:spPr>
          <a:xfrm>
            <a:off x="5069240" y="3930460"/>
            <a:ext cx="247817" cy="574941"/>
          </a:xfrm>
          <a:prstGeom prst="curvedConnector2">
            <a:avLst/>
          </a:prstGeom>
          <a:ln w="28575">
            <a:solidFill>
              <a:srgbClr val="FF0000"/>
            </a:solidFill>
          </a:ln>
        </p:spPr>
        <p:style>
          <a:lnRef idx="1">
            <a:schemeClr val="dk1"/>
          </a:lnRef>
          <a:fillRef idx="0">
            <a:schemeClr val="dk1"/>
          </a:fillRef>
          <a:effectRef idx="0">
            <a:schemeClr val="dk1"/>
          </a:effectRef>
          <a:fontRef idx="minor">
            <a:schemeClr val="tx1"/>
          </a:fontRef>
        </p:style>
      </p:cxnSp>
      <p:cxnSp>
        <p:nvCxnSpPr>
          <p:cNvPr id="127" name="连接符: 曲线 126">
            <a:extLst>
              <a:ext uri="{FF2B5EF4-FFF2-40B4-BE49-F238E27FC236}">
                <a16:creationId xmlns:a16="http://schemas.microsoft.com/office/drawing/2014/main" id="{F536302D-ECC1-76BA-2A72-A52E88E32035}"/>
              </a:ext>
            </a:extLst>
          </p:cNvPr>
          <p:cNvCxnSpPr>
            <a:cxnSpLocks/>
            <a:stCxn id="122" idx="4"/>
            <a:endCxn id="123" idx="2"/>
          </p:cNvCxnSpPr>
          <p:nvPr/>
        </p:nvCxnSpPr>
        <p:spPr>
          <a:xfrm rot="16200000" flipH="1">
            <a:off x="4792712" y="4197582"/>
            <a:ext cx="550620" cy="182450"/>
          </a:xfrm>
          <a:prstGeom prst="curvedConnector2">
            <a:avLst/>
          </a:prstGeom>
          <a:ln w="28575">
            <a:solidFill>
              <a:srgbClr val="FF0000"/>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998717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9"/>
                                        </p:tgtEl>
                                        <p:attrNameLst>
                                          <p:attrName>style.visibility</p:attrName>
                                        </p:attrNameLst>
                                      </p:cBhvr>
                                      <p:to>
                                        <p:strVal val="visible"/>
                                      </p:to>
                                    </p:set>
                                  </p:childTnLst>
                                </p:cTn>
                              </p:par>
                            </p:childTnLst>
                          </p:cTn>
                        </p:par>
                        <p:par>
                          <p:cTn id="9" fill="hold">
                            <p:stCondLst>
                              <p:cond delay="0"/>
                            </p:stCondLst>
                            <p:childTnLst>
                              <p:par>
                                <p:cTn id="10" presetID="1" presetClass="entr" presetSubtype="0" fill="hold" nodeType="afterEffect">
                                  <p:stCondLst>
                                    <p:cond delay="250"/>
                                  </p:stCondLst>
                                  <p:childTnLst>
                                    <p:set>
                                      <p:cBhvr>
                                        <p:cTn id="11" dur="1" fill="hold">
                                          <p:stCondLst>
                                            <p:cond delay="0"/>
                                          </p:stCondLst>
                                        </p:cTn>
                                        <p:tgtEl>
                                          <p:spTgt spid="101"/>
                                        </p:tgtEl>
                                        <p:attrNameLst>
                                          <p:attrName>style.visibility</p:attrName>
                                        </p:attrNameLst>
                                      </p:cBhvr>
                                      <p:to>
                                        <p:strVal val="visible"/>
                                      </p:to>
                                    </p:set>
                                  </p:childTnLst>
                                </p:cTn>
                              </p:par>
                            </p:childTnLst>
                          </p:cTn>
                        </p:par>
                        <p:par>
                          <p:cTn id="12" fill="hold">
                            <p:stCondLst>
                              <p:cond delay="250"/>
                            </p:stCondLst>
                            <p:childTnLst>
                              <p:par>
                                <p:cTn id="13" presetID="1" presetClass="entr" presetSubtype="0" fill="hold" grpId="0" nodeType="afterEffect">
                                  <p:stCondLst>
                                    <p:cond delay="0"/>
                                  </p:stCondLst>
                                  <p:childTnLst>
                                    <p:set>
                                      <p:cBhvr>
                                        <p:cTn id="14" dur="1" fill="hold">
                                          <p:stCondLst>
                                            <p:cond delay="0"/>
                                          </p:stCondLst>
                                        </p:cTn>
                                        <p:tgtEl>
                                          <p:spTgt spid="106"/>
                                        </p:tgtEl>
                                        <p:attrNameLst>
                                          <p:attrName>style.visibility</p:attrName>
                                        </p:attrNameLst>
                                      </p:cBhvr>
                                      <p:to>
                                        <p:strVal val="visible"/>
                                      </p:to>
                                    </p:set>
                                  </p:childTnLst>
                                </p:cTn>
                              </p:par>
                              <p:par>
                                <p:cTn id="15" presetID="1" presetClass="entr" presetSubtype="0" fill="hold" nodeType="withEffect">
                                  <p:stCondLst>
                                    <p:cond delay="250"/>
                                  </p:stCondLst>
                                  <p:childTnLst>
                                    <p:set>
                                      <p:cBhvr>
                                        <p:cTn id="16" dur="1" fill="hold">
                                          <p:stCondLst>
                                            <p:cond delay="0"/>
                                          </p:stCondLst>
                                        </p:cTn>
                                        <p:tgtEl>
                                          <p:spTgt spid="107"/>
                                        </p:tgtEl>
                                        <p:attrNameLst>
                                          <p:attrName>style.visibility</p:attrName>
                                        </p:attrNameLst>
                                      </p:cBhvr>
                                      <p:to>
                                        <p:strVal val="visible"/>
                                      </p:to>
                                    </p:set>
                                  </p:childTnLst>
                                </p:cTn>
                              </p:par>
                            </p:childTnLst>
                          </p:cTn>
                        </p:par>
                        <p:par>
                          <p:cTn id="17" fill="hold">
                            <p:stCondLst>
                              <p:cond delay="500"/>
                            </p:stCondLst>
                            <p:childTnLst>
                              <p:par>
                                <p:cTn id="18" presetID="1" presetClass="entr" presetSubtype="0" fill="hold" grpId="0" nodeType="afterEffect">
                                  <p:stCondLst>
                                    <p:cond delay="0"/>
                                  </p:stCondLst>
                                  <p:childTnLst>
                                    <p:set>
                                      <p:cBhvr>
                                        <p:cTn id="19" dur="1" fill="hold">
                                          <p:stCondLst>
                                            <p:cond delay="0"/>
                                          </p:stCondLst>
                                        </p:cTn>
                                        <p:tgtEl>
                                          <p:spTgt spid="100"/>
                                        </p:tgtEl>
                                        <p:attrNameLst>
                                          <p:attrName>style.visibility</p:attrName>
                                        </p:attrNameLst>
                                      </p:cBhvr>
                                      <p:to>
                                        <p:strVal val="visible"/>
                                      </p:to>
                                    </p:set>
                                  </p:childTnLst>
                                </p:cTn>
                              </p:par>
                            </p:childTnLst>
                          </p:cTn>
                        </p:par>
                        <p:par>
                          <p:cTn id="20" fill="hold">
                            <p:stCondLst>
                              <p:cond delay="500"/>
                            </p:stCondLst>
                            <p:childTnLst>
                              <p:par>
                                <p:cTn id="21" presetID="1" presetClass="entr" presetSubtype="0" fill="hold" nodeType="afterEffect">
                                  <p:stCondLst>
                                    <p:cond delay="250"/>
                                  </p:stCondLst>
                                  <p:childTnLst>
                                    <p:set>
                                      <p:cBhvr>
                                        <p:cTn id="22" dur="1" fill="hold">
                                          <p:stCondLst>
                                            <p:cond delay="0"/>
                                          </p:stCondLst>
                                        </p:cTn>
                                        <p:tgtEl>
                                          <p:spTgt spid="104"/>
                                        </p:tgtEl>
                                        <p:attrNameLst>
                                          <p:attrName>style.visibility</p:attrName>
                                        </p:attrNameLst>
                                      </p:cBhvr>
                                      <p:to>
                                        <p:strVal val="visible"/>
                                      </p:to>
                                    </p:set>
                                  </p:childTnLst>
                                </p:cTn>
                              </p:par>
                            </p:childTnLst>
                          </p:cTn>
                        </p:par>
                        <p:par>
                          <p:cTn id="23" fill="hold">
                            <p:stCondLst>
                              <p:cond delay="750"/>
                            </p:stCondLst>
                            <p:childTnLst>
                              <p:par>
                                <p:cTn id="24" presetID="1" presetClass="entr" presetSubtype="0" fill="hold" grpId="0" nodeType="afterEffect">
                                  <p:stCondLst>
                                    <p:cond delay="0"/>
                                  </p:stCondLst>
                                  <p:childTnLst>
                                    <p:set>
                                      <p:cBhvr>
                                        <p:cTn id="25" dur="1" fill="hold">
                                          <p:stCondLst>
                                            <p:cond delay="0"/>
                                          </p:stCondLst>
                                        </p:cTn>
                                        <p:tgtEl>
                                          <p:spTgt spid="103"/>
                                        </p:tgtEl>
                                        <p:attrNameLst>
                                          <p:attrName>style.visibility</p:attrName>
                                        </p:attrNameLst>
                                      </p:cBhvr>
                                      <p:to>
                                        <p:strVal val="visible"/>
                                      </p:to>
                                    </p:set>
                                  </p:childTnLst>
                                </p:cTn>
                              </p:par>
                            </p:childTnLst>
                          </p:cTn>
                        </p:par>
                        <p:par>
                          <p:cTn id="26" fill="hold">
                            <p:stCondLst>
                              <p:cond delay="750"/>
                            </p:stCondLst>
                            <p:childTnLst>
                              <p:par>
                                <p:cTn id="27" presetID="1" presetClass="entr" presetSubtype="0" fill="hold" nodeType="afterEffect">
                                  <p:stCondLst>
                                    <p:cond delay="250"/>
                                  </p:stCondLst>
                                  <p:childTnLst>
                                    <p:set>
                                      <p:cBhvr>
                                        <p:cTn id="28" dur="1" fill="hold">
                                          <p:stCondLst>
                                            <p:cond delay="0"/>
                                          </p:stCondLst>
                                        </p:cTn>
                                        <p:tgtEl>
                                          <p:spTgt spid="105"/>
                                        </p:tgtEl>
                                        <p:attrNameLst>
                                          <p:attrName>style.visibility</p:attrName>
                                        </p:attrNameLst>
                                      </p:cBhvr>
                                      <p:to>
                                        <p:strVal val="visible"/>
                                      </p:to>
                                    </p:set>
                                  </p:childTnLst>
                                </p:cTn>
                              </p:par>
                            </p:childTnLst>
                          </p:cTn>
                        </p:par>
                        <p:par>
                          <p:cTn id="29" fill="hold">
                            <p:stCondLst>
                              <p:cond delay="1000"/>
                            </p:stCondLst>
                            <p:childTnLst>
                              <p:par>
                                <p:cTn id="30" presetID="1" presetClass="entr" presetSubtype="0" fill="hold" grpId="0" nodeType="afterEffect">
                                  <p:stCondLst>
                                    <p:cond delay="0"/>
                                  </p:stCondLst>
                                  <p:childTnLst>
                                    <p:set>
                                      <p:cBhvr>
                                        <p:cTn id="31" dur="1" fill="hold">
                                          <p:stCondLst>
                                            <p:cond delay="0"/>
                                          </p:stCondLst>
                                        </p:cTn>
                                        <p:tgtEl>
                                          <p:spTgt spid="102"/>
                                        </p:tgtEl>
                                        <p:attrNameLst>
                                          <p:attrName>style.visibility</p:attrName>
                                        </p:attrNameLst>
                                      </p:cBhvr>
                                      <p:to>
                                        <p:strVal val="visible"/>
                                      </p:to>
                                    </p:set>
                                  </p:childTnLst>
                                </p:cTn>
                              </p:par>
                            </p:childTnLst>
                          </p:cTn>
                        </p:par>
                        <p:par>
                          <p:cTn id="32" fill="hold">
                            <p:stCondLst>
                              <p:cond delay="1000"/>
                            </p:stCondLst>
                            <p:childTnLst>
                              <p:par>
                                <p:cTn id="33" presetID="1" presetClass="entr" presetSubtype="0" fill="hold" nodeType="afterEffect">
                                  <p:stCondLst>
                                    <p:cond delay="500"/>
                                  </p:stCondLst>
                                  <p:childTnLst>
                                    <p:set>
                                      <p:cBhvr>
                                        <p:cTn id="34" dur="1" fill="hold">
                                          <p:stCondLst>
                                            <p:cond delay="0"/>
                                          </p:stCondLst>
                                        </p:cTn>
                                        <p:tgtEl>
                                          <p:spTgt spid="119"/>
                                        </p:tgtEl>
                                        <p:attrNameLst>
                                          <p:attrName>style.visibility</p:attrName>
                                        </p:attrNameLst>
                                      </p:cBhvr>
                                      <p:to>
                                        <p:strVal val="visible"/>
                                      </p:to>
                                    </p:set>
                                  </p:childTnLst>
                                </p:cTn>
                              </p:par>
                            </p:childTnLst>
                          </p:cTn>
                        </p:par>
                        <p:par>
                          <p:cTn id="35" fill="hold">
                            <p:stCondLst>
                              <p:cond delay="1500"/>
                            </p:stCondLst>
                            <p:childTnLst>
                              <p:par>
                                <p:cTn id="36" presetID="1" presetClass="entr" presetSubtype="0" fill="hold" grpId="0" nodeType="afterEffect">
                                  <p:stCondLst>
                                    <p:cond delay="0"/>
                                  </p:stCondLst>
                                  <p:childTnLst>
                                    <p:set>
                                      <p:cBhvr>
                                        <p:cTn id="37" dur="1" fill="hold">
                                          <p:stCondLst>
                                            <p:cond delay="0"/>
                                          </p:stCondLst>
                                        </p:cTn>
                                        <p:tgtEl>
                                          <p:spTgt spid="118"/>
                                        </p:tgtEl>
                                        <p:attrNameLst>
                                          <p:attrName>style.visibility</p:attrName>
                                        </p:attrNameLst>
                                      </p:cBhvr>
                                      <p:to>
                                        <p:strVal val="visible"/>
                                      </p:to>
                                    </p:set>
                                  </p:childTnLst>
                                </p:cTn>
                              </p:par>
                            </p:childTnLst>
                          </p:cTn>
                        </p:par>
                        <p:par>
                          <p:cTn id="38" fill="hold">
                            <p:stCondLst>
                              <p:cond delay="1500"/>
                            </p:stCondLst>
                            <p:childTnLst>
                              <p:par>
                                <p:cTn id="39" presetID="1" presetClass="entr" presetSubtype="0" fill="hold" nodeType="afterEffect">
                                  <p:stCondLst>
                                    <p:cond delay="250"/>
                                  </p:stCondLst>
                                  <p:childTnLst>
                                    <p:set>
                                      <p:cBhvr>
                                        <p:cTn id="40" dur="1" fill="hold">
                                          <p:stCondLst>
                                            <p:cond delay="0"/>
                                          </p:stCondLst>
                                        </p:cTn>
                                        <p:tgtEl>
                                          <p:spTgt spid="120"/>
                                        </p:tgtEl>
                                        <p:attrNameLst>
                                          <p:attrName>style.visibility</p:attrName>
                                        </p:attrNameLst>
                                      </p:cBhvr>
                                      <p:to>
                                        <p:strVal val="visible"/>
                                      </p:to>
                                    </p:set>
                                  </p:childTnLst>
                                </p:cTn>
                              </p:par>
                            </p:childTnLst>
                          </p:cTn>
                        </p:par>
                        <p:par>
                          <p:cTn id="41" fill="hold">
                            <p:stCondLst>
                              <p:cond delay="1750"/>
                            </p:stCondLst>
                            <p:childTnLst>
                              <p:par>
                                <p:cTn id="42" presetID="1" presetClass="entr" presetSubtype="0" fill="hold" grpId="0" nodeType="afterEffect">
                                  <p:stCondLst>
                                    <p:cond delay="0"/>
                                  </p:stCondLst>
                                  <p:childTnLst>
                                    <p:set>
                                      <p:cBhvr>
                                        <p:cTn id="43" dur="1" fill="hold">
                                          <p:stCondLst>
                                            <p:cond delay="0"/>
                                          </p:stCondLst>
                                        </p:cTn>
                                        <p:tgtEl>
                                          <p:spTgt spid="110"/>
                                        </p:tgtEl>
                                        <p:attrNameLst>
                                          <p:attrName>style.visibility</p:attrName>
                                        </p:attrNameLst>
                                      </p:cBhvr>
                                      <p:to>
                                        <p:strVal val="visible"/>
                                      </p:to>
                                    </p:set>
                                  </p:childTnLst>
                                </p:cTn>
                              </p:par>
                            </p:childTnLst>
                          </p:cTn>
                        </p:par>
                        <p:par>
                          <p:cTn id="44" fill="hold">
                            <p:stCondLst>
                              <p:cond delay="1750"/>
                            </p:stCondLst>
                            <p:childTnLst>
                              <p:par>
                                <p:cTn id="45" presetID="1" presetClass="entr" presetSubtype="0" fill="hold" nodeType="afterEffect">
                                  <p:stCondLst>
                                    <p:cond delay="250"/>
                                  </p:stCondLst>
                                  <p:childTnLst>
                                    <p:set>
                                      <p:cBhvr>
                                        <p:cTn id="46" dur="1" fill="hold">
                                          <p:stCondLst>
                                            <p:cond delay="0"/>
                                          </p:stCondLst>
                                        </p:cTn>
                                        <p:tgtEl>
                                          <p:spTgt spid="117"/>
                                        </p:tgtEl>
                                        <p:attrNameLst>
                                          <p:attrName>style.visibility</p:attrName>
                                        </p:attrNameLst>
                                      </p:cBhvr>
                                      <p:to>
                                        <p:strVal val="visible"/>
                                      </p:to>
                                    </p:set>
                                  </p:childTnLst>
                                </p:cTn>
                              </p:par>
                            </p:childTnLst>
                          </p:cTn>
                        </p:par>
                        <p:par>
                          <p:cTn id="47" fill="hold">
                            <p:stCondLst>
                              <p:cond delay="2000"/>
                            </p:stCondLst>
                            <p:childTnLst>
                              <p:par>
                                <p:cTn id="48" presetID="1" presetClass="entr" presetSubtype="0" fill="hold" grpId="0" nodeType="afterEffect">
                                  <p:stCondLst>
                                    <p:cond delay="0"/>
                                  </p:stCondLst>
                                  <p:childTnLst>
                                    <p:set>
                                      <p:cBhvr>
                                        <p:cTn id="49" dur="1" fill="hold">
                                          <p:stCondLst>
                                            <p:cond delay="0"/>
                                          </p:stCondLst>
                                        </p:cTn>
                                        <p:tgtEl>
                                          <p:spTgt spid="111"/>
                                        </p:tgtEl>
                                        <p:attrNameLst>
                                          <p:attrName>style.visibility</p:attrName>
                                        </p:attrNameLst>
                                      </p:cBhvr>
                                      <p:to>
                                        <p:strVal val="visible"/>
                                      </p:to>
                                    </p:set>
                                  </p:childTnLst>
                                </p:cTn>
                              </p:par>
                            </p:childTnLst>
                          </p:cTn>
                        </p:par>
                        <p:par>
                          <p:cTn id="50" fill="hold">
                            <p:stCondLst>
                              <p:cond delay="2000"/>
                            </p:stCondLst>
                            <p:childTnLst>
                              <p:par>
                                <p:cTn id="51" presetID="1" presetClass="entr" presetSubtype="0" fill="hold" nodeType="afterEffect">
                                  <p:stCondLst>
                                    <p:cond delay="250"/>
                                  </p:stCondLst>
                                  <p:childTnLst>
                                    <p:set>
                                      <p:cBhvr>
                                        <p:cTn id="52" dur="1" fill="hold">
                                          <p:stCondLst>
                                            <p:cond delay="0"/>
                                          </p:stCondLst>
                                        </p:cTn>
                                        <p:tgtEl>
                                          <p:spTgt spid="114"/>
                                        </p:tgtEl>
                                        <p:attrNameLst>
                                          <p:attrName>style.visibility</p:attrName>
                                        </p:attrNameLst>
                                      </p:cBhvr>
                                      <p:to>
                                        <p:strVal val="visible"/>
                                      </p:to>
                                    </p:set>
                                  </p:childTnLst>
                                </p:cTn>
                              </p:par>
                            </p:childTnLst>
                          </p:cTn>
                        </p:par>
                        <p:par>
                          <p:cTn id="53" fill="hold">
                            <p:stCondLst>
                              <p:cond delay="2250"/>
                            </p:stCondLst>
                            <p:childTnLst>
                              <p:par>
                                <p:cTn id="54" presetID="1" presetClass="entr" presetSubtype="0" fill="hold" grpId="0" nodeType="afterEffect">
                                  <p:stCondLst>
                                    <p:cond delay="250"/>
                                  </p:stCondLst>
                                  <p:childTnLst>
                                    <p:set>
                                      <p:cBhvr>
                                        <p:cTn id="55" dur="1" fill="hold">
                                          <p:stCondLst>
                                            <p:cond delay="0"/>
                                          </p:stCondLst>
                                        </p:cTn>
                                        <p:tgtEl>
                                          <p:spTgt spid="112"/>
                                        </p:tgtEl>
                                        <p:attrNameLst>
                                          <p:attrName>style.visibility</p:attrName>
                                        </p:attrNameLst>
                                      </p:cBhvr>
                                      <p:to>
                                        <p:strVal val="visible"/>
                                      </p:to>
                                    </p:set>
                                  </p:childTnLst>
                                </p:cTn>
                              </p:par>
                            </p:childTnLst>
                          </p:cTn>
                        </p:par>
                        <p:par>
                          <p:cTn id="56" fill="hold">
                            <p:stCondLst>
                              <p:cond delay="2500"/>
                            </p:stCondLst>
                            <p:childTnLst>
                              <p:par>
                                <p:cTn id="57" presetID="1" presetClass="entr" presetSubtype="0" fill="hold" nodeType="afterEffect">
                                  <p:stCondLst>
                                    <p:cond delay="250"/>
                                  </p:stCondLst>
                                  <p:childTnLst>
                                    <p:set>
                                      <p:cBhvr>
                                        <p:cTn id="58" dur="1" fill="hold">
                                          <p:stCondLst>
                                            <p:cond delay="0"/>
                                          </p:stCondLst>
                                        </p:cTn>
                                        <p:tgtEl>
                                          <p:spTgt spid="115"/>
                                        </p:tgtEl>
                                        <p:attrNameLst>
                                          <p:attrName>style.visibility</p:attrName>
                                        </p:attrNameLst>
                                      </p:cBhvr>
                                      <p:to>
                                        <p:strVal val="visible"/>
                                      </p:to>
                                    </p:set>
                                  </p:childTnLst>
                                </p:cTn>
                              </p:par>
                            </p:childTnLst>
                          </p:cTn>
                        </p:par>
                        <p:par>
                          <p:cTn id="59" fill="hold">
                            <p:stCondLst>
                              <p:cond delay="2750"/>
                            </p:stCondLst>
                            <p:childTnLst>
                              <p:par>
                                <p:cTn id="60" presetID="1" presetClass="entr" presetSubtype="0" fill="hold" grpId="0" nodeType="afterEffect">
                                  <p:stCondLst>
                                    <p:cond delay="0"/>
                                  </p:stCondLst>
                                  <p:childTnLst>
                                    <p:set>
                                      <p:cBhvr>
                                        <p:cTn id="61" dur="1" fill="hold">
                                          <p:stCondLst>
                                            <p:cond delay="0"/>
                                          </p:stCondLst>
                                        </p:cTn>
                                        <p:tgtEl>
                                          <p:spTgt spid="113"/>
                                        </p:tgtEl>
                                        <p:attrNameLst>
                                          <p:attrName>style.visibility</p:attrName>
                                        </p:attrNameLst>
                                      </p:cBhvr>
                                      <p:to>
                                        <p:strVal val="visible"/>
                                      </p:to>
                                    </p:set>
                                  </p:childTnLst>
                                </p:cTn>
                              </p:par>
                            </p:childTnLst>
                          </p:cTn>
                        </p:par>
                        <p:par>
                          <p:cTn id="62" fill="hold">
                            <p:stCondLst>
                              <p:cond delay="2750"/>
                            </p:stCondLst>
                            <p:childTnLst>
                              <p:par>
                                <p:cTn id="63" presetID="1" presetClass="entr" presetSubtype="0" fill="hold" nodeType="afterEffect">
                                  <p:stCondLst>
                                    <p:cond delay="250"/>
                                  </p:stCondLst>
                                  <p:childTnLst>
                                    <p:set>
                                      <p:cBhvr>
                                        <p:cTn id="64" dur="1" fill="hold">
                                          <p:stCondLst>
                                            <p:cond delay="0"/>
                                          </p:stCondLst>
                                        </p:cTn>
                                        <p:tgtEl>
                                          <p:spTgt spid="116"/>
                                        </p:tgtEl>
                                        <p:attrNameLst>
                                          <p:attrName>style.visibility</p:attrName>
                                        </p:attrNameLst>
                                      </p:cBhvr>
                                      <p:to>
                                        <p:strVal val="visible"/>
                                      </p:to>
                                    </p:set>
                                  </p:childTnLst>
                                </p:cTn>
                              </p:par>
                            </p:childTnLst>
                          </p:cTn>
                        </p:par>
                        <p:par>
                          <p:cTn id="65" fill="hold">
                            <p:stCondLst>
                              <p:cond delay="3000"/>
                            </p:stCondLst>
                            <p:childTnLst>
                              <p:par>
                                <p:cTn id="66" presetID="1" presetClass="entr" presetSubtype="0" fill="hold" grpId="0" nodeType="afterEffect">
                                  <p:stCondLst>
                                    <p:cond delay="0"/>
                                  </p:stCondLst>
                                  <p:childTnLst>
                                    <p:set>
                                      <p:cBhvr>
                                        <p:cTn id="67" dur="1" fill="hold">
                                          <p:stCondLst>
                                            <p:cond delay="0"/>
                                          </p:stCondLst>
                                        </p:cTn>
                                        <p:tgtEl>
                                          <p:spTgt spid="109"/>
                                        </p:tgtEl>
                                        <p:attrNameLst>
                                          <p:attrName>style.visibility</p:attrName>
                                        </p:attrNameLst>
                                      </p:cBhvr>
                                      <p:to>
                                        <p:strVal val="visible"/>
                                      </p:to>
                                    </p:set>
                                  </p:childTnLst>
                                </p:cTn>
                              </p:par>
                            </p:childTnLst>
                          </p:cTn>
                        </p:par>
                      </p:childTnLst>
                    </p:cTn>
                  </p:par>
                  <p:par>
                    <p:cTn id="68" fill="hold">
                      <p:stCondLst>
                        <p:cond delay="indefinite"/>
                      </p:stCondLst>
                      <p:childTnLst>
                        <p:par>
                          <p:cTn id="69" fill="hold">
                            <p:stCondLst>
                              <p:cond delay="0"/>
                            </p:stCondLst>
                            <p:childTnLst>
                              <p:par>
                                <p:cTn id="70" presetID="1" presetClass="entr" presetSubtype="0" fill="hold" nodeType="clickEffect">
                                  <p:stCondLst>
                                    <p:cond delay="0"/>
                                  </p:stCondLst>
                                  <p:childTnLst>
                                    <p:set>
                                      <p:cBhvr>
                                        <p:cTn id="71" dur="1" fill="hold">
                                          <p:stCondLst>
                                            <p:cond delay="0"/>
                                          </p:stCondLst>
                                        </p:cTn>
                                        <p:tgtEl>
                                          <p:spTgt spid="124"/>
                                        </p:tgtEl>
                                        <p:attrNameLst>
                                          <p:attrName>style.visibility</p:attrName>
                                        </p:attrNameLst>
                                      </p:cBhvr>
                                      <p:to>
                                        <p:strVal val="visible"/>
                                      </p:to>
                                    </p:set>
                                  </p:childTnLst>
                                </p:cTn>
                              </p:par>
                              <p:par>
                                <p:cTn id="72" presetID="1" presetClass="entr" presetSubtype="0" fill="hold" grpId="0" nodeType="withEffect">
                                  <p:stCondLst>
                                    <p:cond delay="0"/>
                                  </p:stCondLst>
                                  <p:childTnLst>
                                    <p:set>
                                      <p:cBhvr>
                                        <p:cTn id="73" dur="1" fill="hold">
                                          <p:stCondLst>
                                            <p:cond delay="0"/>
                                          </p:stCondLst>
                                        </p:cTn>
                                        <p:tgtEl>
                                          <p:spTgt spid="121"/>
                                        </p:tgtEl>
                                        <p:attrNameLst>
                                          <p:attrName>style.visibility</p:attrName>
                                        </p:attrNameLst>
                                      </p:cBhvr>
                                      <p:to>
                                        <p:strVal val="visible"/>
                                      </p:to>
                                    </p:set>
                                  </p:childTnLst>
                                </p:cTn>
                              </p:par>
                            </p:childTnLst>
                          </p:cTn>
                        </p:par>
                        <p:par>
                          <p:cTn id="74" fill="hold">
                            <p:stCondLst>
                              <p:cond delay="0"/>
                            </p:stCondLst>
                            <p:childTnLst>
                              <p:par>
                                <p:cTn id="75" presetID="1" presetClass="entr" presetSubtype="0" fill="hold" nodeType="afterEffect">
                                  <p:stCondLst>
                                    <p:cond delay="250"/>
                                  </p:stCondLst>
                                  <p:childTnLst>
                                    <p:set>
                                      <p:cBhvr>
                                        <p:cTn id="76" dur="1" fill="hold">
                                          <p:stCondLst>
                                            <p:cond delay="0"/>
                                          </p:stCondLst>
                                        </p:cTn>
                                        <p:tgtEl>
                                          <p:spTgt spid="125"/>
                                        </p:tgtEl>
                                        <p:attrNameLst>
                                          <p:attrName>style.visibility</p:attrName>
                                        </p:attrNameLst>
                                      </p:cBhvr>
                                      <p:to>
                                        <p:strVal val="visible"/>
                                      </p:to>
                                    </p:set>
                                  </p:childTnLst>
                                </p:cTn>
                              </p:par>
                            </p:childTnLst>
                          </p:cTn>
                        </p:par>
                        <p:par>
                          <p:cTn id="77" fill="hold">
                            <p:stCondLst>
                              <p:cond delay="250"/>
                            </p:stCondLst>
                            <p:childTnLst>
                              <p:par>
                                <p:cTn id="78" presetID="1" presetClass="entr" presetSubtype="0" fill="hold" grpId="0" nodeType="afterEffect">
                                  <p:stCondLst>
                                    <p:cond delay="0"/>
                                  </p:stCondLst>
                                  <p:childTnLst>
                                    <p:set>
                                      <p:cBhvr>
                                        <p:cTn id="79" dur="1" fill="hold">
                                          <p:stCondLst>
                                            <p:cond delay="0"/>
                                          </p:stCondLst>
                                        </p:cTn>
                                        <p:tgtEl>
                                          <p:spTgt spid="122"/>
                                        </p:tgtEl>
                                        <p:attrNameLst>
                                          <p:attrName>style.visibility</p:attrName>
                                        </p:attrNameLst>
                                      </p:cBhvr>
                                      <p:to>
                                        <p:strVal val="visible"/>
                                      </p:to>
                                    </p:set>
                                  </p:childTnLst>
                                </p:cTn>
                              </p:par>
                            </p:childTnLst>
                          </p:cTn>
                        </p:par>
                        <p:par>
                          <p:cTn id="80" fill="hold">
                            <p:stCondLst>
                              <p:cond delay="250"/>
                            </p:stCondLst>
                            <p:childTnLst>
                              <p:par>
                                <p:cTn id="81" presetID="1" presetClass="entr" presetSubtype="0" fill="hold" nodeType="afterEffect">
                                  <p:stCondLst>
                                    <p:cond delay="250"/>
                                  </p:stCondLst>
                                  <p:childTnLst>
                                    <p:set>
                                      <p:cBhvr>
                                        <p:cTn id="82" dur="1" fill="hold">
                                          <p:stCondLst>
                                            <p:cond delay="0"/>
                                          </p:stCondLst>
                                        </p:cTn>
                                        <p:tgtEl>
                                          <p:spTgt spid="127"/>
                                        </p:tgtEl>
                                        <p:attrNameLst>
                                          <p:attrName>style.visibility</p:attrName>
                                        </p:attrNameLst>
                                      </p:cBhvr>
                                      <p:to>
                                        <p:strVal val="visible"/>
                                      </p:to>
                                    </p:set>
                                  </p:childTnLst>
                                </p:cTn>
                              </p:par>
                            </p:childTnLst>
                          </p:cTn>
                        </p:par>
                        <p:par>
                          <p:cTn id="83" fill="hold">
                            <p:stCondLst>
                              <p:cond delay="500"/>
                            </p:stCondLst>
                            <p:childTnLst>
                              <p:par>
                                <p:cTn id="84" presetID="1" presetClass="entr" presetSubtype="0" fill="hold" grpId="0" nodeType="afterEffect">
                                  <p:stCondLst>
                                    <p:cond delay="0"/>
                                  </p:stCondLst>
                                  <p:childTnLst>
                                    <p:set>
                                      <p:cBhvr>
                                        <p:cTn id="85" dur="1" fill="hold">
                                          <p:stCondLst>
                                            <p:cond delay="0"/>
                                          </p:stCondLst>
                                        </p:cTn>
                                        <p:tgtEl>
                                          <p:spTgt spid="123"/>
                                        </p:tgtEl>
                                        <p:attrNameLst>
                                          <p:attrName>style.visibility</p:attrName>
                                        </p:attrNameLst>
                                      </p:cBhvr>
                                      <p:to>
                                        <p:strVal val="visible"/>
                                      </p:to>
                                    </p:set>
                                  </p:childTnLst>
                                </p:cTn>
                              </p:par>
                            </p:childTnLst>
                          </p:cTn>
                        </p:par>
                        <p:par>
                          <p:cTn id="86" fill="hold">
                            <p:stCondLst>
                              <p:cond delay="500"/>
                            </p:stCondLst>
                            <p:childTnLst>
                              <p:par>
                                <p:cTn id="87" presetID="1" presetClass="entr" presetSubtype="0" fill="hold" nodeType="afterEffect">
                                  <p:stCondLst>
                                    <p:cond delay="250"/>
                                  </p:stCondLst>
                                  <p:childTnLst>
                                    <p:set>
                                      <p:cBhvr>
                                        <p:cTn id="88" dur="1" fill="hold">
                                          <p:stCondLst>
                                            <p:cond delay="0"/>
                                          </p:stCondLst>
                                        </p:cTn>
                                        <p:tgtEl>
                                          <p:spTgt spid="126"/>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nodeType="clickEffect">
                                  <p:stCondLst>
                                    <p:cond delay="0"/>
                                  </p:stCondLst>
                                  <p:childTnLst>
                                    <p:set>
                                      <p:cBhvr>
                                        <p:cTn id="92" dur="1" fill="hold">
                                          <p:stCondLst>
                                            <p:cond delay="0"/>
                                          </p:stCondLst>
                                        </p:cTn>
                                        <p:tgtEl>
                                          <p:spTgt spid="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 grpId="0" animBg="1"/>
      <p:bldP spid="100" grpId="0" animBg="1"/>
      <p:bldP spid="102" grpId="0" animBg="1"/>
      <p:bldP spid="103" grpId="0" animBg="1"/>
      <p:bldP spid="106" grpId="0" animBg="1"/>
      <p:bldP spid="109" grpId="0" animBg="1"/>
      <p:bldP spid="110" grpId="0" animBg="1"/>
      <p:bldP spid="111" grpId="0" animBg="1"/>
      <p:bldP spid="112" grpId="0" animBg="1"/>
      <p:bldP spid="113" grpId="0" animBg="1"/>
      <p:bldP spid="118" grpId="0" animBg="1"/>
      <p:bldP spid="121" grpId="0" animBg="1"/>
      <p:bldP spid="122" grpId="0" animBg="1"/>
      <p:bldP spid="123"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467911-CE68-5A42-40E3-775B3CDEB39F}"/>
              </a:ext>
            </a:extLst>
          </p:cNvPr>
          <p:cNvSpPr>
            <a:spLocks noGrp="1"/>
          </p:cNvSpPr>
          <p:nvPr>
            <p:ph type="title"/>
          </p:nvPr>
        </p:nvSpPr>
        <p:spPr/>
        <p:txBody>
          <a:bodyPr/>
          <a:lstStyle/>
          <a:p>
            <a:r>
              <a:rPr lang="en-US" altLang="zh-CN" dirty="0"/>
              <a:t>Edge-coverage based graph exploration</a:t>
            </a:r>
            <a:endParaRPr lang="zh-CN" altLang="en-US" dirty="0"/>
          </a:p>
        </p:txBody>
      </p:sp>
      <p:sp>
        <p:nvSpPr>
          <p:cNvPr id="3" name="内容占位符 2">
            <a:extLst>
              <a:ext uri="{FF2B5EF4-FFF2-40B4-BE49-F238E27FC236}">
                <a16:creationId xmlns:a16="http://schemas.microsoft.com/office/drawing/2014/main" id="{238268D7-14D8-BC65-4FBC-EE313B9C4F5B}"/>
              </a:ext>
            </a:extLst>
          </p:cNvPr>
          <p:cNvSpPr>
            <a:spLocks noGrp="1"/>
          </p:cNvSpPr>
          <p:nvPr>
            <p:ph idx="1"/>
          </p:nvPr>
        </p:nvSpPr>
        <p:spPr/>
        <p:txBody>
          <a:bodyPr/>
          <a:lstStyle/>
          <a:p>
            <a:r>
              <a:rPr lang="en-US" altLang="zh-CN" dirty="0"/>
              <a:t>We aim to cover as more actions (edges) as possible</a:t>
            </a:r>
          </a:p>
          <a:p>
            <a:pPr marL="808038" lvl="1" indent="-350838"/>
            <a:r>
              <a:rPr lang="en-US" altLang="zh-CN" dirty="0"/>
              <a:t>Perform the depth-first search from the initial state</a:t>
            </a:r>
          </a:p>
          <a:p>
            <a:pPr marL="808038" lvl="1" indent="-350838"/>
            <a:r>
              <a:rPr lang="en-US" altLang="zh-CN" dirty="0"/>
              <a:t>Prefer to visit edges that have not been visited before</a:t>
            </a:r>
            <a:endParaRPr lang="zh-CN" altLang="en-US" dirty="0"/>
          </a:p>
        </p:txBody>
      </p:sp>
      <p:sp>
        <p:nvSpPr>
          <p:cNvPr id="4" name="灯片编号占位符 3">
            <a:extLst>
              <a:ext uri="{FF2B5EF4-FFF2-40B4-BE49-F238E27FC236}">
                <a16:creationId xmlns:a16="http://schemas.microsoft.com/office/drawing/2014/main" id="{BBFB687B-AC20-6771-CF05-45AA96F8BE38}"/>
              </a:ext>
            </a:extLst>
          </p:cNvPr>
          <p:cNvSpPr>
            <a:spLocks noGrp="1"/>
          </p:cNvSpPr>
          <p:nvPr>
            <p:ph type="sldNum" sz="quarter" idx="12"/>
          </p:nvPr>
        </p:nvSpPr>
        <p:spPr/>
        <p:txBody>
          <a:bodyPr/>
          <a:lstStyle/>
          <a:p>
            <a:fld id="{AB762644-4423-4A8C-BF71-6D8119CDF996}" type="slidenum">
              <a:rPr lang="zh-CN" altLang="en-US" smtClean="0"/>
              <a:t>21</a:t>
            </a:fld>
            <a:endParaRPr lang="zh-CN" altLang="en-US"/>
          </a:p>
        </p:txBody>
      </p:sp>
      <p:grpSp>
        <p:nvGrpSpPr>
          <p:cNvPr id="26" name="组合 25">
            <a:extLst>
              <a:ext uri="{FF2B5EF4-FFF2-40B4-BE49-F238E27FC236}">
                <a16:creationId xmlns:a16="http://schemas.microsoft.com/office/drawing/2014/main" id="{78EDD1F9-68F5-B82A-AF50-08DA2583E601}"/>
              </a:ext>
            </a:extLst>
          </p:cNvPr>
          <p:cNvGrpSpPr/>
          <p:nvPr/>
        </p:nvGrpSpPr>
        <p:grpSpPr>
          <a:xfrm>
            <a:off x="2447148" y="3668660"/>
            <a:ext cx="1641465" cy="1963753"/>
            <a:chOff x="2447148" y="3668660"/>
            <a:chExt cx="1641465" cy="1963753"/>
          </a:xfrm>
        </p:grpSpPr>
        <p:sp>
          <p:nvSpPr>
            <p:cNvPr id="5" name="椭圆 4">
              <a:extLst>
                <a:ext uri="{FF2B5EF4-FFF2-40B4-BE49-F238E27FC236}">
                  <a16:creationId xmlns:a16="http://schemas.microsoft.com/office/drawing/2014/main" id="{B06DEF90-DA40-EA7E-F087-62EC45F651B5}"/>
                </a:ext>
              </a:extLst>
            </p:cNvPr>
            <p:cNvSpPr/>
            <p:nvPr/>
          </p:nvSpPr>
          <p:spPr bwMode="auto">
            <a:xfrm>
              <a:off x="3064622" y="3668660"/>
              <a:ext cx="461818" cy="415636"/>
            </a:xfrm>
            <a:prstGeom prst="ellipse">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vert="horz" wrap="square" lIns="91440" tIns="45720" rIns="91440" bIns="45720" numCol="1" rtlCol="0" anchor="ctr" anchorCtr="0" compatLnSpc="1">
              <a:prstTxWarp prst="textNoShape">
                <a:avLst/>
              </a:prstTxWarp>
              <a:noAutofit/>
            </a:bodyPr>
            <a:lstStyle/>
            <a:p>
              <a:pPr marR="0" algn="ctr" defTabSz="914400" rtl="0" eaLnBrk="1" fontAlgn="base" latinLnBrk="0" hangingPunct="1">
                <a:lnSpc>
                  <a:spcPct val="100000"/>
                </a:lnSpc>
                <a:spcBef>
                  <a:spcPct val="20000"/>
                </a:spcBef>
                <a:spcAft>
                  <a:spcPct val="0"/>
                </a:spcAft>
                <a:buClr>
                  <a:srgbClr val="FF3300"/>
                </a:buClr>
                <a:buSzPct val="75000"/>
                <a:tabLst/>
              </a:pPr>
              <a:r>
                <a:rPr kumimoji="0" lang="en-US" altLang="zh-CN" sz="1800" i="0" u="none" strike="noStrike" cap="none" normalizeH="0" baseline="0">
                  <a:ln>
                    <a:noFill/>
                  </a:ln>
                  <a:effectLst/>
                  <a:latin typeface="Bahnschrift" panose="020B0502040204020203" pitchFamily="34" charset="0"/>
                  <a:ea typeface="Linux Libertine O" panose="02000503000000000000" pitchFamily="50" charset="0"/>
                  <a:cs typeface="Linux Libertine O" panose="02000503000000000000" pitchFamily="50" charset="0"/>
                </a:rPr>
                <a:t>1</a:t>
              </a:r>
              <a:endParaRPr kumimoji="0" lang="zh-CN" altLang="en-US" sz="1800" i="0" u="none" strike="noStrike" cap="none" normalizeH="0" baseline="0" err="1">
                <a:ln>
                  <a:noFill/>
                </a:ln>
                <a:effectLst/>
                <a:latin typeface="Bahnschrift" panose="020B0502040204020203" pitchFamily="34" charset="0"/>
                <a:ea typeface="Linux Libertine O" panose="02000503000000000000" pitchFamily="50" charset="0"/>
                <a:cs typeface="Linux Libertine O" panose="02000503000000000000" pitchFamily="50" charset="0"/>
              </a:endParaRPr>
            </a:p>
          </p:txBody>
        </p:sp>
        <p:sp>
          <p:nvSpPr>
            <p:cNvPr id="6" name="椭圆 5">
              <a:extLst>
                <a:ext uri="{FF2B5EF4-FFF2-40B4-BE49-F238E27FC236}">
                  <a16:creationId xmlns:a16="http://schemas.microsoft.com/office/drawing/2014/main" id="{325C0150-2105-9ECA-ECD3-6096D76B06A1}"/>
                </a:ext>
              </a:extLst>
            </p:cNvPr>
            <p:cNvSpPr/>
            <p:nvPr/>
          </p:nvSpPr>
          <p:spPr bwMode="auto">
            <a:xfrm>
              <a:off x="3072243" y="4356063"/>
              <a:ext cx="461818" cy="415636"/>
            </a:xfrm>
            <a:prstGeom prst="ellipse">
              <a:avLst/>
            </a:prstGeom>
            <a:solidFill>
              <a:schemeClr val="bg1"/>
            </a:solidFill>
            <a:ln w="9525">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ctr" anchorCtr="0" compatLnSpc="1">
              <a:prstTxWarp prst="textNoShape">
                <a:avLst/>
              </a:prstTxWarp>
              <a:noAutofit/>
            </a:bodyPr>
            <a:lstStyle/>
            <a:p>
              <a:pPr marR="0" algn="ctr" defTabSz="914400" rtl="0" eaLnBrk="1" fontAlgn="base" latinLnBrk="0" hangingPunct="1">
                <a:lnSpc>
                  <a:spcPct val="100000"/>
                </a:lnSpc>
                <a:spcBef>
                  <a:spcPct val="20000"/>
                </a:spcBef>
                <a:spcAft>
                  <a:spcPct val="0"/>
                </a:spcAft>
                <a:buClr>
                  <a:srgbClr val="FF3300"/>
                </a:buClr>
                <a:buSzPct val="75000"/>
                <a:tabLst/>
              </a:pPr>
              <a:r>
                <a:rPr lang="en-US" altLang="zh-CN">
                  <a:latin typeface="Bahnschrift" panose="020B0502040204020203" pitchFamily="34" charset="0"/>
                  <a:ea typeface="Linux Libertine O" panose="02000503000000000000" pitchFamily="50" charset="0"/>
                  <a:cs typeface="Linux Libertine O" panose="02000503000000000000" pitchFamily="50" charset="0"/>
                </a:rPr>
                <a:t>2</a:t>
              </a:r>
              <a:endParaRPr kumimoji="0" lang="zh-CN" altLang="en-US" sz="1800" i="0" u="none" strike="noStrike" cap="none" normalizeH="0" baseline="0" err="1">
                <a:ln>
                  <a:noFill/>
                </a:ln>
                <a:effectLst/>
                <a:latin typeface="Bahnschrift" panose="020B0502040204020203" pitchFamily="34" charset="0"/>
                <a:ea typeface="Linux Libertine O" panose="02000503000000000000" pitchFamily="50" charset="0"/>
                <a:cs typeface="Linux Libertine O" panose="02000503000000000000" pitchFamily="50" charset="0"/>
              </a:endParaRPr>
            </a:p>
          </p:txBody>
        </p:sp>
        <p:sp>
          <p:nvSpPr>
            <p:cNvPr id="7" name="椭圆 6">
              <a:extLst>
                <a:ext uri="{FF2B5EF4-FFF2-40B4-BE49-F238E27FC236}">
                  <a16:creationId xmlns:a16="http://schemas.microsoft.com/office/drawing/2014/main" id="{0F0B5797-4DDD-C646-65F6-0BA01A09AD84}"/>
                </a:ext>
              </a:extLst>
            </p:cNvPr>
            <p:cNvSpPr/>
            <p:nvPr/>
          </p:nvSpPr>
          <p:spPr bwMode="auto">
            <a:xfrm>
              <a:off x="2447148" y="5210427"/>
              <a:ext cx="461818" cy="415636"/>
            </a:xfrm>
            <a:prstGeom prst="ellipse">
              <a:avLst/>
            </a:prstGeom>
            <a:solidFill>
              <a:schemeClr val="bg1"/>
            </a:solidFill>
            <a:ln w="9525">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ctr" anchorCtr="0" compatLnSpc="1">
              <a:prstTxWarp prst="textNoShape">
                <a:avLst/>
              </a:prstTxWarp>
              <a:noAutofit/>
            </a:bodyPr>
            <a:lstStyle/>
            <a:p>
              <a:pPr marR="0" algn="ctr" defTabSz="914400" rtl="0" eaLnBrk="1" fontAlgn="base" latinLnBrk="0" hangingPunct="1">
                <a:lnSpc>
                  <a:spcPct val="100000"/>
                </a:lnSpc>
                <a:spcBef>
                  <a:spcPct val="20000"/>
                </a:spcBef>
                <a:spcAft>
                  <a:spcPct val="0"/>
                </a:spcAft>
                <a:buClr>
                  <a:srgbClr val="FF3300"/>
                </a:buClr>
                <a:buSzPct val="75000"/>
                <a:tabLst/>
              </a:pPr>
              <a:r>
                <a:rPr kumimoji="0" lang="en-US" altLang="zh-CN" sz="1800" i="0" u="none" strike="noStrike" cap="none" normalizeH="0" baseline="0">
                  <a:ln>
                    <a:noFill/>
                  </a:ln>
                  <a:effectLst/>
                  <a:latin typeface="Bahnschrift" panose="020B0502040204020203" pitchFamily="34" charset="0"/>
                  <a:ea typeface="Linux Libertine O" panose="02000503000000000000" pitchFamily="50" charset="0"/>
                  <a:cs typeface="Linux Libertine O" panose="02000503000000000000" pitchFamily="50" charset="0"/>
                </a:rPr>
                <a:t>3</a:t>
              </a:r>
              <a:endParaRPr kumimoji="0" lang="zh-CN" altLang="en-US" sz="1800" i="0" u="none" strike="noStrike" cap="none" normalizeH="0" baseline="0" err="1">
                <a:ln>
                  <a:noFill/>
                </a:ln>
                <a:effectLst/>
                <a:latin typeface="Bahnschrift" panose="020B0502040204020203" pitchFamily="34" charset="0"/>
                <a:ea typeface="Linux Libertine O" panose="02000503000000000000" pitchFamily="50" charset="0"/>
                <a:cs typeface="Linux Libertine O" panose="02000503000000000000" pitchFamily="50" charset="0"/>
              </a:endParaRPr>
            </a:p>
          </p:txBody>
        </p:sp>
        <p:sp>
          <p:nvSpPr>
            <p:cNvPr id="8" name="椭圆 7">
              <a:extLst>
                <a:ext uri="{FF2B5EF4-FFF2-40B4-BE49-F238E27FC236}">
                  <a16:creationId xmlns:a16="http://schemas.microsoft.com/office/drawing/2014/main" id="{0890A1A0-215F-F0B3-2AF1-BA25D555544B}"/>
                </a:ext>
              </a:extLst>
            </p:cNvPr>
            <p:cNvSpPr/>
            <p:nvPr/>
          </p:nvSpPr>
          <p:spPr bwMode="auto">
            <a:xfrm>
              <a:off x="3626795" y="5210427"/>
              <a:ext cx="461818" cy="415636"/>
            </a:xfrm>
            <a:prstGeom prst="ellipse">
              <a:avLst/>
            </a:prstGeom>
            <a:solidFill>
              <a:schemeClr val="bg1"/>
            </a:solidFill>
            <a:ln w="9525">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ctr" anchorCtr="0" compatLnSpc="1">
              <a:prstTxWarp prst="textNoShape">
                <a:avLst/>
              </a:prstTxWarp>
              <a:noAutofit/>
            </a:bodyPr>
            <a:lstStyle/>
            <a:p>
              <a:pPr marR="0" algn="ctr" defTabSz="914400" rtl="0" eaLnBrk="1" fontAlgn="base" latinLnBrk="0" hangingPunct="1">
                <a:lnSpc>
                  <a:spcPct val="100000"/>
                </a:lnSpc>
                <a:spcBef>
                  <a:spcPct val="20000"/>
                </a:spcBef>
                <a:spcAft>
                  <a:spcPct val="0"/>
                </a:spcAft>
                <a:buClr>
                  <a:srgbClr val="FF3300"/>
                </a:buClr>
                <a:buSzPct val="75000"/>
                <a:tabLst/>
              </a:pPr>
              <a:r>
                <a:rPr kumimoji="0" lang="en-US" altLang="zh-CN" sz="1800" i="0" u="none" strike="noStrike" cap="none" normalizeH="0" baseline="0">
                  <a:ln>
                    <a:noFill/>
                  </a:ln>
                  <a:effectLst/>
                  <a:latin typeface="Bahnschrift" panose="020B0502040204020203" pitchFamily="34" charset="0"/>
                  <a:ea typeface="Linux Libertine O" panose="02000503000000000000" pitchFamily="50" charset="0"/>
                  <a:cs typeface="Linux Libertine O" panose="02000503000000000000" pitchFamily="50" charset="0"/>
                </a:rPr>
                <a:t>4</a:t>
              </a:r>
              <a:endParaRPr kumimoji="0" lang="zh-CN" altLang="en-US" sz="1800" i="0" u="none" strike="noStrike" cap="none" normalizeH="0" baseline="0" err="1">
                <a:ln>
                  <a:noFill/>
                </a:ln>
                <a:effectLst/>
                <a:latin typeface="Bahnschrift" panose="020B0502040204020203" pitchFamily="34" charset="0"/>
                <a:ea typeface="Linux Libertine O" panose="02000503000000000000" pitchFamily="50" charset="0"/>
                <a:cs typeface="Linux Libertine O" panose="02000503000000000000" pitchFamily="50" charset="0"/>
              </a:endParaRPr>
            </a:p>
          </p:txBody>
        </p:sp>
        <p:cxnSp>
          <p:nvCxnSpPr>
            <p:cNvPr id="9" name="连接符: 曲线 8">
              <a:extLst>
                <a:ext uri="{FF2B5EF4-FFF2-40B4-BE49-F238E27FC236}">
                  <a16:creationId xmlns:a16="http://schemas.microsoft.com/office/drawing/2014/main" id="{376DCD45-0AA4-CF13-A937-ADF812EC3AD2}"/>
                </a:ext>
              </a:extLst>
            </p:cNvPr>
            <p:cNvCxnSpPr>
              <a:cxnSpLocks/>
              <a:endCxn id="6" idx="0"/>
            </p:cNvCxnSpPr>
            <p:nvPr/>
          </p:nvCxnSpPr>
          <p:spPr bwMode="auto">
            <a:xfrm rot="16200000" flipH="1">
              <a:off x="3167268" y="4220178"/>
              <a:ext cx="271767" cy="1"/>
            </a:xfrm>
            <a:prstGeom prst="curvedConnector3">
              <a:avLst>
                <a:gd name="adj1" fmla="val 50000"/>
              </a:avLst>
            </a:prstGeom>
            <a:ln w="9525">
              <a:headEnd type="none" w="med" len="med"/>
              <a:tailEnd type="triangle" w="sm" len="lg"/>
            </a:ln>
          </p:spPr>
          <p:style>
            <a:lnRef idx="1">
              <a:schemeClr val="dk1"/>
            </a:lnRef>
            <a:fillRef idx="0">
              <a:schemeClr val="dk1"/>
            </a:fillRef>
            <a:effectRef idx="0">
              <a:schemeClr val="dk1"/>
            </a:effectRef>
            <a:fontRef idx="minor">
              <a:schemeClr val="tx1"/>
            </a:fontRef>
          </p:style>
        </p:cxnSp>
        <p:cxnSp>
          <p:nvCxnSpPr>
            <p:cNvPr id="10" name="连接符: 曲线 9">
              <a:extLst>
                <a:ext uri="{FF2B5EF4-FFF2-40B4-BE49-F238E27FC236}">
                  <a16:creationId xmlns:a16="http://schemas.microsoft.com/office/drawing/2014/main" id="{9E2C9FF9-0D43-4746-4BFF-C700F3C7181F}"/>
                </a:ext>
              </a:extLst>
            </p:cNvPr>
            <p:cNvCxnSpPr>
              <a:cxnSpLocks/>
              <a:stCxn id="6" idx="2"/>
              <a:endCxn id="7" idx="1"/>
            </p:cNvCxnSpPr>
            <p:nvPr/>
          </p:nvCxnSpPr>
          <p:spPr bwMode="auto">
            <a:xfrm rot="10800000" flipV="1">
              <a:off x="2514781" y="4563881"/>
              <a:ext cx="557463" cy="707414"/>
            </a:xfrm>
            <a:prstGeom prst="curvedConnector2">
              <a:avLst/>
            </a:prstGeom>
            <a:ln w="9525">
              <a:headEnd type="none" w="med" len="med"/>
              <a:tailEnd type="triangle" w="sm" len="lg"/>
            </a:ln>
          </p:spPr>
          <p:style>
            <a:lnRef idx="1">
              <a:schemeClr val="dk1"/>
            </a:lnRef>
            <a:fillRef idx="0">
              <a:schemeClr val="dk1"/>
            </a:fillRef>
            <a:effectRef idx="0">
              <a:schemeClr val="dk1"/>
            </a:effectRef>
            <a:fontRef idx="minor">
              <a:schemeClr val="tx1"/>
            </a:fontRef>
          </p:style>
        </p:cxnSp>
        <p:cxnSp>
          <p:nvCxnSpPr>
            <p:cNvPr id="11" name="连接符: 曲线 10">
              <a:extLst>
                <a:ext uri="{FF2B5EF4-FFF2-40B4-BE49-F238E27FC236}">
                  <a16:creationId xmlns:a16="http://schemas.microsoft.com/office/drawing/2014/main" id="{40E6D791-369D-AAA6-626B-43A64CA8C7D3}"/>
                </a:ext>
              </a:extLst>
            </p:cNvPr>
            <p:cNvCxnSpPr>
              <a:cxnSpLocks/>
              <a:stCxn id="8" idx="2"/>
              <a:endCxn id="7" idx="6"/>
            </p:cNvCxnSpPr>
            <p:nvPr/>
          </p:nvCxnSpPr>
          <p:spPr bwMode="auto">
            <a:xfrm rot="10800000">
              <a:off x="2908967" y="5418245"/>
              <a:ext cx="717829" cy="12700"/>
            </a:xfrm>
            <a:prstGeom prst="curvedConnector3">
              <a:avLst>
                <a:gd name="adj1" fmla="val 50000"/>
              </a:avLst>
            </a:prstGeom>
            <a:ln w="9525">
              <a:headEnd type="none" w="med" len="med"/>
              <a:tailEnd type="triangle" w="sm" len="lg"/>
            </a:ln>
          </p:spPr>
          <p:style>
            <a:lnRef idx="1">
              <a:schemeClr val="dk1"/>
            </a:lnRef>
            <a:fillRef idx="0">
              <a:schemeClr val="dk1"/>
            </a:fillRef>
            <a:effectRef idx="0">
              <a:schemeClr val="dk1"/>
            </a:effectRef>
            <a:fontRef idx="minor">
              <a:schemeClr val="tx1"/>
            </a:fontRef>
          </p:style>
        </p:cxnSp>
        <p:cxnSp>
          <p:nvCxnSpPr>
            <p:cNvPr id="12" name="连接符: 曲线 11">
              <a:extLst>
                <a:ext uri="{FF2B5EF4-FFF2-40B4-BE49-F238E27FC236}">
                  <a16:creationId xmlns:a16="http://schemas.microsoft.com/office/drawing/2014/main" id="{6D01C3A9-4B07-FA62-B08A-6E47AFA7BFA8}"/>
                </a:ext>
              </a:extLst>
            </p:cNvPr>
            <p:cNvCxnSpPr>
              <a:cxnSpLocks/>
              <a:stCxn id="7" idx="6"/>
              <a:endCxn id="6" idx="4"/>
            </p:cNvCxnSpPr>
            <p:nvPr/>
          </p:nvCxnSpPr>
          <p:spPr bwMode="auto">
            <a:xfrm flipV="1">
              <a:off x="2908966" y="4771699"/>
              <a:ext cx="394186" cy="646546"/>
            </a:xfrm>
            <a:prstGeom prst="curvedConnector2">
              <a:avLst/>
            </a:prstGeom>
            <a:ln w="9525">
              <a:headEnd type="none" w="med" len="med"/>
              <a:tailEnd type="triangle" w="sm" len="lg"/>
            </a:ln>
          </p:spPr>
          <p:style>
            <a:lnRef idx="1">
              <a:schemeClr val="dk1"/>
            </a:lnRef>
            <a:fillRef idx="0">
              <a:schemeClr val="dk1"/>
            </a:fillRef>
            <a:effectRef idx="0">
              <a:schemeClr val="dk1"/>
            </a:effectRef>
            <a:fontRef idx="minor">
              <a:schemeClr val="tx1"/>
            </a:fontRef>
          </p:style>
        </p:cxnSp>
        <p:cxnSp>
          <p:nvCxnSpPr>
            <p:cNvPr id="13" name="连接符: 曲线 12">
              <a:extLst>
                <a:ext uri="{FF2B5EF4-FFF2-40B4-BE49-F238E27FC236}">
                  <a16:creationId xmlns:a16="http://schemas.microsoft.com/office/drawing/2014/main" id="{83B61436-2135-0F04-342C-4A01C5BAF4A3}"/>
                </a:ext>
              </a:extLst>
            </p:cNvPr>
            <p:cNvCxnSpPr>
              <a:cxnSpLocks/>
              <a:stCxn id="7" idx="4"/>
              <a:endCxn id="8" idx="4"/>
            </p:cNvCxnSpPr>
            <p:nvPr/>
          </p:nvCxnSpPr>
          <p:spPr bwMode="auto">
            <a:xfrm rot="16200000" flipH="1">
              <a:off x="3267880" y="5036239"/>
              <a:ext cx="12700" cy="1179647"/>
            </a:xfrm>
            <a:prstGeom prst="curvedConnector3">
              <a:avLst>
                <a:gd name="adj1" fmla="val 1800000"/>
              </a:avLst>
            </a:prstGeom>
            <a:ln w="9525">
              <a:headEnd type="none" w="med" len="med"/>
              <a:tailEnd type="triangle" w="sm" len="lg"/>
            </a:ln>
          </p:spPr>
          <p:style>
            <a:lnRef idx="1">
              <a:schemeClr val="dk1"/>
            </a:lnRef>
            <a:fillRef idx="0">
              <a:schemeClr val="dk1"/>
            </a:fillRef>
            <a:effectRef idx="0">
              <a:schemeClr val="dk1"/>
            </a:effectRef>
            <a:fontRef idx="minor">
              <a:schemeClr val="tx1"/>
            </a:fontRef>
          </p:style>
        </p:cxnSp>
        <p:cxnSp>
          <p:nvCxnSpPr>
            <p:cNvPr id="14" name="连接符: 曲线 13">
              <a:extLst>
                <a:ext uri="{FF2B5EF4-FFF2-40B4-BE49-F238E27FC236}">
                  <a16:creationId xmlns:a16="http://schemas.microsoft.com/office/drawing/2014/main" id="{D2D88A6B-5F10-3D94-AC7F-3CFA7C5493DD}"/>
                </a:ext>
              </a:extLst>
            </p:cNvPr>
            <p:cNvCxnSpPr>
              <a:cxnSpLocks/>
              <a:stCxn id="8" idx="7"/>
              <a:endCxn id="6" idx="6"/>
            </p:cNvCxnSpPr>
            <p:nvPr/>
          </p:nvCxnSpPr>
          <p:spPr bwMode="auto">
            <a:xfrm rot="16200000" flipV="1">
              <a:off x="3423814" y="4674128"/>
              <a:ext cx="707414" cy="486920"/>
            </a:xfrm>
            <a:prstGeom prst="curvedConnector2">
              <a:avLst/>
            </a:prstGeom>
            <a:ln w="9525">
              <a:headEnd type="none" w="med" len="med"/>
              <a:tailEnd type="triangle" w="sm" len="lg"/>
            </a:ln>
          </p:spPr>
          <p:style>
            <a:lnRef idx="1">
              <a:schemeClr val="dk1"/>
            </a:lnRef>
            <a:fillRef idx="0">
              <a:schemeClr val="dk1"/>
            </a:fillRef>
            <a:effectRef idx="0">
              <a:schemeClr val="dk1"/>
            </a:effectRef>
            <a:fontRef idx="minor">
              <a:schemeClr val="tx1"/>
            </a:fontRef>
          </p:style>
        </p:cxnSp>
        <p:cxnSp>
          <p:nvCxnSpPr>
            <p:cNvPr id="15" name="连接符: 曲线 14">
              <a:extLst>
                <a:ext uri="{FF2B5EF4-FFF2-40B4-BE49-F238E27FC236}">
                  <a16:creationId xmlns:a16="http://schemas.microsoft.com/office/drawing/2014/main" id="{01B62362-1E13-7A17-7045-A6D70A3B7685}"/>
                </a:ext>
              </a:extLst>
            </p:cNvPr>
            <p:cNvCxnSpPr>
              <a:cxnSpLocks/>
              <a:stCxn id="6" idx="4"/>
              <a:endCxn id="8" idx="2"/>
            </p:cNvCxnSpPr>
            <p:nvPr/>
          </p:nvCxnSpPr>
          <p:spPr bwMode="auto">
            <a:xfrm rot="16200000" flipH="1">
              <a:off x="3141700" y="4933150"/>
              <a:ext cx="646546" cy="323643"/>
            </a:xfrm>
            <a:prstGeom prst="curvedConnector2">
              <a:avLst/>
            </a:prstGeom>
            <a:ln w="9525">
              <a:headEnd type="none" w="med" len="med"/>
              <a:tailEnd type="triangle" w="sm" len="lg"/>
            </a:ln>
          </p:spPr>
          <p:style>
            <a:lnRef idx="1">
              <a:schemeClr val="dk1"/>
            </a:lnRef>
            <a:fillRef idx="0">
              <a:schemeClr val="dk1"/>
            </a:fillRef>
            <a:effectRef idx="0">
              <a:schemeClr val="dk1"/>
            </a:effectRef>
            <a:fontRef idx="minor">
              <a:schemeClr val="tx1"/>
            </a:fontRef>
          </p:style>
        </p:cxnSp>
      </p:grpSp>
      <p:sp>
        <p:nvSpPr>
          <p:cNvPr id="48" name="椭圆 47">
            <a:extLst>
              <a:ext uri="{FF2B5EF4-FFF2-40B4-BE49-F238E27FC236}">
                <a16:creationId xmlns:a16="http://schemas.microsoft.com/office/drawing/2014/main" id="{B391BEF1-1437-9B0B-484B-3E87C7C0879D}"/>
              </a:ext>
            </a:extLst>
          </p:cNvPr>
          <p:cNvSpPr/>
          <p:nvPr/>
        </p:nvSpPr>
        <p:spPr bwMode="auto">
          <a:xfrm>
            <a:off x="4895757" y="3940426"/>
            <a:ext cx="461818" cy="415636"/>
          </a:xfrm>
          <a:prstGeom prst="ellipse">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vert="horz" wrap="square" lIns="91440" tIns="45720" rIns="91440" bIns="45720" numCol="1" rtlCol="0" anchor="ctr" anchorCtr="0" compatLnSpc="1">
            <a:prstTxWarp prst="textNoShape">
              <a:avLst/>
            </a:prstTxWarp>
            <a:noAutofit/>
          </a:bodyPr>
          <a:lstStyle/>
          <a:p>
            <a:pPr marR="0" algn="ctr" defTabSz="914400" rtl="0" eaLnBrk="1" fontAlgn="base" latinLnBrk="0" hangingPunct="1">
              <a:lnSpc>
                <a:spcPct val="100000"/>
              </a:lnSpc>
              <a:spcBef>
                <a:spcPct val="20000"/>
              </a:spcBef>
              <a:spcAft>
                <a:spcPct val="0"/>
              </a:spcAft>
              <a:buClr>
                <a:srgbClr val="FF3300"/>
              </a:buClr>
              <a:buSzPct val="75000"/>
              <a:tabLst/>
            </a:pPr>
            <a:r>
              <a:rPr kumimoji="0" lang="en-US" altLang="zh-CN" sz="1800" i="0" u="none" strike="noStrike" cap="none" normalizeH="0" baseline="0">
                <a:ln>
                  <a:noFill/>
                </a:ln>
                <a:effectLst/>
                <a:latin typeface="Bahnschrift" panose="020B0502040204020203" pitchFamily="34" charset="0"/>
                <a:ea typeface="Linux Libertine O" panose="02000503000000000000" pitchFamily="50" charset="0"/>
                <a:cs typeface="Linux Libertine O" panose="02000503000000000000" pitchFamily="50" charset="0"/>
              </a:rPr>
              <a:t>1</a:t>
            </a:r>
            <a:endParaRPr kumimoji="0" lang="zh-CN" altLang="en-US" sz="1800" i="0" u="none" strike="noStrike" cap="none" normalizeH="0" baseline="0" err="1">
              <a:ln>
                <a:noFill/>
              </a:ln>
              <a:effectLst/>
              <a:latin typeface="Bahnschrift" panose="020B0502040204020203" pitchFamily="34" charset="0"/>
              <a:ea typeface="Linux Libertine O" panose="02000503000000000000" pitchFamily="50" charset="0"/>
              <a:cs typeface="Linux Libertine O" panose="02000503000000000000" pitchFamily="50" charset="0"/>
            </a:endParaRPr>
          </a:p>
        </p:txBody>
      </p:sp>
      <p:sp>
        <p:nvSpPr>
          <p:cNvPr id="49" name="椭圆 48">
            <a:extLst>
              <a:ext uri="{FF2B5EF4-FFF2-40B4-BE49-F238E27FC236}">
                <a16:creationId xmlns:a16="http://schemas.microsoft.com/office/drawing/2014/main" id="{3CC279BB-6571-124B-A9C5-163EF96A0EC5}"/>
              </a:ext>
            </a:extLst>
          </p:cNvPr>
          <p:cNvSpPr/>
          <p:nvPr/>
        </p:nvSpPr>
        <p:spPr bwMode="auto">
          <a:xfrm>
            <a:off x="5824877" y="3940426"/>
            <a:ext cx="461818" cy="415636"/>
          </a:xfrm>
          <a:prstGeom prst="ellipse">
            <a:avLst/>
          </a:prstGeom>
          <a:solidFill>
            <a:schemeClr val="bg1"/>
          </a:solidFill>
          <a:ln w="6350">
            <a:solidFill>
              <a:schemeClr val="tx1"/>
            </a:solidFill>
            <a:headEnd type="none" w="med" len="med"/>
            <a:tailEnd type="triangle" w="sm" len="lg"/>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ctr" anchorCtr="0" compatLnSpc="1">
            <a:prstTxWarp prst="textNoShape">
              <a:avLst/>
            </a:prstTxWarp>
            <a:noAutofit/>
          </a:bodyPr>
          <a:lstStyle/>
          <a:p>
            <a:pPr marR="0" algn="ctr" defTabSz="914400" rtl="0" eaLnBrk="1" fontAlgn="base" latinLnBrk="0" hangingPunct="1">
              <a:lnSpc>
                <a:spcPct val="100000"/>
              </a:lnSpc>
              <a:spcBef>
                <a:spcPct val="20000"/>
              </a:spcBef>
              <a:spcAft>
                <a:spcPct val="0"/>
              </a:spcAft>
              <a:buClr>
                <a:srgbClr val="FF3300"/>
              </a:buClr>
              <a:buSzPct val="75000"/>
              <a:tabLst/>
            </a:pPr>
            <a:r>
              <a:rPr lang="en-US" altLang="zh-CN">
                <a:latin typeface="Bahnschrift" panose="020B0502040204020203" pitchFamily="34" charset="0"/>
                <a:ea typeface="Linux Libertine O" panose="02000503000000000000" pitchFamily="50" charset="0"/>
                <a:cs typeface="Linux Libertine O" panose="02000503000000000000" pitchFamily="50" charset="0"/>
              </a:rPr>
              <a:t>2</a:t>
            </a:r>
            <a:endParaRPr kumimoji="0" lang="zh-CN" altLang="en-US" sz="1800" i="0" u="none" strike="noStrike" cap="none" normalizeH="0" baseline="0" err="1">
              <a:ln>
                <a:noFill/>
              </a:ln>
              <a:effectLst/>
              <a:latin typeface="Bahnschrift" panose="020B0502040204020203" pitchFamily="34" charset="0"/>
              <a:ea typeface="Linux Libertine O" panose="02000503000000000000" pitchFamily="50" charset="0"/>
              <a:cs typeface="Linux Libertine O" panose="02000503000000000000" pitchFamily="50" charset="0"/>
            </a:endParaRPr>
          </a:p>
        </p:txBody>
      </p:sp>
      <p:sp>
        <p:nvSpPr>
          <p:cNvPr id="50" name="椭圆 49">
            <a:extLst>
              <a:ext uri="{FF2B5EF4-FFF2-40B4-BE49-F238E27FC236}">
                <a16:creationId xmlns:a16="http://schemas.microsoft.com/office/drawing/2014/main" id="{55DDB2DB-B0EE-E49F-5CC9-6663650639B3}"/>
              </a:ext>
            </a:extLst>
          </p:cNvPr>
          <p:cNvSpPr/>
          <p:nvPr/>
        </p:nvSpPr>
        <p:spPr bwMode="auto">
          <a:xfrm>
            <a:off x="6748513" y="3940426"/>
            <a:ext cx="461818" cy="415636"/>
          </a:xfrm>
          <a:prstGeom prst="ellipse">
            <a:avLst/>
          </a:prstGeom>
          <a:solidFill>
            <a:schemeClr val="bg1"/>
          </a:solidFill>
          <a:ln w="6350">
            <a:solidFill>
              <a:schemeClr val="tx1"/>
            </a:solidFill>
            <a:headEnd type="none" w="med" len="med"/>
            <a:tailEnd type="triangle" w="sm" len="lg"/>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ctr" anchorCtr="0" compatLnSpc="1">
            <a:prstTxWarp prst="textNoShape">
              <a:avLst/>
            </a:prstTxWarp>
            <a:noAutofit/>
          </a:bodyPr>
          <a:lstStyle/>
          <a:p>
            <a:pPr marR="0" algn="ctr" defTabSz="914400" rtl="0" eaLnBrk="1" fontAlgn="base" latinLnBrk="0" hangingPunct="1">
              <a:lnSpc>
                <a:spcPct val="100000"/>
              </a:lnSpc>
              <a:spcBef>
                <a:spcPct val="20000"/>
              </a:spcBef>
              <a:spcAft>
                <a:spcPct val="0"/>
              </a:spcAft>
              <a:buClr>
                <a:srgbClr val="FF3300"/>
              </a:buClr>
              <a:buSzPct val="75000"/>
              <a:tabLst/>
            </a:pPr>
            <a:r>
              <a:rPr kumimoji="0" lang="en-US" altLang="zh-CN" sz="1800" i="0" u="none" strike="noStrike" cap="none" normalizeH="0" baseline="0">
                <a:ln>
                  <a:noFill/>
                </a:ln>
                <a:effectLst/>
                <a:latin typeface="Bahnschrift" panose="020B0502040204020203" pitchFamily="34" charset="0"/>
                <a:ea typeface="Linux Libertine O" panose="02000503000000000000" pitchFamily="50" charset="0"/>
                <a:cs typeface="Linux Libertine O" panose="02000503000000000000" pitchFamily="50" charset="0"/>
              </a:rPr>
              <a:t>3</a:t>
            </a:r>
            <a:endParaRPr kumimoji="0" lang="zh-CN" altLang="en-US" sz="1800" i="0" u="none" strike="noStrike" cap="none" normalizeH="0" baseline="0" err="1">
              <a:ln>
                <a:noFill/>
              </a:ln>
              <a:effectLst/>
              <a:latin typeface="Bahnschrift" panose="020B0502040204020203" pitchFamily="34" charset="0"/>
              <a:ea typeface="Linux Libertine O" panose="02000503000000000000" pitchFamily="50" charset="0"/>
              <a:cs typeface="Linux Libertine O" panose="02000503000000000000" pitchFamily="50" charset="0"/>
            </a:endParaRPr>
          </a:p>
        </p:txBody>
      </p:sp>
      <p:sp>
        <p:nvSpPr>
          <p:cNvPr id="51" name="椭圆 50">
            <a:extLst>
              <a:ext uri="{FF2B5EF4-FFF2-40B4-BE49-F238E27FC236}">
                <a16:creationId xmlns:a16="http://schemas.microsoft.com/office/drawing/2014/main" id="{BE7B0FFA-56D5-22E5-67CC-E96D867262D9}"/>
              </a:ext>
            </a:extLst>
          </p:cNvPr>
          <p:cNvSpPr/>
          <p:nvPr/>
        </p:nvSpPr>
        <p:spPr bwMode="auto">
          <a:xfrm>
            <a:off x="8602127" y="3940426"/>
            <a:ext cx="461818" cy="415636"/>
          </a:xfrm>
          <a:prstGeom prst="ellipse">
            <a:avLst/>
          </a:prstGeom>
          <a:solidFill>
            <a:schemeClr val="bg1"/>
          </a:solidFill>
          <a:ln w="6350">
            <a:solidFill>
              <a:schemeClr val="tx1"/>
            </a:solidFill>
            <a:headEnd type="none" w="med" len="med"/>
            <a:tailEnd type="triangle" w="sm" len="lg"/>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ctr" anchorCtr="0" compatLnSpc="1">
            <a:prstTxWarp prst="textNoShape">
              <a:avLst/>
            </a:prstTxWarp>
            <a:noAutofit/>
          </a:bodyPr>
          <a:lstStyle/>
          <a:p>
            <a:pPr marR="0" algn="ctr" defTabSz="914400" rtl="0" eaLnBrk="1" fontAlgn="base" latinLnBrk="0" hangingPunct="1">
              <a:lnSpc>
                <a:spcPct val="100000"/>
              </a:lnSpc>
              <a:spcBef>
                <a:spcPct val="20000"/>
              </a:spcBef>
              <a:spcAft>
                <a:spcPct val="0"/>
              </a:spcAft>
              <a:buClr>
                <a:srgbClr val="FF3300"/>
              </a:buClr>
              <a:buSzPct val="75000"/>
              <a:tabLst/>
            </a:pPr>
            <a:r>
              <a:rPr kumimoji="0" lang="en-US" altLang="zh-CN" sz="1800" i="0" u="none" strike="noStrike" cap="none" normalizeH="0" baseline="0">
                <a:ln>
                  <a:noFill/>
                </a:ln>
                <a:effectLst/>
                <a:latin typeface="Bahnschrift" panose="020B0502040204020203" pitchFamily="34" charset="0"/>
                <a:ea typeface="Linux Libertine O" panose="02000503000000000000" pitchFamily="50" charset="0"/>
                <a:cs typeface="Linux Libertine O" panose="02000503000000000000" pitchFamily="50" charset="0"/>
              </a:rPr>
              <a:t>4</a:t>
            </a:r>
            <a:endParaRPr kumimoji="0" lang="zh-CN" altLang="en-US" sz="1800" i="0" u="none" strike="noStrike" cap="none" normalizeH="0" baseline="0" err="1">
              <a:ln>
                <a:noFill/>
              </a:ln>
              <a:effectLst/>
              <a:latin typeface="Bahnschrift" panose="020B0502040204020203" pitchFamily="34" charset="0"/>
              <a:ea typeface="Linux Libertine O" panose="02000503000000000000" pitchFamily="50" charset="0"/>
              <a:cs typeface="Linux Libertine O" panose="02000503000000000000" pitchFamily="50" charset="0"/>
            </a:endParaRPr>
          </a:p>
        </p:txBody>
      </p:sp>
      <p:cxnSp>
        <p:nvCxnSpPr>
          <p:cNvPr id="52" name="直接箭头连接符 51">
            <a:extLst>
              <a:ext uri="{FF2B5EF4-FFF2-40B4-BE49-F238E27FC236}">
                <a16:creationId xmlns:a16="http://schemas.microsoft.com/office/drawing/2014/main" id="{B3316D9B-0226-2CA1-F63B-A3A06DE4958D}"/>
              </a:ext>
            </a:extLst>
          </p:cNvPr>
          <p:cNvCxnSpPr>
            <a:stCxn id="48" idx="6"/>
            <a:endCxn id="49" idx="2"/>
          </p:cNvCxnSpPr>
          <p:nvPr/>
        </p:nvCxnSpPr>
        <p:spPr bwMode="auto">
          <a:xfrm>
            <a:off x="5357575" y="4148244"/>
            <a:ext cx="467302" cy="0"/>
          </a:xfrm>
          <a:prstGeom prst="straightConnector1">
            <a:avLst/>
          </a:prstGeom>
          <a:ln w="6350">
            <a:solidFill>
              <a:schemeClr val="tx1"/>
            </a:solidFill>
            <a:headEnd type="none" w="med" len="med"/>
            <a:tailEnd type="triangle" w="sm" len="lg"/>
          </a:ln>
        </p:spPr>
        <p:style>
          <a:lnRef idx="1">
            <a:schemeClr val="dk1"/>
          </a:lnRef>
          <a:fillRef idx="0">
            <a:schemeClr val="dk1"/>
          </a:fillRef>
          <a:effectRef idx="0">
            <a:schemeClr val="dk1"/>
          </a:effectRef>
          <a:fontRef idx="minor">
            <a:schemeClr val="tx1"/>
          </a:fontRef>
        </p:style>
      </p:cxnSp>
      <p:cxnSp>
        <p:nvCxnSpPr>
          <p:cNvPr id="53" name="直接箭头连接符 52">
            <a:extLst>
              <a:ext uri="{FF2B5EF4-FFF2-40B4-BE49-F238E27FC236}">
                <a16:creationId xmlns:a16="http://schemas.microsoft.com/office/drawing/2014/main" id="{BC23E617-B090-1D26-D2EC-1C4D795D936F}"/>
              </a:ext>
            </a:extLst>
          </p:cNvPr>
          <p:cNvCxnSpPr>
            <a:cxnSpLocks/>
            <a:stCxn id="49" idx="6"/>
            <a:endCxn id="50" idx="2"/>
          </p:cNvCxnSpPr>
          <p:nvPr/>
        </p:nvCxnSpPr>
        <p:spPr bwMode="auto">
          <a:xfrm>
            <a:off x="6286695" y="4148244"/>
            <a:ext cx="461818" cy="0"/>
          </a:xfrm>
          <a:prstGeom prst="straightConnector1">
            <a:avLst/>
          </a:prstGeom>
          <a:ln w="6350">
            <a:solidFill>
              <a:schemeClr val="tx1"/>
            </a:solidFill>
            <a:headEnd type="none" w="med" len="med"/>
            <a:tailEnd type="triangle" w="sm" len="lg"/>
          </a:ln>
        </p:spPr>
        <p:style>
          <a:lnRef idx="1">
            <a:schemeClr val="dk1"/>
          </a:lnRef>
          <a:fillRef idx="0">
            <a:schemeClr val="dk1"/>
          </a:fillRef>
          <a:effectRef idx="0">
            <a:schemeClr val="dk1"/>
          </a:effectRef>
          <a:fontRef idx="minor">
            <a:schemeClr val="tx1"/>
          </a:fontRef>
        </p:style>
      </p:cxnSp>
      <p:sp>
        <p:nvSpPr>
          <p:cNvPr id="54" name="椭圆 53">
            <a:extLst>
              <a:ext uri="{FF2B5EF4-FFF2-40B4-BE49-F238E27FC236}">
                <a16:creationId xmlns:a16="http://schemas.microsoft.com/office/drawing/2014/main" id="{D9700065-9B49-32EC-17AA-151E20B5C8C5}"/>
              </a:ext>
            </a:extLst>
          </p:cNvPr>
          <p:cNvSpPr/>
          <p:nvPr/>
        </p:nvSpPr>
        <p:spPr bwMode="auto">
          <a:xfrm>
            <a:off x="7675320" y="3940426"/>
            <a:ext cx="461818" cy="415636"/>
          </a:xfrm>
          <a:prstGeom prst="ellipse">
            <a:avLst/>
          </a:prstGeom>
          <a:solidFill>
            <a:schemeClr val="bg1"/>
          </a:solidFill>
          <a:ln w="6350">
            <a:solidFill>
              <a:schemeClr val="tx1"/>
            </a:solidFill>
            <a:headEnd type="none" w="med" len="med"/>
            <a:tailEnd type="triangle" w="sm" len="lg"/>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ctr" anchorCtr="0" compatLnSpc="1">
            <a:prstTxWarp prst="textNoShape">
              <a:avLst/>
            </a:prstTxWarp>
            <a:noAutofit/>
          </a:bodyPr>
          <a:lstStyle/>
          <a:p>
            <a:pPr marR="0" algn="ctr" defTabSz="914400" rtl="0" eaLnBrk="1" fontAlgn="base" latinLnBrk="0" hangingPunct="1">
              <a:lnSpc>
                <a:spcPct val="100000"/>
              </a:lnSpc>
              <a:spcBef>
                <a:spcPct val="20000"/>
              </a:spcBef>
              <a:spcAft>
                <a:spcPct val="0"/>
              </a:spcAft>
              <a:buClr>
                <a:srgbClr val="FF3300"/>
              </a:buClr>
              <a:buSzPct val="75000"/>
              <a:tabLst/>
            </a:pPr>
            <a:r>
              <a:rPr lang="en-US" altLang="zh-CN">
                <a:latin typeface="Bahnschrift" panose="020B0502040204020203" pitchFamily="34" charset="0"/>
                <a:ea typeface="Linux Libertine O" panose="02000503000000000000" pitchFamily="50" charset="0"/>
                <a:cs typeface="Linux Libertine O" panose="02000503000000000000" pitchFamily="50" charset="0"/>
              </a:rPr>
              <a:t>2</a:t>
            </a:r>
            <a:endParaRPr kumimoji="0" lang="zh-CN" altLang="en-US" sz="1800" i="0" u="none" strike="noStrike" cap="none" normalizeH="0" baseline="0" err="1">
              <a:ln>
                <a:noFill/>
              </a:ln>
              <a:effectLst/>
              <a:latin typeface="Bahnschrift" panose="020B0502040204020203" pitchFamily="34" charset="0"/>
              <a:ea typeface="Linux Libertine O" panose="02000503000000000000" pitchFamily="50" charset="0"/>
              <a:cs typeface="Linux Libertine O" panose="02000503000000000000" pitchFamily="50" charset="0"/>
            </a:endParaRPr>
          </a:p>
        </p:txBody>
      </p:sp>
      <p:cxnSp>
        <p:nvCxnSpPr>
          <p:cNvPr id="55" name="直接箭头连接符 54">
            <a:extLst>
              <a:ext uri="{FF2B5EF4-FFF2-40B4-BE49-F238E27FC236}">
                <a16:creationId xmlns:a16="http://schemas.microsoft.com/office/drawing/2014/main" id="{D01AA0AD-900F-2033-BAF1-C56D0239BDC1}"/>
              </a:ext>
            </a:extLst>
          </p:cNvPr>
          <p:cNvCxnSpPr>
            <a:cxnSpLocks/>
            <a:stCxn id="50" idx="6"/>
            <a:endCxn id="54" idx="2"/>
          </p:cNvCxnSpPr>
          <p:nvPr/>
        </p:nvCxnSpPr>
        <p:spPr bwMode="auto">
          <a:xfrm>
            <a:off x="7210331" y="4148244"/>
            <a:ext cx="464989" cy="0"/>
          </a:xfrm>
          <a:prstGeom prst="straightConnector1">
            <a:avLst/>
          </a:prstGeom>
          <a:ln w="6350">
            <a:solidFill>
              <a:schemeClr val="tx1"/>
            </a:solidFill>
            <a:headEnd type="none" w="med" len="med"/>
            <a:tailEnd type="triangle" w="sm" len="lg"/>
          </a:ln>
        </p:spPr>
        <p:style>
          <a:lnRef idx="1">
            <a:schemeClr val="dk1"/>
          </a:lnRef>
          <a:fillRef idx="0">
            <a:schemeClr val="dk1"/>
          </a:fillRef>
          <a:effectRef idx="0">
            <a:schemeClr val="dk1"/>
          </a:effectRef>
          <a:fontRef idx="minor">
            <a:schemeClr val="tx1"/>
          </a:fontRef>
        </p:style>
      </p:cxnSp>
      <p:cxnSp>
        <p:nvCxnSpPr>
          <p:cNvPr id="56" name="直接箭头连接符 55">
            <a:extLst>
              <a:ext uri="{FF2B5EF4-FFF2-40B4-BE49-F238E27FC236}">
                <a16:creationId xmlns:a16="http://schemas.microsoft.com/office/drawing/2014/main" id="{DD901A71-2E13-1C77-4AB8-5FAAB595B7BC}"/>
              </a:ext>
            </a:extLst>
          </p:cNvPr>
          <p:cNvCxnSpPr>
            <a:cxnSpLocks/>
            <a:stCxn id="54" idx="6"/>
            <a:endCxn id="51" idx="2"/>
          </p:cNvCxnSpPr>
          <p:nvPr/>
        </p:nvCxnSpPr>
        <p:spPr bwMode="auto">
          <a:xfrm>
            <a:off x="8137138" y="4148244"/>
            <a:ext cx="464989" cy="0"/>
          </a:xfrm>
          <a:prstGeom prst="straightConnector1">
            <a:avLst/>
          </a:prstGeom>
          <a:ln w="6350">
            <a:solidFill>
              <a:schemeClr val="tx1"/>
            </a:solidFill>
            <a:headEnd type="none" w="med" len="med"/>
            <a:tailEnd type="triangle" w="sm" len="lg"/>
          </a:ln>
        </p:spPr>
        <p:style>
          <a:lnRef idx="1">
            <a:schemeClr val="dk1"/>
          </a:lnRef>
          <a:fillRef idx="0">
            <a:schemeClr val="dk1"/>
          </a:fillRef>
          <a:effectRef idx="0">
            <a:schemeClr val="dk1"/>
          </a:effectRef>
          <a:fontRef idx="minor">
            <a:schemeClr val="tx1"/>
          </a:fontRef>
        </p:style>
      </p:cxnSp>
      <p:sp>
        <p:nvSpPr>
          <p:cNvPr id="57" name="椭圆 56">
            <a:extLst>
              <a:ext uri="{FF2B5EF4-FFF2-40B4-BE49-F238E27FC236}">
                <a16:creationId xmlns:a16="http://schemas.microsoft.com/office/drawing/2014/main" id="{F18FB8E7-4222-DF7E-A165-7DF82580E522}"/>
              </a:ext>
            </a:extLst>
          </p:cNvPr>
          <p:cNvSpPr/>
          <p:nvPr/>
        </p:nvSpPr>
        <p:spPr bwMode="auto">
          <a:xfrm>
            <a:off x="9528934" y="3940426"/>
            <a:ext cx="461818" cy="415636"/>
          </a:xfrm>
          <a:prstGeom prst="ellipse">
            <a:avLst/>
          </a:prstGeom>
          <a:solidFill>
            <a:schemeClr val="bg1"/>
          </a:solidFill>
          <a:ln w="6350">
            <a:solidFill>
              <a:schemeClr val="tx1"/>
            </a:solidFill>
            <a:headEnd type="none" w="med" len="med"/>
            <a:tailEnd type="triangle" w="sm" len="lg"/>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ctr" anchorCtr="0" compatLnSpc="1">
            <a:prstTxWarp prst="textNoShape">
              <a:avLst/>
            </a:prstTxWarp>
            <a:noAutofit/>
          </a:bodyPr>
          <a:lstStyle/>
          <a:p>
            <a:pPr marR="0" algn="ctr" defTabSz="914400" rtl="0" eaLnBrk="1" fontAlgn="base" latinLnBrk="0" hangingPunct="1">
              <a:lnSpc>
                <a:spcPct val="100000"/>
              </a:lnSpc>
              <a:spcBef>
                <a:spcPct val="20000"/>
              </a:spcBef>
              <a:spcAft>
                <a:spcPct val="0"/>
              </a:spcAft>
              <a:buClr>
                <a:srgbClr val="FF3300"/>
              </a:buClr>
              <a:buSzPct val="75000"/>
              <a:tabLst/>
            </a:pPr>
            <a:r>
              <a:rPr lang="en-US" altLang="zh-CN">
                <a:latin typeface="Bahnschrift" panose="020B0502040204020203" pitchFamily="34" charset="0"/>
                <a:ea typeface="Linux Libertine O" panose="02000503000000000000" pitchFamily="50" charset="0"/>
                <a:cs typeface="Linux Libertine O" panose="02000503000000000000" pitchFamily="50" charset="0"/>
              </a:rPr>
              <a:t>2</a:t>
            </a:r>
            <a:endParaRPr kumimoji="0" lang="zh-CN" altLang="en-US" sz="1800" i="0" u="none" strike="noStrike" cap="none" normalizeH="0" baseline="0" err="1">
              <a:ln>
                <a:noFill/>
              </a:ln>
              <a:effectLst/>
              <a:latin typeface="Bahnschrift" panose="020B0502040204020203" pitchFamily="34" charset="0"/>
              <a:ea typeface="Linux Libertine O" panose="02000503000000000000" pitchFamily="50" charset="0"/>
              <a:cs typeface="Linux Libertine O" panose="02000503000000000000" pitchFamily="50" charset="0"/>
            </a:endParaRPr>
          </a:p>
        </p:txBody>
      </p:sp>
      <p:cxnSp>
        <p:nvCxnSpPr>
          <p:cNvPr id="58" name="直接箭头连接符 57">
            <a:extLst>
              <a:ext uri="{FF2B5EF4-FFF2-40B4-BE49-F238E27FC236}">
                <a16:creationId xmlns:a16="http://schemas.microsoft.com/office/drawing/2014/main" id="{5FC54AD9-0E7C-23F1-8CC7-BDF6A89322C9}"/>
              </a:ext>
            </a:extLst>
          </p:cNvPr>
          <p:cNvCxnSpPr>
            <a:cxnSpLocks/>
            <a:stCxn id="51" idx="6"/>
            <a:endCxn id="57" idx="2"/>
          </p:cNvCxnSpPr>
          <p:nvPr/>
        </p:nvCxnSpPr>
        <p:spPr bwMode="auto">
          <a:xfrm>
            <a:off x="9063945" y="4148244"/>
            <a:ext cx="464989" cy="0"/>
          </a:xfrm>
          <a:prstGeom prst="straightConnector1">
            <a:avLst/>
          </a:prstGeom>
          <a:ln w="6350">
            <a:solidFill>
              <a:schemeClr val="tx1"/>
            </a:solidFill>
            <a:headEnd type="none" w="med" len="med"/>
            <a:tailEnd type="triangle" w="sm" len="lg"/>
          </a:ln>
        </p:spPr>
        <p:style>
          <a:lnRef idx="1">
            <a:schemeClr val="dk1"/>
          </a:lnRef>
          <a:fillRef idx="0">
            <a:schemeClr val="dk1"/>
          </a:fillRef>
          <a:effectRef idx="0">
            <a:schemeClr val="dk1"/>
          </a:effectRef>
          <a:fontRef idx="minor">
            <a:schemeClr val="tx1"/>
          </a:fontRef>
        </p:style>
      </p:cxnSp>
      <p:sp>
        <p:nvSpPr>
          <p:cNvPr id="16" name="椭圆 15">
            <a:extLst>
              <a:ext uri="{FF2B5EF4-FFF2-40B4-BE49-F238E27FC236}">
                <a16:creationId xmlns:a16="http://schemas.microsoft.com/office/drawing/2014/main" id="{21718359-5F5F-7E07-1F7D-9E56C35AD689}"/>
              </a:ext>
            </a:extLst>
          </p:cNvPr>
          <p:cNvSpPr/>
          <p:nvPr/>
        </p:nvSpPr>
        <p:spPr bwMode="auto">
          <a:xfrm>
            <a:off x="3079862" y="4353608"/>
            <a:ext cx="461818" cy="415636"/>
          </a:xfrm>
          <a:prstGeom prst="ellipse">
            <a:avLst/>
          </a:prstGeom>
          <a:solidFill>
            <a:schemeClr val="bg1"/>
          </a:solidFill>
          <a:ln w="28575">
            <a:solidFill>
              <a:srgbClr val="FF0000"/>
            </a:solidFill>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ctr" anchorCtr="0" compatLnSpc="1">
            <a:prstTxWarp prst="textNoShape">
              <a:avLst/>
            </a:prstTxWarp>
            <a:noAutofit/>
          </a:bodyPr>
          <a:lstStyle/>
          <a:p>
            <a:pPr marR="0" algn="ctr" defTabSz="914400" rtl="0" eaLnBrk="1" fontAlgn="base" latinLnBrk="0" hangingPunct="1">
              <a:lnSpc>
                <a:spcPct val="100000"/>
              </a:lnSpc>
              <a:spcBef>
                <a:spcPct val="20000"/>
              </a:spcBef>
              <a:spcAft>
                <a:spcPct val="0"/>
              </a:spcAft>
              <a:buClr>
                <a:srgbClr val="FF3300"/>
              </a:buClr>
              <a:buSzPct val="75000"/>
              <a:tabLst/>
            </a:pPr>
            <a:r>
              <a:rPr lang="en-US" altLang="zh-CN">
                <a:latin typeface="Bahnschrift" panose="020B0502040204020203" pitchFamily="34" charset="0"/>
                <a:ea typeface="Linux Libertine O" panose="02000503000000000000" pitchFamily="50" charset="0"/>
                <a:cs typeface="Linux Libertine O" panose="02000503000000000000" pitchFamily="50" charset="0"/>
              </a:rPr>
              <a:t>2</a:t>
            </a:r>
            <a:endParaRPr kumimoji="0" lang="zh-CN" altLang="en-US" sz="1800" i="0" u="none" strike="noStrike" cap="none" normalizeH="0" baseline="0" err="1">
              <a:ln>
                <a:noFill/>
              </a:ln>
              <a:effectLst/>
              <a:latin typeface="Bahnschrift" panose="020B0502040204020203" pitchFamily="34" charset="0"/>
              <a:ea typeface="Linux Libertine O" panose="02000503000000000000" pitchFamily="50" charset="0"/>
              <a:cs typeface="Linux Libertine O" panose="02000503000000000000" pitchFamily="50" charset="0"/>
            </a:endParaRPr>
          </a:p>
        </p:txBody>
      </p:sp>
      <p:sp>
        <p:nvSpPr>
          <p:cNvPr id="17" name="椭圆 16">
            <a:extLst>
              <a:ext uri="{FF2B5EF4-FFF2-40B4-BE49-F238E27FC236}">
                <a16:creationId xmlns:a16="http://schemas.microsoft.com/office/drawing/2014/main" id="{737543C6-6035-6A5B-F9A0-F089696AFB73}"/>
              </a:ext>
            </a:extLst>
          </p:cNvPr>
          <p:cNvSpPr/>
          <p:nvPr/>
        </p:nvSpPr>
        <p:spPr bwMode="auto">
          <a:xfrm>
            <a:off x="2454767" y="5207972"/>
            <a:ext cx="461818" cy="415636"/>
          </a:xfrm>
          <a:prstGeom prst="ellipse">
            <a:avLst/>
          </a:prstGeom>
          <a:solidFill>
            <a:schemeClr val="bg1"/>
          </a:solidFill>
          <a:ln w="28575">
            <a:solidFill>
              <a:srgbClr val="FF0000"/>
            </a:solidFill>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ctr" anchorCtr="0" compatLnSpc="1">
            <a:prstTxWarp prst="textNoShape">
              <a:avLst/>
            </a:prstTxWarp>
            <a:noAutofit/>
          </a:bodyPr>
          <a:lstStyle/>
          <a:p>
            <a:pPr marR="0" algn="ctr" defTabSz="914400" rtl="0" eaLnBrk="1" fontAlgn="base" latinLnBrk="0" hangingPunct="1">
              <a:lnSpc>
                <a:spcPct val="100000"/>
              </a:lnSpc>
              <a:spcBef>
                <a:spcPct val="20000"/>
              </a:spcBef>
              <a:spcAft>
                <a:spcPct val="0"/>
              </a:spcAft>
              <a:buClr>
                <a:srgbClr val="FF3300"/>
              </a:buClr>
              <a:buSzPct val="75000"/>
              <a:tabLst/>
            </a:pPr>
            <a:r>
              <a:rPr kumimoji="0" lang="en-US" altLang="zh-CN" sz="1800" i="0" u="none" strike="noStrike" cap="none" normalizeH="0" baseline="0">
                <a:ln>
                  <a:noFill/>
                </a:ln>
                <a:effectLst/>
                <a:latin typeface="Bahnschrift" panose="020B0502040204020203" pitchFamily="34" charset="0"/>
                <a:ea typeface="Linux Libertine O" panose="02000503000000000000" pitchFamily="50" charset="0"/>
                <a:cs typeface="Linux Libertine O" panose="02000503000000000000" pitchFamily="50" charset="0"/>
              </a:rPr>
              <a:t>3</a:t>
            </a:r>
            <a:endParaRPr kumimoji="0" lang="zh-CN" altLang="en-US" sz="1800" i="0" u="none" strike="noStrike" cap="none" normalizeH="0" baseline="0" err="1">
              <a:ln>
                <a:noFill/>
              </a:ln>
              <a:effectLst/>
              <a:latin typeface="Bahnschrift" panose="020B0502040204020203" pitchFamily="34" charset="0"/>
              <a:ea typeface="Linux Libertine O" panose="02000503000000000000" pitchFamily="50" charset="0"/>
              <a:cs typeface="Linux Libertine O" panose="02000503000000000000" pitchFamily="50" charset="0"/>
            </a:endParaRPr>
          </a:p>
        </p:txBody>
      </p:sp>
      <p:sp>
        <p:nvSpPr>
          <p:cNvPr id="18" name="椭圆 17">
            <a:extLst>
              <a:ext uri="{FF2B5EF4-FFF2-40B4-BE49-F238E27FC236}">
                <a16:creationId xmlns:a16="http://schemas.microsoft.com/office/drawing/2014/main" id="{373BC631-36E3-6015-AAD8-813CCCE31496}"/>
              </a:ext>
            </a:extLst>
          </p:cNvPr>
          <p:cNvSpPr/>
          <p:nvPr/>
        </p:nvSpPr>
        <p:spPr bwMode="auto">
          <a:xfrm>
            <a:off x="3634414" y="5207972"/>
            <a:ext cx="461818" cy="415636"/>
          </a:xfrm>
          <a:prstGeom prst="ellipse">
            <a:avLst/>
          </a:prstGeom>
          <a:solidFill>
            <a:schemeClr val="bg1"/>
          </a:solidFill>
          <a:ln w="28575">
            <a:solidFill>
              <a:srgbClr val="FF0000"/>
            </a:solidFill>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ctr" anchorCtr="0" compatLnSpc="1">
            <a:prstTxWarp prst="textNoShape">
              <a:avLst/>
            </a:prstTxWarp>
            <a:noAutofit/>
          </a:bodyPr>
          <a:lstStyle/>
          <a:p>
            <a:pPr marR="0" algn="ctr" defTabSz="914400" rtl="0" eaLnBrk="1" fontAlgn="base" latinLnBrk="0" hangingPunct="1">
              <a:lnSpc>
                <a:spcPct val="100000"/>
              </a:lnSpc>
              <a:spcBef>
                <a:spcPct val="20000"/>
              </a:spcBef>
              <a:spcAft>
                <a:spcPct val="0"/>
              </a:spcAft>
              <a:buClr>
                <a:srgbClr val="FF3300"/>
              </a:buClr>
              <a:buSzPct val="75000"/>
              <a:tabLst/>
            </a:pPr>
            <a:r>
              <a:rPr kumimoji="0" lang="en-US" altLang="zh-CN" sz="1800" i="0" u="none" strike="noStrike" cap="none" normalizeH="0" baseline="0">
                <a:ln>
                  <a:noFill/>
                </a:ln>
                <a:effectLst/>
                <a:latin typeface="Bahnschrift" panose="020B0502040204020203" pitchFamily="34" charset="0"/>
                <a:ea typeface="Linux Libertine O" panose="02000503000000000000" pitchFamily="50" charset="0"/>
                <a:cs typeface="Linux Libertine O" panose="02000503000000000000" pitchFamily="50" charset="0"/>
              </a:rPr>
              <a:t>4</a:t>
            </a:r>
            <a:endParaRPr kumimoji="0" lang="zh-CN" altLang="en-US" sz="1800" i="0" u="none" strike="noStrike" cap="none" normalizeH="0" baseline="0" err="1">
              <a:ln>
                <a:noFill/>
              </a:ln>
              <a:effectLst/>
              <a:latin typeface="Bahnschrift" panose="020B0502040204020203" pitchFamily="34" charset="0"/>
              <a:ea typeface="Linux Libertine O" panose="02000503000000000000" pitchFamily="50" charset="0"/>
              <a:cs typeface="Linux Libertine O" panose="02000503000000000000" pitchFamily="50" charset="0"/>
            </a:endParaRPr>
          </a:p>
        </p:txBody>
      </p:sp>
      <p:cxnSp>
        <p:nvCxnSpPr>
          <p:cNvPr id="19" name="连接符: 曲线 18">
            <a:extLst>
              <a:ext uri="{FF2B5EF4-FFF2-40B4-BE49-F238E27FC236}">
                <a16:creationId xmlns:a16="http://schemas.microsoft.com/office/drawing/2014/main" id="{D36B2827-7368-7EAB-1921-43A573401E03}"/>
              </a:ext>
            </a:extLst>
          </p:cNvPr>
          <p:cNvCxnSpPr>
            <a:cxnSpLocks/>
            <a:endCxn id="16" idx="0"/>
          </p:cNvCxnSpPr>
          <p:nvPr/>
        </p:nvCxnSpPr>
        <p:spPr bwMode="auto">
          <a:xfrm rot="16200000" flipH="1">
            <a:off x="3174887" y="4217723"/>
            <a:ext cx="271767" cy="1"/>
          </a:xfrm>
          <a:prstGeom prst="curvedConnector3">
            <a:avLst>
              <a:gd name="adj1" fmla="val 50000"/>
            </a:avLst>
          </a:prstGeom>
          <a:ln w="28575">
            <a:solidFill>
              <a:srgbClr val="FF0000"/>
            </a:solidFill>
            <a:headEnd type="none" w="med" len="med"/>
            <a:tailEnd type="triangle" w="sm" len="lg"/>
          </a:ln>
        </p:spPr>
        <p:style>
          <a:lnRef idx="1">
            <a:schemeClr val="dk1"/>
          </a:lnRef>
          <a:fillRef idx="0">
            <a:schemeClr val="dk1"/>
          </a:fillRef>
          <a:effectRef idx="0">
            <a:schemeClr val="dk1"/>
          </a:effectRef>
          <a:fontRef idx="minor">
            <a:schemeClr val="tx1"/>
          </a:fontRef>
        </p:style>
      </p:cxnSp>
      <p:cxnSp>
        <p:nvCxnSpPr>
          <p:cNvPr id="20" name="连接符: 曲线 19">
            <a:extLst>
              <a:ext uri="{FF2B5EF4-FFF2-40B4-BE49-F238E27FC236}">
                <a16:creationId xmlns:a16="http://schemas.microsoft.com/office/drawing/2014/main" id="{9BC61FBB-E3AC-161C-6DBB-C2DC809A711F}"/>
              </a:ext>
            </a:extLst>
          </p:cNvPr>
          <p:cNvCxnSpPr>
            <a:cxnSpLocks/>
            <a:stCxn id="16" idx="2"/>
            <a:endCxn id="17" idx="1"/>
          </p:cNvCxnSpPr>
          <p:nvPr/>
        </p:nvCxnSpPr>
        <p:spPr bwMode="auto">
          <a:xfrm rot="10800000" flipV="1">
            <a:off x="2522400" y="4561426"/>
            <a:ext cx="557463" cy="707414"/>
          </a:xfrm>
          <a:prstGeom prst="curvedConnector2">
            <a:avLst/>
          </a:prstGeom>
          <a:ln w="28575">
            <a:solidFill>
              <a:srgbClr val="FF0000"/>
            </a:solidFill>
            <a:headEnd type="none" w="med" len="med"/>
            <a:tailEnd type="triangle" w="sm" len="lg"/>
          </a:ln>
        </p:spPr>
        <p:style>
          <a:lnRef idx="1">
            <a:schemeClr val="dk1"/>
          </a:lnRef>
          <a:fillRef idx="0">
            <a:schemeClr val="dk1"/>
          </a:fillRef>
          <a:effectRef idx="0">
            <a:schemeClr val="dk1"/>
          </a:effectRef>
          <a:fontRef idx="minor">
            <a:schemeClr val="tx1"/>
          </a:fontRef>
        </p:style>
      </p:cxnSp>
      <p:cxnSp>
        <p:nvCxnSpPr>
          <p:cNvPr id="22" name="连接符: 曲线 21">
            <a:extLst>
              <a:ext uri="{FF2B5EF4-FFF2-40B4-BE49-F238E27FC236}">
                <a16:creationId xmlns:a16="http://schemas.microsoft.com/office/drawing/2014/main" id="{B25E6FEB-6ADF-F4CE-6D72-87E60390892E}"/>
              </a:ext>
            </a:extLst>
          </p:cNvPr>
          <p:cNvCxnSpPr>
            <a:cxnSpLocks/>
            <a:stCxn id="17" idx="6"/>
            <a:endCxn id="16" idx="4"/>
          </p:cNvCxnSpPr>
          <p:nvPr/>
        </p:nvCxnSpPr>
        <p:spPr bwMode="auto">
          <a:xfrm flipV="1">
            <a:off x="2916585" y="4769244"/>
            <a:ext cx="394186" cy="646546"/>
          </a:xfrm>
          <a:prstGeom prst="curvedConnector2">
            <a:avLst/>
          </a:prstGeom>
          <a:ln w="28575">
            <a:solidFill>
              <a:srgbClr val="FF0000"/>
            </a:solidFill>
            <a:headEnd type="none" w="med" len="med"/>
            <a:tailEnd type="triangle" w="sm" len="lg"/>
          </a:ln>
        </p:spPr>
        <p:style>
          <a:lnRef idx="1">
            <a:schemeClr val="dk1"/>
          </a:lnRef>
          <a:fillRef idx="0">
            <a:schemeClr val="dk1"/>
          </a:fillRef>
          <a:effectRef idx="0">
            <a:schemeClr val="dk1"/>
          </a:effectRef>
          <a:fontRef idx="minor">
            <a:schemeClr val="tx1"/>
          </a:fontRef>
        </p:style>
      </p:cxnSp>
      <p:cxnSp>
        <p:nvCxnSpPr>
          <p:cNvPr id="24" name="连接符: 曲线 23">
            <a:extLst>
              <a:ext uri="{FF2B5EF4-FFF2-40B4-BE49-F238E27FC236}">
                <a16:creationId xmlns:a16="http://schemas.microsoft.com/office/drawing/2014/main" id="{50DBD5B3-6366-3CCC-B81E-5D80D669A24B}"/>
              </a:ext>
            </a:extLst>
          </p:cNvPr>
          <p:cNvCxnSpPr>
            <a:cxnSpLocks/>
            <a:stCxn id="18" idx="7"/>
            <a:endCxn id="16" idx="6"/>
          </p:cNvCxnSpPr>
          <p:nvPr/>
        </p:nvCxnSpPr>
        <p:spPr bwMode="auto">
          <a:xfrm rot="16200000" flipV="1">
            <a:off x="3431433" y="4671673"/>
            <a:ext cx="707414" cy="486920"/>
          </a:xfrm>
          <a:prstGeom prst="curvedConnector2">
            <a:avLst/>
          </a:prstGeom>
          <a:ln w="28575">
            <a:solidFill>
              <a:srgbClr val="FF0000"/>
            </a:solidFill>
            <a:headEnd type="none" w="med" len="med"/>
            <a:tailEnd type="triangle" w="sm" len="lg"/>
          </a:ln>
        </p:spPr>
        <p:style>
          <a:lnRef idx="1">
            <a:schemeClr val="dk1"/>
          </a:lnRef>
          <a:fillRef idx="0">
            <a:schemeClr val="dk1"/>
          </a:fillRef>
          <a:effectRef idx="0">
            <a:schemeClr val="dk1"/>
          </a:effectRef>
          <a:fontRef idx="minor">
            <a:schemeClr val="tx1"/>
          </a:fontRef>
        </p:style>
      </p:cxnSp>
      <p:cxnSp>
        <p:nvCxnSpPr>
          <p:cNvPr id="25" name="连接符: 曲线 24">
            <a:extLst>
              <a:ext uri="{FF2B5EF4-FFF2-40B4-BE49-F238E27FC236}">
                <a16:creationId xmlns:a16="http://schemas.microsoft.com/office/drawing/2014/main" id="{25DD223E-E164-38EA-0466-2308893A7845}"/>
              </a:ext>
            </a:extLst>
          </p:cNvPr>
          <p:cNvCxnSpPr>
            <a:cxnSpLocks/>
            <a:stCxn id="16" idx="4"/>
            <a:endCxn id="18" idx="2"/>
          </p:cNvCxnSpPr>
          <p:nvPr/>
        </p:nvCxnSpPr>
        <p:spPr bwMode="auto">
          <a:xfrm rot="16200000" flipH="1">
            <a:off x="3149319" y="4930695"/>
            <a:ext cx="646546" cy="323643"/>
          </a:xfrm>
          <a:prstGeom prst="curvedConnector2">
            <a:avLst/>
          </a:prstGeom>
          <a:ln w="28575">
            <a:solidFill>
              <a:srgbClr val="FF0000"/>
            </a:solidFill>
            <a:headEnd type="none" w="med" len="med"/>
            <a:tailEnd type="triangle" w="sm" len="lg"/>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433881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2"/>
                                        </p:tgtEl>
                                        <p:attrNameLst>
                                          <p:attrName>style.visibility</p:attrName>
                                        </p:attrNameLst>
                                      </p:cBhvr>
                                      <p:to>
                                        <p:strVal val="visible"/>
                                      </p:to>
                                    </p:set>
                                  </p:childTnLst>
                                </p:cTn>
                              </p:par>
                            </p:childTnLst>
                          </p:cTn>
                        </p:par>
                        <p:par>
                          <p:cTn id="19" fill="hold">
                            <p:stCondLst>
                              <p:cond delay="0"/>
                            </p:stCondLst>
                            <p:childTnLst>
                              <p:par>
                                <p:cTn id="20" presetID="1" presetClass="entr" presetSubtype="0" fill="hold" nodeType="afterEffect">
                                  <p:stCondLst>
                                    <p:cond delay="500"/>
                                  </p:stCondLst>
                                  <p:childTnLst>
                                    <p:set>
                                      <p:cBhvr>
                                        <p:cTn id="21" dur="1" fill="hold">
                                          <p:stCondLst>
                                            <p:cond delay="0"/>
                                          </p:stCondLst>
                                        </p:cTn>
                                        <p:tgtEl>
                                          <p:spTgt spid="20"/>
                                        </p:tgtEl>
                                        <p:attrNameLst>
                                          <p:attrName>style.visibility</p:attrName>
                                        </p:attrNameLst>
                                      </p:cBhvr>
                                      <p:to>
                                        <p:strVal val="visible"/>
                                      </p:to>
                                    </p:set>
                                  </p:childTnLst>
                                </p:cTn>
                              </p:par>
                            </p:childTnLst>
                          </p:cTn>
                        </p:par>
                        <p:par>
                          <p:cTn id="22" fill="hold">
                            <p:stCondLst>
                              <p:cond delay="500"/>
                            </p:stCondLst>
                            <p:childTnLst>
                              <p:par>
                                <p:cTn id="23" presetID="1" presetClass="entr" presetSubtype="0" fill="hold" grpId="0" nodeType="after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childTnLst>
                          </p:cTn>
                        </p:par>
                        <p:par>
                          <p:cTn id="25" fill="hold">
                            <p:stCondLst>
                              <p:cond delay="500"/>
                            </p:stCondLst>
                            <p:childTnLst>
                              <p:par>
                                <p:cTn id="26" presetID="1" presetClass="entr" presetSubtype="0" fill="hold" grpId="0" nodeType="afterEffect">
                                  <p:stCondLst>
                                    <p:cond delay="0"/>
                                  </p:stCondLst>
                                  <p:childTnLst>
                                    <p:set>
                                      <p:cBhvr>
                                        <p:cTn id="27" dur="1" fill="hold">
                                          <p:stCondLst>
                                            <p:cond delay="0"/>
                                          </p:stCondLst>
                                        </p:cTn>
                                        <p:tgtEl>
                                          <p:spTgt spid="50"/>
                                        </p:tgtEl>
                                        <p:attrNameLst>
                                          <p:attrName>style.visibility</p:attrName>
                                        </p:attrNameLst>
                                      </p:cBhvr>
                                      <p:to>
                                        <p:strVal val="visible"/>
                                      </p:to>
                                    </p:set>
                                  </p:childTnLst>
                                </p:cTn>
                              </p:par>
                            </p:childTnLst>
                          </p:cTn>
                        </p:par>
                        <p:par>
                          <p:cTn id="28" fill="hold">
                            <p:stCondLst>
                              <p:cond delay="500"/>
                            </p:stCondLst>
                            <p:childTnLst>
                              <p:par>
                                <p:cTn id="29" presetID="1" presetClass="entr" presetSubtype="0" fill="hold" nodeType="afterEffect">
                                  <p:stCondLst>
                                    <p:cond delay="0"/>
                                  </p:stCondLst>
                                  <p:childTnLst>
                                    <p:set>
                                      <p:cBhvr>
                                        <p:cTn id="30" dur="1" fill="hold">
                                          <p:stCondLst>
                                            <p:cond delay="0"/>
                                          </p:stCondLst>
                                        </p:cTn>
                                        <p:tgtEl>
                                          <p:spTgt spid="53"/>
                                        </p:tgtEl>
                                        <p:attrNameLst>
                                          <p:attrName>style.visibility</p:attrName>
                                        </p:attrNameLst>
                                      </p:cBhvr>
                                      <p:to>
                                        <p:strVal val="visible"/>
                                      </p:to>
                                    </p:set>
                                  </p:childTnLst>
                                </p:cTn>
                              </p:par>
                            </p:childTnLst>
                          </p:cTn>
                        </p:par>
                        <p:par>
                          <p:cTn id="31" fill="hold">
                            <p:stCondLst>
                              <p:cond delay="500"/>
                            </p:stCondLst>
                            <p:childTnLst>
                              <p:par>
                                <p:cTn id="32" presetID="1" presetClass="entr" presetSubtype="0" fill="hold" nodeType="afterEffect">
                                  <p:stCondLst>
                                    <p:cond delay="500"/>
                                  </p:stCondLst>
                                  <p:childTnLst>
                                    <p:set>
                                      <p:cBhvr>
                                        <p:cTn id="33" dur="1" fill="hold">
                                          <p:stCondLst>
                                            <p:cond delay="0"/>
                                          </p:stCondLst>
                                        </p:cTn>
                                        <p:tgtEl>
                                          <p:spTgt spid="22"/>
                                        </p:tgtEl>
                                        <p:attrNameLst>
                                          <p:attrName>style.visibility</p:attrName>
                                        </p:attrNameLst>
                                      </p:cBhvr>
                                      <p:to>
                                        <p:strVal val="visible"/>
                                      </p:to>
                                    </p:set>
                                  </p:childTnLst>
                                </p:cTn>
                              </p:par>
                            </p:childTnLst>
                          </p:cTn>
                        </p:par>
                        <p:par>
                          <p:cTn id="34" fill="hold">
                            <p:stCondLst>
                              <p:cond delay="1000"/>
                            </p:stCondLst>
                            <p:childTnLst>
                              <p:par>
                                <p:cTn id="35" presetID="1" presetClass="entr" presetSubtype="0" fill="hold" grpId="0" nodeType="afterEffect">
                                  <p:stCondLst>
                                    <p:cond delay="0"/>
                                  </p:stCondLst>
                                  <p:childTnLst>
                                    <p:set>
                                      <p:cBhvr>
                                        <p:cTn id="36" dur="1" fill="hold">
                                          <p:stCondLst>
                                            <p:cond delay="0"/>
                                          </p:stCondLst>
                                        </p:cTn>
                                        <p:tgtEl>
                                          <p:spTgt spid="54"/>
                                        </p:tgtEl>
                                        <p:attrNameLst>
                                          <p:attrName>style.visibility</p:attrName>
                                        </p:attrNameLst>
                                      </p:cBhvr>
                                      <p:to>
                                        <p:strVal val="visible"/>
                                      </p:to>
                                    </p:set>
                                  </p:childTnLst>
                                </p:cTn>
                              </p:par>
                            </p:childTnLst>
                          </p:cTn>
                        </p:par>
                        <p:par>
                          <p:cTn id="37" fill="hold">
                            <p:stCondLst>
                              <p:cond delay="1000"/>
                            </p:stCondLst>
                            <p:childTnLst>
                              <p:par>
                                <p:cTn id="38" presetID="1" presetClass="entr" presetSubtype="0" fill="hold" nodeType="afterEffect">
                                  <p:stCondLst>
                                    <p:cond delay="0"/>
                                  </p:stCondLst>
                                  <p:childTnLst>
                                    <p:set>
                                      <p:cBhvr>
                                        <p:cTn id="39" dur="1" fill="hold">
                                          <p:stCondLst>
                                            <p:cond delay="0"/>
                                          </p:stCondLst>
                                        </p:cTn>
                                        <p:tgtEl>
                                          <p:spTgt spid="55"/>
                                        </p:tgtEl>
                                        <p:attrNameLst>
                                          <p:attrName>style.visibility</p:attrName>
                                        </p:attrNameLst>
                                      </p:cBhvr>
                                      <p:to>
                                        <p:strVal val="visible"/>
                                      </p:to>
                                    </p:set>
                                  </p:childTnLst>
                                </p:cTn>
                              </p:par>
                            </p:childTnLst>
                          </p:cTn>
                        </p:par>
                        <p:par>
                          <p:cTn id="40" fill="hold">
                            <p:stCondLst>
                              <p:cond delay="1000"/>
                            </p:stCondLst>
                            <p:childTnLst>
                              <p:par>
                                <p:cTn id="41" presetID="1" presetClass="entr" presetSubtype="0" fill="hold" nodeType="afterEffect">
                                  <p:stCondLst>
                                    <p:cond delay="500"/>
                                  </p:stCondLst>
                                  <p:childTnLst>
                                    <p:set>
                                      <p:cBhvr>
                                        <p:cTn id="42" dur="1" fill="hold">
                                          <p:stCondLst>
                                            <p:cond delay="0"/>
                                          </p:stCondLst>
                                        </p:cTn>
                                        <p:tgtEl>
                                          <p:spTgt spid="25"/>
                                        </p:tgtEl>
                                        <p:attrNameLst>
                                          <p:attrName>style.visibility</p:attrName>
                                        </p:attrNameLst>
                                      </p:cBhvr>
                                      <p:to>
                                        <p:strVal val="visible"/>
                                      </p:to>
                                    </p:set>
                                  </p:childTnLst>
                                </p:cTn>
                              </p:par>
                            </p:childTnLst>
                          </p:cTn>
                        </p:par>
                        <p:par>
                          <p:cTn id="43" fill="hold">
                            <p:stCondLst>
                              <p:cond delay="1500"/>
                            </p:stCondLst>
                            <p:childTnLst>
                              <p:par>
                                <p:cTn id="44" presetID="1" presetClass="entr" presetSubtype="0" fill="hold" grpId="0" nodeType="afterEffect">
                                  <p:stCondLst>
                                    <p:cond delay="0"/>
                                  </p:stCondLst>
                                  <p:childTnLst>
                                    <p:set>
                                      <p:cBhvr>
                                        <p:cTn id="45" dur="1" fill="hold">
                                          <p:stCondLst>
                                            <p:cond delay="0"/>
                                          </p:stCondLst>
                                        </p:cTn>
                                        <p:tgtEl>
                                          <p:spTgt spid="18"/>
                                        </p:tgtEl>
                                        <p:attrNameLst>
                                          <p:attrName>style.visibility</p:attrName>
                                        </p:attrNameLst>
                                      </p:cBhvr>
                                      <p:to>
                                        <p:strVal val="visible"/>
                                      </p:to>
                                    </p:set>
                                  </p:childTnLst>
                                </p:cTn>
                              </p:par>
                            </p:childTnLst>
                          </p:cTn>
                        </p:par>
                        <p:par>
                          <p:cTn id="46" fill="hold">
                            <p:stCondLst>
                              <p:cond delay="1500"/>
                            </p:stCondLst>
                            <p:childTnLst>
                              <p:par>
                                <p:cTn id="47" presetID="1" presetClass="entr" presetSubtype="0" fill="hold" grpId="0" nodeType="afterEffect">
                                  <p:stCondLst>
                                    <p:cond delay="0"/>
                                  </p:stCondLst>
                                  <p:childTnLst>
                                    <p:set>
                                      <p:cBhvr>
                                        <p:cTn id="48" dur="1" fill="hold">
                                          <p:stCondLst>
                                            <p:cond delay="0"/>
                                          </p:stCondLst>
                                        </p:cTn>
                                        <p:tgtEl>
                                          <p:spTgt spid="51"/>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56"/>
                                        </p:tgtEl>
                                        <p:attrNameLst>
                                          <p:attrName>style.visibility</p:attrName>
                                        </p:attrNameLst>
                                      </p:cBhvr>
                                      <p:to>
                                        <p:strVal val="visible"/>
                                      </p:to>
                                    </p:set>
                                  </p:childTnLst>
                                </p:cTn>
                              </p:par>
                            </p:childTnLst>
                          </p:cTn>
                        </p:par>
                        <p:par>
                          <p:cTn id="51" fill="hold">
                            <p:stCondLst>
                              <p:cond delay="1500"/>
                            </p:stCondLst>
                            <p:childTnLst>
                              <p:par>
                                <p:cTn id="52" presetID="1" presetClass="entr" presetSubtype="0" fill="hold" nodeType="afterEffect">
                                  <p:stCondLst>
                                    <p:cond delay="500"/>
                                  </p:stCondLst>
                                  <p:childTnLst>
                                    <p:set>
                                      <p:cBhvr>
                                        <p:cTn id="53" dur="1" fill="hold">
                                          <p:stCondLst>
                                            <p:cond delay="0"/>
                                          </p:stCondLst>
                                        </p:cTn>
                                        <p:tgtEl>
                                          <p:spTgt spid="24"/>
                                        </p:tgtEl>
                                        <p:attrNameLst>
                                          <p:attrName>style.visibility</p:attrName>
                                        </p:attrNameLst>
                                      </p:cBhvr>
                                      <p:to>
                                        <p:strVal val="visible"/>
                                      </p:to>
                                    </p:set>
                                  </p:childTnLst>
                                </p:cTn>
                              </p:par>
                            </p:childTnLst>
                          </p:cTn>
                        </p:par>
                        <p:par>
                          <p:cTn id="54" fill="hold">
                            <p:stCondLst>
                              <p:cond delay="2000"/>
                            </p:stCondLst>
                            <p:childTnLst>
                              <p:par>
                                <p:cTn id="55" presetID="1" presetClass="entr" presetSubtype="0" fill="hold" grpId="0" nodeType="afterEffect">
                                  <p:stCondLst>
                                    <p:cond delay="0"/>
                                  </p:stCondLst>
                                  <p:childTnLst>
                                    <p:set>
                                      <p:cBhvr>
                                        <p:cTn id="56" dur="1" fill="hold">
                                          <p:stCondLst>
                                            <p:cond delay="0"/>
                                          </p:stCondLst>
                                        </p:cTn>
                                        <p:tgtEl>
                                          <p:spTgt spid="57"/>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49" grpId="0" animBg="1"/>
      <p:bldP spid="50" grpId="0" animBg="1"/>
      <p:bldP spid="51" grpId="0" animBg="1"/>
      <p:bldP spid="54" grpId="0" animBg="1"/>
      <p:bldP spid="57" grpId="0" animBg="1"/>
      <p:bldP spid="16" grpId="0" animBg="1"/>
      <p:bldP spid="17" grpId="0" animBg="1"/>
      <p:bldP spid="18"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467911-CE68-5A42-40E3-775B3CDEB39F}"/>
              </a:ext>
            </a:extLst>
          </p:cNvPr>
          <p:cNvSpPr>
            <a:spLocks noGrp="1"/>
          </p:cNvSpPr>
          <p:nvPr>
            <p:ph type="title"/>
          </p:nvPr>
        </p:nvSpPr>
        <p:spPr/>
        <p:txBody>
          <a:bodyPr/>
          <a:lstStyle/>
          <a:p>
            <a:r>
              <a:rPr lang="en-US" altLang="zh-CN" dirty="0"/>
              <a:t>Edge-coverage based graph exploration</a:t>
            </a:r>
            <a:endParaRPr lang="zh-CN" altLang="en-US" dirty="0"/>
          </a:p>
        </p:txBody>
      </p:sp>
      <p:sp>
        <p:nvSpPr>
          <p:cNvPr id="3" name="内容占位符 2">
            <a:extLst>
              <a:ext uri="{FF2B5EF4-FFF2-40B4-BE49-F238E27FC236}">
                <a16:creationId xmlns:a16="http://schemas.microsoft.com/office/drawing/2014/main" id="{238268D7-14D8-BC65-4FBC-EE313B9C4F5B}"/>
              </a:ext>
            </a:extLst>
          </p:cNvPr>
          <p:cNvSpPr>
            <a:spLocks noGrp="1"/>
          </p:cNvSpPr>
          <p:nvPr>
            <p:ph idx="1"/>
          </p:nvPr>
        </p:nvSpPr>
        <p:spPr/>
        <p:txBody>
          <a:bodyPr/>
          <a:lstStyle/>
          <a:p>
            <a:r>
              <a:rPr lang="en-US" altLang="zh-CN" dirty="0"/>
              <a:t>We aim to cover as more actions (edges) as possible</a:t>
            </a:r>
          </a:p>
          <a:p>
            <a:pPr marL="808038" lvl="1" indent="-350838"/>
            <a:r>
              <a:rPr lang="en-US" altLang="zh-CN" dirty="0"/>
              <a:t>Perform the depth-first search from the initial state</a:t>
            </a:r>
          </a:p>
          <a:p>
            <a:pPr marL="808038" lvl="1" indent="-350838"/>
            <a:r>
              <a:rPr lang="en-US" altLang="zh-CN" dirty="0"/>
              <a:t>Prefer to visit edges that have not been visited before</a:t>
            </a:r>
            <a:endParaRPr lang="zh-CN" altLang="en-US" dirty="0"/>
          </a:p>
        </p:txBody>
      </p:sp>
      <p:sp>
        <p:nvSpPr>
          <p:cNvPr id="4" name="灯片编号占位符 3">
            <a:extLst>
              <a:ext uri="{FF2B5EF4-FFF2-40B4-BE49-F238E27FC236}">
                <a16:creationId xmlns:a16="http://schemas.microsoft.com/office/drawing/2014/main" id="{BBFB687B-AC20-6771-CF05-45AA96F8BE38}"/>
              </a:ext>
            </a:extLst>
          </p:cNvPr>
          <p:cNvSpPr>
            <a:spLocks noGrp="1"/>
          </p:cNvSpPr>
          <p:nvPr>
            <p:ph type="sldNum" sz="quarter" idx="12"/>
          </p:nvPr>
        </p:nvSpPr>
        <p:spPr/>
        <p:txBody>
          <a:bodyPr/>
          <a:lstStyle/>
          <a:p>
            <a:fld id="{AB762644-4423-4A8C-BF71-6D8119CDF996}" type="slidenum">
              <a:rPr lang="zh-CN" altLang="en-US" smtClean="0"/>
              <a:t>22</a:t>
            </a:fld>
            <a:endParaRPr lang="zh-CN" altLang="en-US"/>
          </a:p>
        </p:txBody>
      </p:sp>
      <p:grpSp>
        <p:nvGrpSpPr>
          <p:cNvPr id="36" name="组合 35">
            <a:extLst>
              <a:ext uri="{FF2B5EF4-FFF2-40B4-BE49-F238E27FC236}">
                <a16:creationId xmlns:a16="http://schemas.microsoft.com/office/drawing/2014/main" id="{4ABD5768-B7EB-35A9-229C-C38A902F5B6F}"/>
              </a:ext>
            </a:extLst>
          </p:cNvPr>
          <p:cNvGrpSpPr/>
          <p:nvPr/>
        </p:nvGrpSpPr>
        <p:grpSpPr>
          <a:xfrm>
            <a:off x="2439528" y="3668660"/>
            <a:ext cx="1641465" cy="1963753"/>
            <a:chOff x="2439528" y="3668660"/>
            <a:chExt cx="1641465" cy="1963753"/>
          </a:xfrm>
        </p:grpSpPr>
        <p:sp>
          <p:nvSpPr>
            <p:cNvPr id="5" name="椭圆 4">
              <a:extLst>
                <a:ext uri="{FF2B5EF4-FFF2-40B4-BE49-F238E27FC236}">
                  <a16:creationId xmlns:a16="http://schemas.microsoft.com/office/drawing/2014/main" id="{B06DEF90-DA40-EA7E-F087-62EC45F651B5}"/>
                </a:ext>
              </a:extLst>
            </p:cNvPr>
            <p:cNvSpPr/>
            <p:nvPr/>
          </p:nvSpPr>
          <p:spPr bwMode="auto">
            <a:xfrm>
              <a:off x="3064622" y="3668660"/>
              <a:ext cx="461818" cy="415636"/>
            </a:xfrm>
            <a:prstGeom prst="ellipse">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vert="horz" wrap="square" lIns="91440" tIns="45720" rIns="91440" bIns="45720" numCol="1" rtlCol="0" anchor="ctr" anchorCtr="0" compatLnSpc="1">
              <a:prstTxWarp prst="textNoShape">
                <a:avLst/>
              </a:prstTxWarp>
              <a:noAutofit/>
            </a:bodyPr>
            <a:lstStyle/>
            <a:p>
              <a:pPr marR="0" algn="ctr" defTabSz="914400" rtl="0" eaLnBrk="1" fontAlgn="base" latinLnBrk="0" hangingPunct="1">
                <a:lnSpc>
                  <a:spcPct val="100000"/>
                </a:lnSpc>
                <a:spcBef>
                  <a:spcPct val="20000"/>
                </a:spcBef>
                <a:spcAft>
                  <a:spcPct val="0"/>
                </a:spcAft>
                <a:buClr>
                  <a:srgbClr val="FF3300"/>
                </a:buClr>
                <a:buSzPct val="75000"/>
                <a:tabLst/>
              </a:pPr>
              <a:r>
                <a:rPr kumimoji="0" lang="en-US" altLang="zh-CN" sz="1800" i="0" u="none" strike="noStrike" cap="none" normalizeH="0" baseline="0">
                  <a:ln>
                    <a:noFill/>
                  </a:ln>
                  <a:effectLst/>
                  <a:latin typeface="Bahnschrift" panose="020B0502040204020203" pitchFamily="34" charset="0"/>
                  <a:ea typeface="Linux Libertine O" panose="02000503000000000000" pitchFamily="50" charset="0"/>
                  <a:cs typeface="Linux Libertine O" panose="02000503000000000000" pitchFamily="50" charset="0"/>
                </a:rPr>
                <a:t>1</a:t>
              </a:r>
              <a:endParaRPr kumimoji="0" lang="zh-CN" altLang="en-US" sz="1800" i="0" u="none" strike="noStrike" cap="none" normalizeH="0" baseline="0" err="1">
                <a:ln>
                  <a:noFill/>
                </a:ln>
                <a:effectLst/>
                <a:latin typeface="Bahnschrift" panose="020B0502040204020203" pitchFamily="34" charset="0"/>
                <a:ea typeface="Linux Libertine O" panose="02000503000000000000" pitchFamily="50" charset="0"/>
                <a:cs typeface="Linux Libertine O" panose="02000503000000000000" pitchFamily="50" charset="0"/>
              </a:endParaRPr>
            </a:p>
          </p:txBody>
        </p:sp>
        <p:sp>
          <p:nvSpPr>
            <p:cNvPr id="6" name="椭圆 5">
              <a:extLst>
                <a:ext uri="{FF2B5EF4-FFF2-40B4-BE49-F238E27FC236}">
                  <a16:creationId xmlns:a16="http://schemas.microsoft.com/office/drawing/2014/main" id="{325C0150-2105-9ECA-ECD3-6096D76B06A1}"/>
                </a:ext>
              </a:extLst>
            </p:cNvPr>
            <p:cNvSpPr/>
            <p:nvPr/>
          </p:nvSpPr>
          <p:spPr bwMode="auto">
            <a:xfrm>
              <a:off x="3064623" y="4356063"/>
              <a:ext cx="461818" cy="415636"/>
            </a:xfrm>
            <a:prstGeom prst="ellipse">
              <a:avLst/>
            </a:prstGeom>
            <a:solidFill>
              <a:schemeClr val="bg1"/>
            </a:solidFill>
            <a:ln w="9525">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ctr" anchorCtr="0" compatLnSpc="1">
              <a:prstTxWarp prst="textNoShape">
                <a:avLst/>
              </a:prstTxWarp>
              <a:noAutofit/>
            </a:bodyPr>
            <a:lstStyle/>
            <a:p>
              <a:pPr marR="0" algn="ctr" defTabSz="914400" rtl="0" eaLnBrk="1" fontAlgn="base" latinLnBrk="0" hangingPunct="1">
                <a:lnSpc>
                  <a:spcPct val="100000"/>
                </a:lnSpc>
                <a:spcBef>
                  <a:spcPct val="20000"/>
                </a:spcBef>
                <a:spcAft>
                  <a:spcPct val="0"/>
                </a:spcAft>
                <a:buClr>
                  <a:srgbClr val="FF3300"/>
                </a:buClr>
                <a:buSzPct val="75000"/>
                <a:tabLst/>
              </a:pPr>
              <a:r>
                <a:rPr lang="en-US" altLang="zh-CN">
                  <a:latin typeface="Bahnschrift" panose="020B0502040204020203" pitchFamily="34" charset="0"/>
                  <a:ea typeface="Linux Libertine O" panose="02000503000000000000" pitchFamily="50" charset="0"/>
                  <a:cs typeface="Linux Libertine O" panose="02000503000000000000" pitchFamily="50" charset="0"/>
                </a:rPr>
                <a:t>2</a:t>
              </a:r>
              <a:endParaRPr kumimoji="0" lang="zh-CN" altLang="en-US" sz="1800" i="0" u="none" strike="noStrike" cap="none" normalizeH="0" baseline="0" err="1">
                <a:ln>
                  <a:noFill/>
                </a:ln>
                <a:effectLst/>
                <a:latin typeface="Bahnschrift" panose="020B0502040204020203" pitchFamily="34" charset="0"/>
                <a:ea typeface="Linux Libertine O" panose="02000503000000000000" pitchFamily="50" charset="0"/>
                <a:cs typeface="Linux Libertine O" panose="02000503000000000000" pitchFamily="50" charset="0"/>
              </a:endParaRPr>
            </a:p>
          </p:txBody>
        </p:sp>
        <p:sp>
          <p:nvSpPr>
            <p:cNvPr id="7" name="椭圆 6">
              <a:extLst>
                <a:ext uri="{FF2B5EF4-FFF2-40B4-BE49-F238E27FC236}">
                  <a16:creationId xmlns:a16="http://schemas.microsoft.com/office/drawing/2014/main" id="{0F0B5797-4DDD-C646-65F6-0BA01A09AD84}"/>
                </a:ext>
              </a:extLst>
            </p:cNvPr>
            <p:cNvSpPr/>
            <p:nvPr/>
          </p:nvSpPr>
          <p:spPr bwMode="auto">
            <a:xfrm>
              <a:off x="2439528" y="5210427"/>
              <a:ext cx="461818" cy="415636"/>
            </a:xfrm>
            <a:prstGeom prst="ellipse">
              <a:avLst/>
            </a:prstGeom>
            <a:solidFill>
              <a:schemeClr val="bg1"/>
            </a:solidFill>
            <a:ln w="9525">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ctr" anchorCtr="0" compatLnSpc="1">
              <a:prstTxWarp prst="textNoShape">
                <a:avLst/>
              </a:prstTxWarp>
              <a:noAutofit/>
            </a:bodyPr>
            <a:lstStyle/>
            <a:p>
              <a:pPr marR="0" algn="ctr" defTabSz="914400" rtl="0" eaLnBrk="1" fontAlgn="base" latinLnBrk="0" hangingPunct="1">
                <a:lnSpc>
                  <a:spcPct val="100000"/>
                </a:lnSpc>
                <a:spcBef>
                  <a:spcPct val="20000"/>
                </a:spcBef>
                <a:spcAft>
                  <a:spcPct val="0"/>
                </a:spcAft>
                <a:buClr>
                  <a:srgbClr val="FF3300"/>
                </a:buClr>
                <a:buSzPct val="75000"/>
                <a:tabLst/>
              </a:pPr>
              <a:r>
                <a:rPr kumimoji="0" lang="en-US" altLang="zh-CN" sz="1800" i="0" u="none" strike="noStrike" cap="none" normalizeH="0" baseline="0">
                  <a:ln>
                    <a:noFill/>
                  </a:ln>
                  <a:effectLst/>
                  <a:latin typeface="Bahnschrift" panose="020B0502040204020203" pitchFamily="34" charset="0"/>
                  <a:ea typeface="Linux Libertine O" panose="02000503000000000000" pitchFamily="50" charset="0"/>
                  <a:cs typeface="Linux Libertine O" panose="02000503000000000000" pitchFamily="50" charset="0"/>
                </a:rPr>
                <a:t>3</a:t>
              </a:r>
              <a:endParaRPr kumimoji="0" lang="zh-CN" altLang="en-US" sz="1800" i="0" u="none" strike="noStrike" cap="none" normalizeH="0" baseline="0" err="1">
                <a:ln>
                  <a:noFill/>
                </a:ln>
                <a:effectLst/>
                <a:latin typeface="Bahnschrift" panose="020B0502040204020203" pitchFamily="34" charset="0"/>
                <a:ea typeface="Linux Libertine O" panose="02000503000000000000" pitchFamily="50" charset="0"/>
                <a:cs typeface="Linux Libertine O" panose="02000503000000000000" pitchFamily="50" charset="0"/>
              </a:endParaRPr>
            </a:p>
          </p:txBody>
        </p:sp>
        <p:sp>
          <p:nvSpPr>
            <p:cNvPr id="8" name="椭圆 7">
              <a:extLst>
                <a:ext uri="{FF2B5EF4-FFF2-40B4-BE49-F238E27FC236}">
                  <a16:creationId xmlns:a16="http://schemas.microsoft.com/office/drawing/2014/main" id="{0890A1A0-215F-F0B3-2AF1-BA25D555544B}"/>
                </a:ext>
              </a:extLst>
            </p:cNvPr>
            <p:cNvSpPr/>
            <p:nvPr/>
          </p:nvSpPr>
          <p:spPr bwMode="auto">
            <a:xfrm>
              <a:off x="3619175" y="5210427"/>
              <a:ext cx="461818" cy="415636"/>
            </a:xfrm>
            <a:prstGeom prst="ellipse">
              <a:avLst/>
            </a:prstGeom>
            <a:solidFill>
              <a:schemeClr val="bg1"/>
            </a:solidFill>
            <a:ln w="9525">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ctr" anchorCtr="0" compatLnSpc="1">
              <a:prstTxWarp prst="textNoShape">
                <a:avLst/>
              </a:prstTxWarp>
              <a:noAutofit/>
            </a:bodyPr>
            <a:lstStyle/>
            <a:p>
              <a:pPr marR="0" algn="ctr" defTabSz="914400" rtl="0" eaLnBrk="1" fontAlgn="base" latinLnBrk="0" hangingPunct="1">
                <a:lnSpc>
                  <a:spcPct val="100000"/>
                </a:lnSpc>
                <a:spcBef>
                  <a:spcPct val="20000"/>
                </a:spcBef>
                <a:spcAft>
                  <a:spcPct val="0"/>
                </a:spcAft>
                <a:buClr>
                  <a:srgbClr val="FF3300"/>
                </a:buClr>
                <a:buSzPct val="75000"/>
                <a:tabLst/>
              </a:pPr>
              <a:r>
                <a:rPr kumimoji="0" lang="en-US" altLang="zh-CN" sz="1800" i="0" u="none" strike="noStrike" cap="none" normalizeH="0" baseline="0">
                  <a:ln>
                    <a:noFill/>
                  </a:ln>
                  <a:effectLst/>
                  <a:latin typeface="Bahnschrift" panose="020B0502040204020203" pitchFamily="34" charset="0"/>
                  <a:ea typeface="Linux Libertine O" panose="02000503000000000000" pitchFamily="50" charset="0"/>
                  <a:cs typeface="Linux Libertine O" panose="02000503000000000000" pitchFamily="50" charset="0"/>
                </a:rPr>
                <a:t>4</a:t>
              </a:r>
              <a:endParaRPr kumimoji="0" lang="zh-CN" altLang="en-US" sz="1800" i="0" u="none" strike="noStrike" cap="none" normalizeH="0" baseline="0" err="1">
                <a:ln>
                  <a:noFill/>
                </a:ln>
                <a:effectLst/>
                <a:latin typeface="Bahnschrift" panose="020B0502040204020203" pitchFamily="34" charset="0"/>
                <a:ea typeface="Linux Libertine O" panose="02000503000000000000" pitchFamily="50" charset="0"/>
                <a:cs typeface="Linux Libertine O" panose="02000503000000000000" pitchFamily="50" charset="0"/>
              </a:endParaRPr>
            </a:p>
          </p:txBody>
        </p:sp>
        <p:cxnSp>
          <p:nvCxnSpPr>
            <p:cNvPr id="9" name="连接符: 曲线 8">
              <a:extLst>
                <a:ext uri="{FF2B5EF4-FFF2-40B4-BE49-F238E27FC236}">
                  <a16:creationId xmlns:a16="http://schemas.microsoft.com/office/drawing/2014/main" id="{376DCD45-0AA4-CF13-A937-ADF812EC3AD2}"/>
                </a:ext>
              </a:extLst>
            </p:cNvPr>
            <p:cNvCxnSpPr>
              <a:cxnSpLocks/>
              <a:stCxn id="5" idx="4"/>
              <a:endCxn id="6" idx="0"/>
            </p:cNvCxnSpPr>
            <p:nvPr/>
          </p:nvCxnSpPr>
          <p:spPr bwMode="auto">
            <a:xfrm rot="16200000" flipH="1">
              <a:off x="3159648" y="4220178"/>
              <a:ext cx="271767" cy="1"/>
            </a:xfrm>
            <a:prstGeom prst="curvedConnector3">
              <a:avLst>
                <a:gd name="adj1" fmla="val 50000"/>
              </a:avLst>
            </a:prstGeom>
            <a:ln w="9525">
              <a:solidFill>
                <a:srgbClr val="FF0000"/>
              </a:solidFill>
              <a:headEnd type="none" w="med" len="med"/>
              <a:tailEnd type="triangle" w="sm" len="lg"/>
            </a:ln>
          </p:spPr>
          <p:style>
            <a:lnRef idx="1">
              <a:schemeClr val="dk1"/>
            </a:lnRef>
            <a:fillRef idx="0">
              <a:schemeClr val="dk1"/>
            </a:fillRef>
            <a:effectRef idx="0">
              <a:schemeClr val="dk1"/>
            </a:effectRef>
            <a:fontRef idx="minor">
              <a:schemeClr val="tx1"/>
            </a:fontRef>
          </p:style>
        </p:cxnSp>
        <p:cxnSp>
          <p:nvCxnSpPr>
            <p:cNvPr id="10" name="连接符: 曲线 9">
              <a:extLst>
                <a:ext uri="{FF2B5EF4-FFF2-40B4-BE49-F238E27FC236}">
                  <a16:creationId xmlns:a16="http://schemas.microsoft.com/office/drawing/2014/main" id="{9E2C9FF9-0D43-4746-4BFF-C700F3C7181F}"/>
                </a:ext>
              </a:extLst>
            </p:cNvPr>
            <p:cNvCxnSpPr>
              <a:cxnSpLocks/>
              <a:stCxn id="6" idx="2"/>
              <a:endCxn id="7" idx="1"/>
            </p:cNvCxnSpPr>
            <p:nvPr/>
          </p:nvCxnSpPr>
          <p:spPr bwMode="auto">
            <a:xfrm rot="10800000" flipV="1">
              <a:off x="2507161" y="4563881"/>
              <a:ext cx="557463" cy="707414"/>
            </a:xfrm>
            <a:prstGeom prst="curvedConnector2">
              <a:avLst/>
            </a:prstGeom>
            <a:ln w="9525">
              <a:solidFill>
                <a:srgbClr val="FF0000"/>
              </a:solidFill>
              <a:headEnd type="none" w="med" len="med"/>
              <a:tailEnd type="triangle" w="sm" len="lg"/>
            </a:ln>
          </p:spPr>
          <p:style>
            <a:lnRef idx="1">
              <a:schemeClr val="dk1"/>
            </a:lnRef>
            <a:fillRef idx="0">
              <a:schemeClr val="dk1"/>
            </a:fillRef>
            <a:effectRef idx="0">
              <a:schemeClr val="dk1"/>
            </a:effectRef>
            <a:fontRef idx="minor">
              <a:schemeClr val="tx1"/>
            </a:fontRef>
          </p:style>
        </p:cxnSp>
        <p:cxnSp>
          <p:nvCxnSpPr>
            <p:cNvPr id="11" name="连接符: 曲线 10">
              <a:extLst>
                <a:ext uri="{FF2B5EF4-FFF2-40B4-BE49-F238E27FC236}">
                  <a16:creationId xmlns:a16="http://schemas.microsoft.com/office/drawing/2014/main" id="{40E6D791-369D-AAA6-626B-43A64CA8C7D3}"/>
                </a:ext>
              </a:extLst>
            </p:cNvPr>
            <p:cNvCxnSpPr>
              <a:cxnSpLocks/>
              <a:stCxn id="8" idx="2"/>
              <a:endCxn id="7" idx="6"/>
            </p:cNvCxnSpPr>
            <p:nvPr/>
          </p:nvCxnSpPr>
          <p:spPr bwMode="auto">
            <a:xfrm rot="10800000">
              <a:off x="2901347" y="5418245"/>
              <a:ext cx="717829" cy="12700"/>
            </a:xfrm>
            <a:prstGeom prst="curvedConnector3">
              <a:avLst>
                <a:gd name="adj1" fmla="val 50000"/>
              </a:avLst>
            </a:prstGeom>
            <a:ln w="9525">
              <a:solidFill>
                <a:schemeClr val="tx1"/>
              </a:solidFill>
              <a:headEnd type="none" w="med" len="med"/>
              <a:tailEnd type="triangle" w="sm" len="lg"/>
            </a:ln>
          </p:spPr>
          <p:style>
            <a:lnRef idx="1">
              <a:schemeClr val="dk1"/>
            </a:lnRef>
            <a:fillRef idx="0">
              <a:schemeClr val="dk1"/>
            </a:fillRef>
            <a:effectRef idx="0">
              <a:schemeClr val="dk1"/>
            </a:effectRef>
            <a:fontRef idx="minor">
              <a:schemeClr val="tx1"/>
            </a:fontRef>
          </p:style>
        </p:cxnSp>
        <p:cxnSp>
          <p:nvCxnSpPr>
            <p:cNvPr id="12" name="连接符: 曲线 11">
              <a:extLst>
                <a:ext uri="{FF2B5EF4-FFF2-40B4-BE49-F238E27FC236}">
                  <a16:creationId xmlns:a16="http://schemas.microsoft.com/office/drawing/2014/main" id="{6D01C3A9-4B07-FA62-B08A-6E47AFA7BFA8}"/>
                </a:ext>
              </a:extLst>
            </p:cNvPr>
            <p:cNvCxnSpPr>
              <a:cxnSpLocks/>
              <a:stCxn id="7" idx="6"/>
              <a:endCxn id="6" idx="4"/>
            </p:cNvCxnSpPr>
            <p:nvPr/>
          </p:nvCxnSpPr>
          <p:spPr bwMode="auto">
            <a:xfrm flipV="1">
              <a:off x="2901346" y="4771699"/>
              <a:ext cx="394186" cy="646546"/>
            </a:xfrm>
            <a:prstGeom prst="curvedConnector2">
              <a:avLst/>
            </a:prstGeom>
            <a:ln w="9525">
              <a:solidFill>
                <a:srgbClr val="FF0000"/>
              </a:solidFill>
              <a:headEnd type="none" w="med" len="med"/>
              <a:tailEnd type="triangle" w="sm" len="lg"/>
            </a:ln>
          </p:spPr>
          <p:style>
            <a:lnRef idx="1">
              <a:schemeClr val="dk1"/>
            </a:lnRef>
            <a:fillRef idx="0">
              <a:schemeClr val="dk1"/>
            </a:fillRef>
            <a:effectRef idx="0">
              <a:schemeClr val="dk1"/>
            </a:effectRef>
            <a:fontRef idx="minor">
              <a:schemeClr val="tx1"/>
            </a:fontRef>
          </p:style>
        </p:cxnSp>
        <p:cxnSp>
          <p:nvCxnSpPr>
            <p:cNvPr id="13" name="连接符: 曲线 12">
              <a:extLst>
                <a:ext uri="{FF2B5EF4-FFF2-40B4-BE49-F238E27FC236}">
                  <a16:creationId xmlns:a16="http://schemas.microsoft.com/office/drawing/2014/main" id="{83B61436-2135-0F04-342C-4A01C5BAF4A3}"/>
                </a:ext>
              </a:extLst>
            </p:cNvPr>
            <p:cNvCxnSpPr>
              <a:cxnSpLocks/>
              <a:stCxn id="7" idx="4"/>
              <a:endCxn id="8" idx="4"/>
            </p:cNvCxnSpPr>
            <p:nvPr/>
          </p:nvCxnSpPr>
          <p:spPr bwMode="auto">
            <a:xfrm rot="16200000" flipH="1">
              <a:off x="3260260" y="5036239"/>
              <a:ext cx="12700" cy="1179647"/>
            </a:xfrm>
            <a:prstGeom prst="curvedConnector3">
              <a:avLst>
                <a:gd name="adj1" fmla="val 1800000"/>
              </a:avLst>
            </a:prstGeom>
            <a:ln w="9525">
              <a:headEnd type="none" w="med" len="med"/>
              <a:tailEnd type="triangle" w="sm" len="lg"/>
            </a:ln>
          </p:spPr>
          <p:style>
            <a:lnRef idx="1">
              <a:schemeClr val="dk1"/>
            </a:lnRef>
            <a:fillRef idx="0">
              <a:schemeClr val="dk1"/>
            </a:fillRef>
            <a:effectRef idx="0">
              <a:schemeClr val="dk1"/>
            </a:effectRef>
            <a:fontRef idx="minor">
              <a:schemeClr val="tx1"/>
            </a:fontRef>
          </p:style>
        </p:cxnSp>
        <p:cxnSp>
          <p:nvCxnSpPr>
            <p:cNvPr id="14" name="连接符: 曲线 13">
              <a:extLst>
                <a:ext uri="{FF2B5EF4-FFF2-40B4-BE49-F238E27FC236}">
                  <a16:creationId xmlns:a16="http://schemas.microsoft.com/office/drawing/2014/main" id="{D2D88A6B-5F10-3D94-AC7F-3CFA7C5493DD}"/>
                </a:ext>
              </a:extLst>
            </p:cNvPr>
            <p:cNvCxnSpPr>
              <a:cxnSpLocks/>
              <a:stCxn id="8" idx="7"/>
              <a:endCxn id="6" idx="6"/>
            </p:cNvCxnSpPr>
            <p:nvPr/>
          </p:nvCxnSpPr>
          <p:spPr bwMode="auto">
            <a:xfrm rot="16200000" flipV="1">
              <a:off x="3416194" y="4674128"/>
              <a:ext cx="707414" cy="486920"/>
            </a:xfrm>
            <a:prstGeom prst="curvedConnector2">
              <a:avLst/>
            </a:prstGeom>
            <a:ln w="9525">
              <a:solidFill>
                <a:srgbClr val="FF0000"/>
              </a:solidFill>
              <a:headEnd type="none" w="med" len="med"/>
              <a:tailEnd type="triangle" w="sm" len="lg"/>
            </a:ln>
          </p:spPr>
          <p:style>
            <a:lnRef idx="1">
              <a:schemeClr val="dk1"/>
            </a:lnRef>
            <a:fillRef idx="0">
              <a:schemeClr val="dk1"/>
            </a:fillRef>
            <a:effectRef idx="0">
              <a:schemeClr val="dk1"/>
            </a:effectRef>
            <a:fontRef idx="minor">
              <a:schemeClr val="tx1"/>
            </a:fontRef>
          </p:style>
        </p:cxnSp>
        <p:cxnSp>
          <p:nvCxnSpPr>
            <p:cNvPr id="15" name="连接符: 曲线 14">
              <a:extLst>
                <a:ext uri="{FF2B5EF4-FFF2-40B4-BE49-F238E27FC236}">
                  <a16:creationId xmlns:a16="http://schemas.microsoft.com/office/drawing/2014/main" id="{01B62362-1E13-7A17-7045-A6D70A3B7685}"/>
                </a:ext>
              </a:extLst>
            </p:cNvPr>
            <p:cNvCxnSpPr>
              <a:cxnSpLocks/>
              <a:stCxn id="6" idx="4"/>
              <a:endCxn id="8" idx="2"/>
            </p:cNvCxnSpPr>
            <p:nvPr/>
          </p:nvCxnSpPr>
          <p:spPr bwMode="auto">
            <a:xfrm rot="16200000" flipH="1">
              <a:off x="3134080" y="4933150"/>
              <a:ext cx="646546" cy="323643"/>
            </a:xfrm>
            <a:prstGeom prst="curvedConnector2">
              <a:avLst/>
            </a:prstGeom>
            <a:ln w="9525">
              <a:solidFill>
                <a:srgbClr val="FF0000"/>
              </a:solidFill>
              <a:headEnd type="none" w="med" len="med"/>
              <a:tailEnd type="triangle" w="sm" len="lg"/>
            </a:ln>
          </p:spPr>
          <p:style>
            <a:lnRef idx="1">
              <a:schemeClr val="dk1"/>
            </a:lnRef>
            <a:fillRef idx="0">
              <a:schemeClr val="dk1"/>
            </a:fillRef>
            <a:effectRef idx="0">
              <a:schemeClr val="dk1"/>
            </a:effectRef>
            <a:fontRef idx="minor">
              <a:schemeClr val="tx1"/>
            </a:fontRef>
          </p:style>
        </p:cxnSp>
      </p:grpSp>
      <p:sp>
        <p:nvSpPr>
          <p:cNvPr id="48" name="椭圆 47">
            <a:extLst>
              <a:ext uri="{FF2B5EF4-FFF2-40B4-BE49-F238E27FC236}">
                <a16:creationId xmlns:a16="http://schemas.microsoft.com/office/drawing/2014/main" id="{B391BEF1-1437-9B0B-484B-3E87C7C0879D}"/>
              </a:ext>
            </a:extLst>
          </p:cNvPr>
          <p:cNvSpPr/>
          <p:nvPr/>
        </p:nvSpPr>
        <p:spPr bwMode="auto">
          <a:xfrm>
            <a:off x="4895757" y="3940426"/>
            <a:ext cx="461818" cy="415636"/>
          </a:xfrm>
          <a:prstGeom prst="ellipse">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vert="horz" wrap="square" lIns="91440" tIns="45720" rIns="91440" bIns="45720" numCol="1" rtlCol="0" anchor="ctr" anchorCtr="0" compatLnSpc="1">
            <a:prstTxWarp prst="textNoShape">
              <a:avLst/>
            </a:prstTxWarp>
            <a:noAutofit/>
          </a:bodyPr>
          <a:lstStyle/>
          <a:p>
            <a:pPr marR="0" algn="ctr" defTabSz="914400" rtl="0" eaLnBrk="1" fontAlgn="base" latinLnBrk="0" hangingPunct="1">
              <a:lnSpc>
                <a:spcPct val="100000"/>
              </a:lnSpc>
              <a:spcBef>
                <a:spcPct val="20000"/>
              </a:spcBef>
              <a:spcAft>
                <a:spcPct val="0"/>
              </a:spcAft>
              <a:buClr>
                <a:srgbClr val="FF3300"/>
              </a:buClr>
              <a:buSzPct val="75000"/>
              <a:tabLst/>
            </a:pPr>
            <a:r>
              <a:rPr kumimoji="0" lang="en-US" altLang="zh-CN" sz="1800" i="0" u="none" strike="noStrike" cap="none" normalizeH="0" baseline="0">
                <a:ln>
                  <a:noFill/>
                </a:ln>
                <a:effectLst/>
                <a:latin typeface="Bahnschrift" panose="020B0502040204020203" pitchFamily="34" charset="0"/>
                <a:ea typeface="Linux Libertine O" panose="02000503000000000000" pitchFamily="50" charset="0"/>
                <a:cs typeface="Linux Libertine O" panose="02000503000000000000" pitchFamily="50" charset="0"/>
              </a:rPr>
              <a:t>1</a:t>
            </a:r>
            <a:endParaRPr kumimoji="0" lang="zh-CN" altLang="en-US" sz="1800" i="0" u="none" strike="noStrike" cap="none" normalizeH="0" baseline="0" err="1">
              <a:ln>
                <a:noFill/>
              </a:ln>
              <a:effectLst/>
              <a:latin typeface="Bahnschrift" panose="020B0502040204020203" pitchFamily="34" charset="0"/>
              <a:ea typeface="Linux Libertine O" panose="02000503000000000000" pitchFamily="50" charset="0"/>
              <a:cs typeface="Linux Libertine O" panose="02000503000000000000" pitchFamily="50" charset="0"/>
            </a:endParaRPr>
          </a:p>
        </p:txBody>
      </p:sp>
      <p:sp>
        <p:nvSpPr>
          <p:cNvPr id="49" name="椭圆 48">
            <a:extLst>
              <a:ext uri="{FF2B5EF4-FFF2-40B4-BE49-F238E27FC236}">
                <a16:creationId xmlns:a16="http://schemas.microsoft.com/office/drawing/2014/main" id="{3CC279BB-6571-124B-A9C5-163EF96A0EC5}"/>
              </a:ext>
            </a:extLst>
          </p:cNvPr>
          <p:cNvSpPr/>
          <p:nvPr/>
        </p:nvSpPr>
        <p:spPr bwMode="auto">
          <a:xfrm>
            <a:off x="5824877" y="3940426"/>
            <a:ext cx="461818" cy="415636"/>
          </a:xfrm>
          <a:prstGeom prst="ellipse">
            <a:avLst/>
          </a:prstGeom>
          <a:solidFill>
            <a:schemeClr val="bg1"/>
          </a:solidFill>
          <a:ln w="6350">
            <a:solidFill>
              <a:schemeClr val="tx1"/>
            </a:solidFill>
            <a:headEnd type="none" w="med" len="med"/>
            <a:tailEnd type="triangle" w="sm" len="lg"/>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ctr" anchorCtr="0" compatLnSpc="1">
            <a:prstTxWarp prst="textNoShape">
              <a:avLst/>
            </a:prstTxWarp>
            <a:noAutofit/>
          </a:bodyPr>
          <a:lstStyle/>
          <a:p>
            <a:pPr marR="0" algn="ctr" defTabSz="914400" rtl="0" eaLnBrk="1" fontAlgn="base" latinLnBrk="0" hangingPunct="1">
              <a:lnSpc>
                <a:spcPct val="100000"/>
              </a:lnSpc>
              <a:spcBef>
                <a:spcPct val="20000"/>
              </a:spcBef>
              <a:spcAft>
                <a:spcPct val="0"/>
              </a:spcAft>
              <a:buClr>
                <a:srgbClr val="FF3300"/>
              </a:buClr>
              <a:buSzPct val="75000"/>
              <a:tabLst/>
            </a:pPr>
            <a:r>
              <a:rPr lang="en-US" altLang="zh-CN">
                <a:latin typeface="Bahnschrift" panose="020B0502040204020203" pitchFamily="34" charset="0"/>
                <a:ea typeface="Linux Libertine O" panose="02000503000000000000" pitchFamily="50" charset="0"/>
                <a:cs typeface="Linux Libertine O" panose="02000503000000000000" pitchFamily="50" charset="0"/>
              </a:rPr>
              <a:t>2</a:t>
            </a:r>
            <a:endParaRPr kumimoji="0" lang="zh-CN" altLang="en-US" sz="1800" i="0" u="none" strike="noStrike" cap="none" normalizeH="0" baseline="0" err="1">
              <a:ln>
                <a:noFill/>
              </a:ln>
              <a:effectLst/>
              <a:latin typeface="Bahnschrift" panose="020B0502040204020203" pitchFamily="34" charset="0"/>
              <a:ea typeface="Linux Libertine O" panose="02000503000000000000" pitchFamily="50" charset="0"/>
              <a:cs typeface="Linux Libertine O" panose="02000503000000000000" pitchFamily="50" charset="0"/>
            </a:endParaRPr>
          </a:p>
        </p:txBody>
      </p:sp>
      <p:sp>
        <p:nvSpPr>
          <p:cNvPr id="50" name="椭圆 49">
            <a:extLst>
              <a:ext uri="{FF2B5EF4-FFF2-40B4-BE49-F238E27FC236}">
                <a16:creationId xmlns:a16="http://schemas.microsoft.com/office/drawing/2014/main" id="{55DDB2DB-B0EE-E49F-5CC9-6663650639B3}"/>
              </a:ext>
            </a:extLst>
          </p:cNvPr>
          <p:cNvSpPr/>
          <p:nvPr/>
        </p:nvSpPr>
        <p:spPr bwMode="auto">
          <a:xfrm>
            <a:off x="6748513" y="3940426"/>
            <a:ext cx="461818" cy="415636"/>
          </a:xfrm>
          <a:prstGeom prst="ellipse">
            <a:avLst/>
          </a:prstGeom>
          <a:solidFill>
            <a:schemeClr val="bg1"/>
          </a:solidFill>
          <a:ln w="6350">
            <a:solidFill>
              <a:schemeClr val="tx1"/>
            </a:solidFill>
            <a:headEnd type="none" w="med" len="med"/>
            <a:tailEnd type="triangle" w="sm" len="lg"/>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ctr" anchorCtr="0" compatLnSpc="1">
            <a:prstTxWarp prst="textNoShape">
              <a:avLst/>
            </a:prstTxWarp>
            <a:noAutofit/>
          </a:bodyPr>
          <a:lstStyle/>
          <a:p>
            <a:pPr marR="0" algn="ctr" defTabSz="914400" rtl="0" eaLnBrk="1" fontAlgn="base" latinLnBrk="0" hangingPunct="1">
              <a:lnSpc>
                <a:spcPct val="100000"/>
              </a:lnSpc>
              <a:spcBef>
                <a:spcPct val="20000"/>
              </a:spcBef>
              <a:spcAft>
                <a:spcPct val="0"/>
              </a:spcAft>
              <a:buClr>
                <a:srgbClr val="FF3300"/>
              </a:buClr>
              <a:buSzPct val="75000"/>
              <a:tabLst/>
            </a:pPr>
            <a:r>
              <a:rPr kumimoji="0" lang="en-US" altLang="zh-CN" sz="1800" i="0" u="none" strike="noStrike" cap="none" normalizeH="0" baseline="0">
                <a:ln>
                  <a:noFill/>
                </a:ln>
                <a:effectLst/>
                <a:latin typeface="Bahnschrift" panose="020B0502040204020203" pitchFamily="34" charset="0"/>
                <a:ea typeface="Linux Libertine O" panose="02000503000000000000" pitchFamily="50" charset="0"/>
                <a:cs typeface="Linux Libertine O" panose="02000503000000000000" pitchFamily="50" charset="0"/>
              </a:rPr>
              <a:t>3</a:t>
            </a:r>
            <a:endParaRPr kumimoji="0" lang="zh-CN" altLang="en-US" sz="1800" i="0" u="none" strike="noStrike" cap="none" normalizeH="0" baseline="0" err="1">
              <a:ln>
                <a:noFill/>
              </a:ln>
              <a:effectLst/>
              <a:latin typeface="Bahnschrift" panose="020B0502040204020203" pitchFamily="34" charset="0"/>
              <a:ea typeface="Linux Libertine O" panose="02000503000000000000" pitchFamily="50" charset="0"/>
              <a:cs typeface="Linux Libertine O" panose="02000503000000000000" pitchFamily="50" charset="0"/>
            </a:endParaRPr>
          </a:p>
        </p:txBody>
      </p:sp>
      <p:sp>
        <p:nvSpPr>
          <p:cNvPr id="51" name="椭圆 50">
            <a:extLst>
              <a:ext uri="{FF2B5EF4-FFF2-40B4-BE49-F238E27FC236}">
                <a16:creationId xmlns:a16="http://schemas.microsoft.com/office/drawing/2014/main" id="{BE7B0FFA-56D5-22E5-67CC-E96D867262D9}"/>
              </a:ext>
            </a:extLst>
          </p:cNvPr>
          <p:cNvSpPr/>
          <p:nvPr/>
        </p:nvSpPr>
        <p:spPr bwMode="auto">
          <a:xfrm>
            <a:off x="8602127" y="3940426"/>
            <a:ext cx="461818" cy="415636"/>
          </a:xfrm>
          <a:prstGeom prst="ellipse">
            <a:avLst/>
          </a:prstGeom>
          <a:solidFill>
            <a:schemeClr val="bg1"/>
          </a:solidFill>
          <a:ln w="6350">
            <a:solidFill>
              <a:schemeClr val="tx1"/>
            </a:solidFill>
            <a:headEnd type="none" w="med" len="med"/>
            <a:tailEnd type="triangle" w="sm" len="lg"/>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ctr" anchorCtr="0" compatLnSpc="1">
            <a:prstTxWarp prst="textNoShape">
              <a:avLst/>
            </a:prstTxWarp>
            <a:noAutofit/>
          </a:bodyPr>
          <a:lstStyle/>
          <a:p>
            <a:pPr marR="0" algn="ctr" defTabSz="914400" rtl="0" eaLnBrk="1" fontAlgn="base" latinLnBrk="0" hangingPunct="1">
              <a:lnSpc>
                <a:spcPct val="100000"/>
              </a:lnSpc>
              <a:spcBef>
                <a:spcPct val="20000"/>
              </a:spcBef>
              <a:spcAft>
                <a:spcPct val="0"/>
              </a:spcAft>
              <a:buClr>
                <a:srgbClr val="FF3300"/>
              </a:buClr>
              <a:buSzPct val="75000"/>
              <a:tabLst/>
            </a:pPr>
            <a:r>
              <a:rPr kumimoji="0" lang="en-US" altLang="zh-CN" sz="1800" i="0" u="none" strike="noStrike" cap="none" normalizeH="0" baseline="0">
                <a:ln>
                  <a:noFill/>
                </a:ln>
                <a:effectLst/>
                <a:latin typeface="Bahnschrift" panose="020B0502040204020203" pitchFamily="34" charset="0"/>
                <a:ea typeface="Linux Libertine O" panose="02000503000000000000" pitchFamily="50" charset="0"/>
                <a:cs typeface="Linux Libertine O" panose="02000503000000000000" pitchFamily="50" charset="0"/>
              </a:rPr>
              <a:t>4</a:t>
            </a:r>
            <a:endParaRPr kumimoji="0" lang="zh-CN" altLang="en-US" sz="1800" i="0" u="none" strike="noStrike" cap="none" normalizeH="0" baseline="0" err="1">
              <a:ln>
                <a:noFill/>
              </a:ln>
              <a:effectLst/>
              <a:latin typeface="Bahnschrift" panose="020B0502040204020203" pitchFamily="34" charset="0"/>
              <a:ea typeface="Linux Libertine O" panose="02000503000000000000" pitchFamily="50" charset="0"/>
              <a:cs typeface="Linux Libertine O" panose="02000503000000000000" pitchFamily="50" charset="0"/>
            </a:endParaRPr>
          </a:p>
        </p:txBody>
      </p:sp>
      <p:cxnSp>
        <p:nvCxnSpPr>
          <p:cNvPr id="52" name="直接箭头连接符 51">
            <a:extLst>
              <a:ext uri="{FF2B5EF4-FFF2-40B4-BE49-F238E27FC236}">
                <a16:creationId xmlns:a16="http://schemas.microsoft.com/office/drawing/2014/main" id="{B3316D9B-0226-2CA1-F63B-A3A06DE4958D}"/>
              </a:ext>
            </a:extLst>
          </p:cNvPr>
          <p:cNvCxnSpPr>
            <a:stCxn id="48" idx="6"/>
            <a:endCxn id="49" idx="2"/>
          </p:cNvCxnSpPr>
          <p:nvPr/>
        </p:nvCxnSpPr>
        <p:spPr bwMode="auto">
          <a:xfrm>
            <a:off x="5357575" y="4148244"/>
            <a:ext cx="467302" cy="0"/>
          </a:xfrm>
          <a:prstGeom prst="straightConnector1">
            <a:avLst/>
          </a:prstGeom>
          <a:ln w="6350">
            <a:solidFill>
              <a:schemeClr val="tx1"/>
            </a:solidFill>
            <a:headEnd type="none" w="med" len="med"/>
            <a:tailEnd type="triangle" w="sm" len="lg"/>
          </a:ln>
        </p:spPr>
        <p:style>
          <a:lnRef idx="1">
            <a:schemeClr val="dk1"/>
          </a:lnRef>
          <a:fillRef idx="0">
            <a:schemeClr val="dk1"/>
          </a:fillRef>
          <a:effectRef idx="0">
            <a:schemeClr val="dk1"/>
          </a:effectRef>
          <a:fontRef idx="minor">
            <a:schemeClr val="tx1"/>
          </a:fontRef>
        </p:style>
      </p:cxnSp>
      <p:cxnSp>
        <p:nvCxnSpPr>
          <p:cNvPr id="53" name="直接箭头连接符 52">
            <a:extLst>
              <a:ext uri="{FF2B5EF4-FFF2-40B4-BE49-F238E27FC236}">
                <a16:creationId xmlns:a16="http://schemas.microsoft.com/office/drawing/2014/main" id="{BC23E617-B090-1D26-D2EC-1C4D795D936F}"/>
              </a:ext>
            </a:extLst>
          </p:cNvPr>
          <p:cNvCxnSpPr>
            <a:cxnSpLocks/>
            <a:stCxn id="49" idx="6"/>
            <a:endCxn id="50" idx="2"/>
          </p:cNvCxnSpPr>
          <p:nvPr/>
        </p:nvCxnSpPr>
        <p:spPr bwMode="auto">
          <a:xfrm>
            <a:off x="6286695" y="4148244"/>
            <a:ext cx="461818" cy="0"/>
          </a:xfrm>
          <a:prstGeom prst="straightConnector1">
            <a:avLst/>
          </a:prstGeom>
          <a:ln w="6350">
            <a:solidFill>
              <a:schemeClr val="tx1"/>
            </a:solidFill>
            <a:headEnd type="none" w="med" len="med"/>
            <a:tailEnd type="triangle" w="sm" len="lg"/>
          </a:ln>
        </p:spPr>
        <p:style>
          <a:lnRef idx="1">
            <a:schemeClr val="dk1"/>
          </a:lnRef>
          <a:fillRef idx="0">
            <a:schemeClr val="dk1"/>
          </a:fillRef>
          <a:effectRef idx="0">
            <a:schemeClr val="dk1"/>
          </a:effectRef>
          <a:fontRef idx="minor">
            <a:schemeClr val="tx1"/>
          </a:fontRef>
        </p:style>
      </p:cxnSp>
      <p:sp>
        <p:nvSpPr>
          <p:cNvPr id="54" name="椭圆 53">
            <a:extLst>
              <a:ext uri="{FF2B5EF4-FFF2-40B4-BE49-F238E27FC236}">
                <a16:creationId xmlns:a16="http://schemas.microsoft.com/office/drawing/2014/main" id="{D9700065-9B49-32EC-17AA-151E20B5C8C5}"/>
              </a:ext>
            </a:extLst>
          </p:cNvPr>
          <p:cNvSpPr/>
          <p:nvPr/>
        </p:nvSpPr>
        <p:spPr bwMode="auto">
          <a:xfrm>
            <a:off x="7675320" y="3940426"/>
            <a:ext cx="461818" cy="415636"/>
          </a:xfrm>
          <a:prstGeom prst="ellipse">
            <a:avLst/>
          </a:prstGeom>
          <a:solidFill>
            <a:schemeClr val="bg1"/>
          </a:solidFill>
          <a:ln w="6350">
            <a:solidFill>
              <a:schemeClr val="tx1"/>
            </a:solidFill>
            <a:headEnd type="none" w="med" len="med"/>
            <a:tailEnd type="triangle" w="sm" len="lg"/>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ctr" anchorCtr="0" compatLnSpc="1">
            <a:prstTxWarp prst="textNoShape">
              <a:avLst/>
            </a:prstTxWarp>
            <a:noAutofit/>
          </a:bodyPr>
          <a:lstStyle/>
          <a:p>
            <a:pPr marR="0" algn="ctr" defTabSz="914400" rtl="0" eaLnBrk="1" fontAlgn="base" latinLnBrk="0" hangingPunct="1">
              <a:lnSpc>
                <a:spcPct val="100000"/>
              </a:lnSpc>
              <a:spcBef>
                <a:spcPct val="20000"/>
              </a:spcBef>
              <a:spcAft>
                <a:spcPct val="0"/>
              </a:spcAft>
              <a:buClr>
                <a:srgbClr val="FF3300"/>
              </a:buClr>
              <a:buSzPct val="75000"/>
              <a:tabLst/>
            </a:pPr>
            <a:r>
              <a:rPr lang="en-US" altLang="zh-CN">
                <a:latin typeface="Bahnschrift" panose="020B0502040204020203" pitchFamily="34" charset="0"/>
                <a:ea typeface="Linux Libertine O" panose="02000503000000000000" pitchFamily="50" charset="0"/>
                <a:cs typeface="Linux Libertine O" panose="02000503000000000000" pitchFamily="50" charset="0"/>
              </a:rPr>
              <a:t>2</a:t>
            </a:r>
            <a:endParaRPr kumimoji="0" lang="zh-CN" altLang="en-US" sz="1800" i="0" u="none" strike="noStrike" cap="none" normalizeH="0" baseline="0" err="1">
              <a:ln>
                <a:noFill/>
              </a:ln>
              <a:effectLst/>
              <a:latin typeface="Bahnschrift" panose="020B0502040204020203" pitchFamily="34" charset="0"/>
              <a:ea typeface="Linux Libertine O" panose="02000503000000000000" pitchFamily="50" charset="0"/>
              <a:cs typeface="Linux Libertine O" panose="02000503000000000000" pitchFamily="50" charset="0"/>
            </a:endParaRPr>
          </a:p>
        </p:txBody>
      </p:sp>
      <p:cxnSp>
        <p:nvCxnSpPr>
          <p:cNvPr id="55" name="直接箭头连接符 54">
            <a:extLst>
              <a:ext uri="{FF2B5EF4-FFF2-40B4-BE49-F238E27FC236}">
                <a16:creationId xmlns:a16="http://schemas.microsoft.com/office/drawing/2014/main" id="{D01AA0AD-900F-2033-BAF1-C56D0239BDC1}"/>
              </a:ext>
            </a:extLst>
          </p:cNvPr>
          <p:cNvCxnSpPr>
            <a:cxnSpLocks/>
            <a:stCxn id="50" idx="6"/>
            <a:endCxn id="54" idx="2"/>
          </p:cNvCxnSpPr>
          <p:nvPr/>
        </p:nvCxnSpPr>
        <p:spPr bwMode="auto">
          <a:xfrm>
            <a:off x="7210331" y="4148244"/>
            <a:ext cx="464989" cy="0"/>
          </a:xfrm>
          <a:prstGeom prst="straightConnector1">
            <a:avLst/>
          </a:prstGeom>
          <a:ln w="6350">
            <a:solidFill>
              <a:schemeClr val="tx1"/>
            </a:solidFill>
            <a:headEnd type="none" w="med" len="med"/>
            <a:tailEnd type="triangle" w="sm" len="lg"/>
          </a:ln>
        </p:spPr>
        <p:style>
          <a:lnRef idx="1">
            <a:schemeClr val="dk1"/>
          </a:lnRef>
          <a:fillRef idx="0">
            <a:schemeClr val="dk1"/>
          </a:fillRef>
          <a:effectRef idx="0">
            <a:schemeClr val="dk1"/>
          </a:effectRef>
          <a:fontRef idx="minor">
            <a:schemeClr val="tx1"/>
          </a:fontRef>
        </p:style>
      </p:cxnSp>
      <p:cxnSp>
        <p:nvCxnSpPr>
          <p:cNvPr id="56" name="直接箭头连接符 55">
            <a:extLst>
              <a:ext uri="{FF2B5EF4-FFF2-40B4-BE49-F238E27FC236}">
                <a16:creationId xmlns:a16="http://schemas.microsoft.com/office/drawing/2014/main" id="{DD901A71-2E13-1C77-4AB8-5FAAB595B7BC}"/>
              </a:ext>
            </a:extLst>
          </p:cNvPr>
          <p:cNvCxnSpPr>
            <a:cxnSpLocks/>
            <a:stCxn id="54" idx="6"/>
            <a:endCxn id="51" idx="2"/>
          </p:cNvCxnSpPr>
          <p:nvPr/>
        </p:nvCxnSpPr>
        <p:spPr bwMode="auto">
          <a:xfrm>
            <a:off x="8137138" y="4148244"/>
            <a:ext cx="464989" cy="0"/>
          </a:xfrm>
          <a:prstGeom prst="straightConnector1">
            <a:avLst/>
          </a:prstGeom>
          <a:ln w="6350">
            <a:solidFill>
              <a:schemeClr val="tx1"/>
            </a:solidFill>
            <a:headEnd type="none" w="med" len="med"/>
            <a:tailEnd type="triangle" w="sm" len="lg"/>
          </a:ln>
        </p:spPr>
        <p:style>
          <a:lnRef idx="1">
            <a:schemeClr val="dk1"/>
          </a:lnRef>
          <a:fillRef idx="0">
            <a:schemeClr val="dk1"/>
          </a:fillRef>
          <a:effectRef idx="0">
            <a:schemeClr val="dk1"/>
          </a:effectRef>
          <a:fontRef idx="minor">
            <a:schemeClr val="tx1"/>
          </a:fontRef>
        </p:style>
      </p:cxnSp>
      <p:sp>
        <p:nvSpPr>
          <p:cNvPr id="57" name="椭圆 56">
            <a:extLst>
              <a:ext uri="{FF2B5EF4-FFF2-40B4-BE49-F238E27FC236}">
                <a16:creationId xmlns:a16="http://schemas.microsoft.com/office/drawing/2014/main" id="{F18FB8E7-4222-DF7E-A165-7DF82580E522}"/>
              </a:ext>
            </a:extLst>
          </p:cNvPr>
          <p:cNvSpPr/>
          <p:nvPr/>
        </p:nvSpPr>
        <p:spPr bwMode="auto">
          <a:xfrm>
            <a:off x="9528934" y="3940426"/>
            <a:ext cx="461818" cy="415636"/>
          </a:xfrm>
          <a:prstGeom prst="ellipse">
            <a:avLst/>
          </a:prstGeom>
          <a:solidFill>
            <a:schemeClr val="bg1"/>
          </a:solidFill>
          <a:ln w="6350">
            <a:solidFill>
              <a:schemeClr val="tx1"/>
            </a:solidFill>
            <a:headEnd type="none" w="med" len="med"/>
            <a:tailEnd type="triangle" w="sm" len="lg"/>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ctr" anchorCtr="0" compatLnSpc="1">
            <a:prstTxWarp prst="textNoShape">
              <a:avLst/>
            </a:prstTxWarp>
            <a:noAutofit/>
          </a:bodyPr>
          <a:lstStyle/>
          <a:p>
            <a:pPr marR="0" algn="ctr" defTabSz="914400" rtl="0" eaLnBrk="1" fontAlgn="base" latinLnBrk="0" hangingPunct="1">
              <a:lnSpc>
                <a:spcPct val="100000"/>
              </a:lnSpc>
              <a:spcBef>
                <a:spcPct val="20000"/>
              </a:spcBef>
              <a:spcAft>
                <a:spcPct val="0"/>
              </a:spcAft>
              <a:buClr>
                <a:srgbClr val="FF3300"/>
              </a:buClr>
              <a:buSzPct val="75000"/>
              <a:tabLst/>
            </a:pPr>
            <a:r>
              <a:rPr lang="en-US" altLang="zh-CN">
                <a:latin typeface="Bahnschrift" panose="020B0502040204020203" pitchFamily="34" charset="0"/>
                <a:ea typeface="Linux Libertine O" panose="02000503000000000000" pitchFamily="50" charset="0"/>
                <a:cs typeface="Linux Libertine O" panose="02000503000000000000" pitchFamily="50" charset="0"/>
              </a:rPr>
              <a:t>2</a:t>
            </a:r>
            <a:endParaRPr kumimoji="0" lang="zh-CN" altLang="en-US" sz="1800" i="0" u="none" strike="noStrike" cap="none" normalizeH="0" baseline="0" err="1">
              <a:ln>
                <a:noFill/>
              </a:ln>
              <a:effectLst/>
              <a:latin typeface="Bahnschrift" panose="020B0502040204020203" pitchFamily="34" charset="0"/>
              <a:ea typeface="Linux Libertine O" panose="02000503000000000000" pitchFamily="50" charset="0"/>
              <a:cs typeface="Linux Libertine O" panose="02000503000000000000" pitchFamily="50" charset="0"/>
            </a:endParaRPr>
          </a:p>
        </p:txBody>
      </p:sp>
      <p:cxnSp>
        <p:nvCxnSpPr>
          <p:cNvPr id="58" name="直接箭头连接符 57">
            <a:extLst>
              <a:ext uri="{FF2B5EF4-FFF2-40B4-BE49-F238E27FC236}">
                <a16:creationId xmlns:a16="http://schemas.microsoft.com/office/drawing/2014/main" id="{5FC54AD9-0E7C-23F1-8CC7-BDF6A89322C9}"/>
              </a:ext>
            </a:extLst>
          </p:cNvPr>
          <p:cNvCxnSpPr>
            <a:cxnSpLocks/>
            <a:stCxn id="51" idx="6"/>
            <a:endCxn id="57" idx="2"/>
          </p:cNvCxnSpPr>
          <p:nvPr/>
        </p:nvCxnSpPr>
        <p:spPr bwMode="auto">
          <a:xfrm>
            <a:off x="9063945" y="4148244"/>
            <a:ext cx="464989" cy="0"/>
          </a:xfrm>
          <a:prstGeom prst="straightConnector1">
            <a:avLst/>
          </a:prstGeom>
          <a:ln w="6350">
            <a:solidFill>
              <a:schemeClr val="tx1"/>
            </a:solidFill>
            <a:headEnd type="none" w="med" len="med"/>
            <a:tailEnd type="triangle" w="sm" len="lg"/>
          </a:ln>
        </p:spPr>
        <p:style>
          <a:lnRef idx="1">
            <a:schemeClr val="dk1"/>
          </a:lnRef>
          <a:fillRef idx="0">
            <a:schemeClr val="dk1"/>
          </a:fillRef>
          <a:effectRef idx="0">
            <a:schemeClr val="dk1"/>
          </a:effectRef>
          <a:fontRef idx="minor">
            <a:schemeClr val="tx1"/>
          </a:fontRef>
        </p:style>
      </p:cxnSp>
      <p:sp>
        <p:nvSpPr>
          <p:cNvPr id="59" name="椭圆 58">
            <a:extLst>
              <a:ext uri="{FF2B5EF4-FFF2-40B4-BE49-F238E27FC236}">
                <a16:creationId xmlns:a16="http://schemas.microsoft.com/office/drawing/2014/main" id="{556273D6-F37A-CA1D-4461-142EC6226AB7}"/>
              </a:ext>
            </a:extLst>
          </p:cNvPr>
          <p:cNvSpPr/>
          <p:nvPr/>
        </p:nvSpPr>
        <p:spPr bwMode="auto">
          <a:xfrm>
            <a:off x="8606914" y="4892869"/>
            <a:ext cx="461818" cy="415636"/>
          </a:xfrm>
          <a:prstGeom prst="ellipse">
            <a:avLst/>
          </a:prstGeom>
          <a:solidFill>
            <a:schemeClr val="bg1"/>
          </a:solidFill>
          <a:ln w="6350">
            <a:solidFill>
              <a:schemeClr val="tx1"/>
            </a:solidFill>
            <a:headEnd type="none" w="med" len="med"/>
            <a:tailEnd type="triangle" w="sm" len="lg"/>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ctr" anchorCtr="0" compatLnSpc="1">
            <a:prstTxWarp prst="textNoShape">
              <a:avLst/>
            </a:prstTxWarp>
            <a:noAutofit/>
          </a:bodyPr>
          <a:lstStyle/>
          <a:p>
            <a:pPr marR="0" algn="ctr" defTabSz="914400" rtl="0" eaLnBrk="1" fontAlgn="base" latinLnBrk="0" hangingPunct="1">
              <a:lnSpc>
                <a:spcPct val="100000"/>
              </a:lnSpc>
              <a:spcBef>
                <a:spcPct val="20000"/>
              </a:spcBef>
              <a:spcAft>
                <a:spcPct val="0"/>
              </a:spcAft>
              <a:buClr>
                <a:srgbClr val="FF3300"/>
              </a:buClr>
              <a:buSzPct val="75000"/>
              <a:tabLst/>
            </a:pPr>
            <a:r>
              <a:rPr kumimoji="0" lang="en-US" altLang="zh-CN" sz="1800" i="0" u="none" strike="noStrike" cap="none" normalizeH="0" baseline="0">
                <a:ln>
                  <a:noFill/>
                </a:ln>
                <a:effectLst/>
                <a:latin typeface="Bahnschrift" panose="020B0502040204020203" pitchFamily="34" charset="0"/>
                <a:ea typeface="Linux Libertine O" panose="02000503000000000000" pitchFamily="50" charset="0"/>
                <a:cs typeface="Linux Libertine O" panose="02000503000000000000" pitchFamily="50" charset="0"/>
              </a:rPr>
              <a:t>3</a:t>
            </a:r>
            <a:endParaRPr kumimoji="0" lang="zh-CN" altLang="en-US" sz="1800" i="0" u="none" strike="noStrike" cap="none" normalizeH="0" baseline="0" err="1">
              <a:ln>
                <a:noFill/>
              </a:ln>
              <a:effectLst/>
              <a:latin typeface="Bahnschrift" panose="020B0502040204020203" pitchFamily="34" charset="0"/>
              <a:ea typeface="Linux Libertine O" panose="02000503000000000000" pitchFamily="50" charset="0"/>
              <a:cs typeface="Linux Libertine O" panose="02000503000000000000" pitchFamily="50" charset="0"/>
            </a:endParaRPr>
          </a:p>
        </p:txBody>
      </p:sp>
      <p:cxnSp>
        <p:nvCxnSpPr>
          <p:cNvPr id="61" name="直接箭头连接符 60">
            <a:extLst>
              <a:ext uri="{FF2B5EF4-FFF2-40B4-BE49-F238E27FC236}">
                <a16:creationId xmlns:a16="http://schemas.microsoft.com/office/drawing/2014/main" id="{63CCA2E0-B175-13D5-BA06-857437BD94F5}"/>
              </a:ext>
            </a:extLst>
          </p:cNvPr>
          <p:cNvCxnSpPr>
            <a:cxnSpLocks/>
            <a:stCxn id="66" idx="6"/>
            <a:endCxn id="59" idx="2"/>
          </p:cNvCxnSpPr>
          <p:nvPr/>
        </p:nvCxnSpPr>
        <p:spPr bwMode="auto">
          <a:xfrm>
            <a:off x="8141925" y="5100687"/>
            <a:ext cx="464989" cy="0"/>
          </a:xfrm>
          <a:prstGeom prst="straightConnector1">
            <a:avLst/>
          </a:prstGeom>
          <a:ln w="6350">
            <a:solidFill>
              <a:schemeClr val="tx1"/>
            </a:solidFill>
            <a:headEnd type="none" w="med" len="med"/>
            <a:tailEnd type="triangle" w="sm" len="lg"/>
          </a:ln>
        </p:spPr>
        <p:style>
          <a:lnRef idx="1">
            <a:schemeClr val="dk1"/>
          </a:lnRef>
          <a:fillRef idx="0">
            <a:schemeClr val="dk1"/>
          </a:fillRef>
          <a:effectRef idx="0">
            <a:schemeClr val="dk1"/>
          </a:effectRef>
          <a:fontRef idx="minor">
            <a:schemeClr val="tx1"/>
          </a:fontRef>
        </p:style>
      </p:cxnSp>
      <p:sp>
        <p:nvSpPr>
          <p:cNvPr id="63" name="椭圆 62">
            <a:extLst>
              <a:ext uri="{FF2B5EF4-FFF2-40B4-BE49-F238E27FC236}">
                <a16:creationId xmlns:a16="http://schemas.microsoft.com/office/drawing/2014/main" id="{942A8DF0-03BF-8FEE-94E8-D4D21E6B37E5}"/>
              </a:ext>
            </a:extLst>
          </p:cNvPr>
          <p:cNvSpPr/>
          <p:nvPr/>
        </p:nvSpPr>
        <p:spPr bwMode="auto">
          <a:xfrm>
            <a:off x="4895757" y="4892869"/>
            <a:ext cx="461818" cy="415636"/>
          </a:xfrm>
          <a:prstGeom prst="ellipse">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vert="horz" wrap="square" lIns="91440" tIns="45720" rIns="91440" bIns="45720" numCol="1" rtlCol="0" anchor="ctr" anchorCtr="0" compatLnSpc="1">
            <a:prstTxWarp prst="textNoShape">
              <a:avLst/>
            </a:prstTxWarp>
            <a:noAutofit/>
          </a:bodyPr>
          <a:lstStyle/>
          <a:p>
            <a:pPr marR="0" algn="ctr" defTabSz="914400" rtl="0" eaLnBrk="1" fontAlgn="base" latinLnBrk="0" hangingPunct="1">
              <a:lnSpc>
                <a:spcPct val="100000"/>
              </a:lnSpc>
              <a:spcBef>
                <a:spcPct val="20000"/>
              </a:spcBef>
              <a:spcAft>
                <a:spcPct val="0"/>
              </a:spcAft>
              <a:buClr>
                <a:srgbClr val="FF3300"/>
              </a:buClr>
              <a:buSzPct val="75000"/>
              <a:tabLst/>
            </a:pPr>
            <a:r>
              <a:rPr kumimoji="0" lang="en-US" altLang="zh-CN" sz="1800" i="0" u="none" strike="noStrike" cap="none" normalizeH="0" baseline="0">
                <a:ln>
                  <a:noFill/>
                </a:ln>
                <a:effectLst/>
                <a:latin typeface="Bahnschrift" panose="020B0502040204020203" pitchFamily="34" charset="0"/>
                <a:ea typeface="Linux Libertine O" panose="02000503000000000000" pitchFamily="50" charset="0"/>
                <a:cs typeface="Linux Libertine O" panose="02000503000000000000" pitchFamily="50" charset="0"/>
              </a:rPr>
              <a:t>1</a:t>
            </a:r>
            <a:endParaRPr kumimoji="0" lang="zh-CN" altLang="en-US" sz="1800" i="0" u="none" strike="noStrike" cap="none" normalizeH="0" baseline="0" err="1">
              <a:ln>
                <a:noFill/>
              </a:ln>
              <a:effectLst/>
              <a:latin typeface="Bahnschrift" panose="020B0502040204020203" pitchFamily="34" charset="0"/>
              <a:ea typeface="Linux Libertine O" panose="02000503000000000000" pitchFamily="50" charset="0"/>
              <a:cs typeface="Linux Libertine O" panose="02000503000000000000" pitchFamily="50" charset="0"/>
            </a:endParaRPr>
          </a:p>
        </p:txBody>
      </p:sp>
      <p:sp>
        <p:nvSpPr>
          <p:cNvPr id="64" name="椭圆 63">
            <a:extLst>
              <a:ext uri="{FF2B5EF4-FFF2-40B4-BE49-F238E27FC236}">
                <a16:creationId xmlns:a16="http://schemas.microsoft.com/office/drawing/2014/main" id="{A9BB2384-191C-C4CD-AB57-18C536A90AC5}"/>
              </a:ext>
            </a:extLst>
          </p:cNvPr>
          <p:cNvSpPr/>
          <p:nvPr/>
        </p:nvSpPr>
        <p:spPr bwMode="auto">
          <a:xfrm>
            <a:off x="5824877" y="4892869"/>
            <a:ext cx="461818" cy="415636"/>
          </a:xfrm>
          <a:prstGeom prst="ellipse">
            <a:avLst/>
          </a:prstGeom>
          <a:solidFill>
            <a:schemeClr val="bg1"/>
          </a:solidFill>
          <a:ln w="6350">
            <a:solidFill>
              <a:schemeClr val="tx1"/>
            </a:solidFill>
            <a:headEnd type="none" w="med" len="med"/>
            <a:tailEnd type="triangle" w="sm" len="lg"/>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ctr" anchorCtr="0" compatLnSpc="1">
            <a:prstTxWarp prst="textNoShape">
              <a:avLst/>
            </a:prstTxWarp>
            <a:noAutofit/>
          </a:bodyPr>
          <a:lstStyle/>
          <a:p>
            <a:pPr marR="0" algn="ctr" defTabSz="914400" rtl="0" eaLnBrk="1" fontAlgn="base" latinLnBrk="0" hangingPunct="1">
              <a:lnSpc>
                <a:spcPct val="100000"/>
              </a:lnSpc>
              <a:spcBef>
                <a:spcPct val="20000"/>
              </a:spcBef>
              <a:spcAft>
                <a:spcPct val="0"/>
              </a:spcAft>
              <a:buClr>
                <a:srgbClr val="FF3300"/>
              </a:buClr>
              <a:buSzPct val="75000"/>
              <a:tabLst/>
            </a:pPr>
            <a:r>
              <a:rPr lang="en-US" altLang="zh-CN">
                <a:latin typeface="Bahnschrift" panose="020B0502040204020203" pitchFamily="34" charset="0"/>
                <a:ea typeface="Linux Libertine O" panose="02000503000000000000" pitchFamily="50" charset="0"/>
                <a:cs typeface="Linux Libertine O" panose="02000503000000000000" pitchFamily="50" charset="0"/>
              </a:rPr>
              <a:t>2</a:t>
            </a:r>
            <a:endParaRPr kumimoji="0" lang="zh-CN" altLang="en-US" sz="1800" i="0" u="none" strike="noStrike" cap="none" normalizeH="0" baseline="0" err="1">
              <a:ln>
                <a:noFill/>
              </a:ln>
              <a:effectLst/>
              <a:latin typeface="Bahnschrift" panose="020B0502040204020203" pitchFamily="34" charset="0"/>
              <a:ea typeface="Linux Libertine O" panose="02000503000000000000" pitchFamily="50" charset="0"/>
              <a:cs typeface="Linux Libertine O" panose="02000503000000000000" pitchFamily="50" charset="0"/>
            </a:endParaRPr>
          </a:p>
        </p:txBody>
      </p:sp>
      <p:sp>
        <p:nvSpPr>
          <p:cNvPr id="65" name="椭圆 64">
            <a:extLst>
              <a:ext uri="{FF2B5EF4-FFF2-40B4-BE49-F238E27FC236}">
                <a16:creationId xmlns:a16="http://schemas.microsoft.com/office/drawing/2014/main" id="{CCDE132B-4DF8-2934-26C1-4A6222F50D02}"/>
              </a:ext>
            </a:extLst>
          </p:cNvPr>
          <p:cNvSpPr/>
          <p:nvPr/>
        </p:nvSpPr>
        <p:spPr bwMode="auto">
          <a:xfrm>
            <a:off x="6748513" y="4892869"/>
            <a:ext cx="461818" cy="415636"/>
          </a:xfrm>
          <a:prstGeom prst="ellipse">
            <a:avLst/>
          </a:prstGeom>
          <a:solidFill>
            <a:schemeClr val="bg1"/>
          </a:solidFill>
          <a:ln w="6350">
            <a:solidFill>
              <a:schemeClr val="tx1"/>
            </a:solidFill>
            <a:headEnd type="none" w="med" len="med"/>
            <a:tailEnd type="triangle" w="sm" len="lg"/>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ctr" anchorCtr="0" compatLnSpc="1">
            <a:prstTxWarp prst="textNoShape">
              <a:avLst/>
            </a:prstTxWarp>
            <a:noAutofit/>
          </a:bodyPr>
          <a:lstStyle/>
          <a:p>
            <a:pPr marR="0" algn="ctr" defTabSz="914400" rtl="0" eaLnBrk="1" fontAlgn="base" latinLnBrk="0" hangingPunct="1">
              <a:lnSpc>
                <a:spcPct val="100000"/>
              </a:lnSpc>
              <a:spcBef>
                <a:spcPct val="20000"/>
              </a:spcBef>
              <a:spcAft>
                <a:spcPct val="0"/>
              </a:spcAft>
              <a:buClr>
                <a:srgbClr val="FF3300"/>
              </a:buClr>
              <a:buSzPct val="75000"/>
              <a:tabLst/>
            </a:pPr>
            <a:r>
              <a:rPr kumimoji="0" lang="en-US" altLang="zh-CN" sz="1800" i="0" u="none" strike="noStrike" cap="none" normalizeH="0" baseline="0">
                <a:ln>
                  <a:noFill/>
                </a:ln>
                <a:effectLst/>
                <a:latin typeface="Bahnschrift" panose="020B0502040204020203" pitchFamily="34" charset="0"/>
                <a:ea typeface="Linux Libertine O" panose="02000503000000000000" pitchFamily="50" charset="0"/>
                <a:cs typeface="Linux Libertine O" panose="02000503000000000000" pitchFamily="50" charset="0"/>
              </a:rPr>
              <a:t>3</a:t>
            </a:r>
            <a:endParaRPr kumimoji="0" lang="zh-CN" altLang="en-US" sz="1800" i="0" u="none" strike="noStrike" cap="none" normalizeH="0" baseline="0" err="1">
              <a:ln>
                <a:noFill/>
              </a:ln>
              <a:effectLst/>
              <a:latin typeface="Bahnschrift" panose="020B0502040204020203" pitchFamily="34" charset="0"/>
              <a:ea typeface="Linux Libertine O" panose="02000503000000000000" pitchFamily="50" charset="0"/>
              <a:cs typeface="Linux Libertine O" panose="02000503000000000000" pitchFamily="50" charset="0"/>
            </a:endParaRPr>
          </a:p>
        </p:txBody>
      </p:sp>
      <p:sp>
        <p:nvSpPr>
          <p:cNvPr id="66" name="椭圆 65">
            <a:extLst>
              <a:ext uri="{FF2B5EF4-FFF2-40B4-BE49-F238E27FC236}">
                <a16:creationId xmlns:a16="http://schemas.microsoft.com/office/drawing/2014/main" id="{BFCD35C6-07A4-E9A7-B7CC-6131F1D0FA63}"/>
              </a:ext>
            </a:extLst>
          </p:cNvPr>
          <p:cNvSpPr/>
          <p:nvPr/>
        </p:nvSpPr>
        <p:spPr bwMode="auto">
          <a:xfrm>
            <a:off x="7680107" y="4892869"/>
            <a:ext cx="461818" cy="415636"/>
          </a:xfrm>
          <a:prstGeom prst="ellipse">
            <a:avLst/>
          </a:prstGeom>
          <a:solidFill>
            <a:schemeClr val="bg1"/>
          </a:solidFill>
          <a:ln w="6350">
            <a:solidFill>
              <a:schemeClr val="tx1"/>
            </a:solidFill>
            <a:headEnd type="none" w="med" len="med"/>
            <a:tailEnd type="triangle" w="sm" len="lg"/>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ctr" anchorCtr="0" compatLnSpc="1">
            <a:prstTxWarp prst="textNoShape">
              <a:avLst/>
            </a:prstTxWarp>
            <a:noAutofit/>
          </a:bodyPr>
          <a:lstStyle/>
          <a:p>
            <a:pPr marR="0" algn="ctr" defTabSz="914400" rtl="0" eaLnBrk="1" fontAlgn="base" latinLnBrk="0" hangingPunct="1">
              <a:lnSpc>
                <a:spcPct val="100000"/>
              </a:lnSpc>
              <a:spcBef>
                <a:spcPct val="20000"/>
              </a:spcBef>
              <a:spcAft>
                <a:spcPct val="0"/>
              </a:spcAft>
              <a:buClr>
                <a:srgbClr val="FF3300"/>
              </a:buClr>
              <a:buSzPct val="75000"/>
              <a:tabLst/>
            </a:pPr>
            <a:r>
              <a:rPr kumimoji="0" lang="en-US" altLang="zh-CN" sz="1800" i="0" u="none" strike="noStrike" cap="none" normalizeH="0" baseline="0">
                <a:ln>
                  <a:noFill/>
                </a:ln>
                <a:effectLst/>
                <a:latin typeface="Bahnschrift" panose="020B0502040204020203" pitchFamily="34" charset="0"/>
                <a:ea typeface="Linux Libertine O" panose="02000503000000000000" pitchFamily="50" charset="0"/>
                <a:cs typeface="Linux Libertine O" panose="02000503000000000000" pitchFamily="50" charset="0"/>
              </a:rPr>
              <a:t>4</a:t>
            </a:r>
            <a:endParaRPr kumimoji="0" lang="zh-CN" altLang="en-US" sz="1800" i="0" u="none" strike="noStrike" cap="none" normalizeH="0" baseline="0" err="1">
              <a:ln>
                <a:noFill/>
              </a:ln>
              <a:effectLst/>
              <a:latin typeface="Bahnschrift" panose="020B0502040204020203" pitchFamily="34" charset="0"/>
              <a:ea typeface="Linux Libertine O" panose="02000503000000000000" pitchFamily="50" charset="0"/>
              <a:cs typeface="Linux Libertine O" panose="02000503000000000000" pitchFamily="50" charset="0"/>
            </a:endParaRPr>
          </a:p>
        </p:txBody>
      </p:sp>
      <p:cxnSp>
        <p:nvCxnSpPr>
          <p:cNvPr id="67" name="直接箭头连接符 66">
            <a:extLst>
              <a:ext uri="{FF2B5EF4-FFF2-40B4-BE49-F238E27FC236}">
                <a16:creationId xmlns:a16="http://schemas.microsoft.com/office/drawing/2014/main" id="{F65130D1-A14A-D29E-D6A6-80EB02911EE2}"/>
              </a:ext>
            </a:extLst>
          </p:cNvPr>
          <p:cNvCxnSpPr>
            <a:stCxn id="63" idx="6"/>
            <a:endCxn id="64" idx="2"/>
          </p:cNvCxnSpPr>
          <p:nvPr/>
        </p:nvCxnSpPr>
        <p:spPr bwMode="auto">
          <a:xfrm>
            <a:off x="5357575" y="5100687"/>
            <a:ext cx="467302" cy="0"/>
          </a:xfrm>
          <a:prstGeom prst="straightConnector1">
            <a:avLst/>
          </a:prstGeom>
          <a:ln w="6350">
            <a:solidFill>
              <a:schemeClr val="tx1"/>
            </a:solidFill>
            <a:headEnd type="none" w="med" len="med"/>
            <a:tailEnd type="triangle" w="sm" len="lg"/>
          </a:ln>
        </p:spPr>
        <p:style>
          <a:lnRef idx="1">
            <a:schemeClr val="dk1"/>
          </a:lnRef>
          <a:fillRef idx="0">
            <a:schemeClr val="dk1"/>
          </a:fillRef>
          <a:effectRef idx="0">
            <a:schemeClr val="dk1"/>
          </a:effectRef>
          <a:fontRef idx="minor">
            <a:schemeClr val="tx1"/>
          </a:fontRef>
        </p:style>
      </p:cxnSp>
      <p:cxnSp>
        <p:nvCxnSpPr>
          <p:cNvPr id="68" name="直接箭头连接符 67">
            <a:extLst>
              <a:ext uri="{FF2B5EF4-FFF2-40B4-BE49-F238E27FC236}">
                <a16:creationId xmlns:a16="http://schemas.microsoft.com/office/drawing/2014/main" id="{25E526EC-58B7-04B1-651F-0A6CEDBEEC1D}"/>
              </a:ext>
            </a:extLst>
          </p:cNvPr>
          <p:cNvCxnSpPr>
            <a:cxnSpLocks/>
            <a:stCxn id="64" idx="6"/>
            <a:endCxn id="65" idx="2"/>
          </p:cNvCxnSpPr>
          <p:nvPr/>
        </p:nvCxnSpPr>
        <p:spPr bwMode="auto">
          <a:xfrm>
            <a:off x="6286695" y="5100687"/>
            <a:ext cx="461818" cy="0"/>
          </a:xfrm>
          <a:prstGeom prst="straightConnector1">
            <a:avLst/>
          </a:prstGeom>
          <a:ln w="6350">
            <a:solidFill>
              <a:schemeClr val="tx1"/>
            </a:solidFill>
            <a:headEnd type="none" w="med" len="med"/>
            <a:tailEnd type="triangle" w="sm" len="lg"/>
          </a:ln>
        </p:spPr>
        <p:style>
          <a:lnRef idx="1">
            <a:schemeClr val="dk1"/>
          </a:lnRef>
          <a:fillRef idx="0">
            <a:schemeClr val="dk1"/>
          </a:fillRef>
          <a:effectRef idx="0">
            <a:schemeClr val="dk1"/>
          </a:effectRef>
          <a:fontRef idx="minor">
            <a:schemeClr val="tx1"/>
          </a:fontRef>
        </p:style>
      </p:cxnSp>
      <p:cxnSp>
        <p:nvCxnSpPr>
          <p:cNvPr id="70" name="直接箭头连接符 69">
            <a:extLst>
              <a:ext uri="{FF2B5EF4-FFF2-40B4-BE49-F238E27FC236}">
                <a16:creationId xmlns:a16="http://schemas.microsoft.com/office/drawing/2014/main" id="{7D63CDC8-9BDE-75BB-2B12-B2A912B5D46E}"/>
              </a:ext>
            </a:extLst>
          </p:cNvPr>
          <p:cNvCxnSpPr>
            <a:cxnSpLocks/>
            <a:stCxn id="65" idx="6"/>
          </p:cNvCxnSpPr>
          <p:nvPr/>
        </p:nvCxnSpPr>
        <p:spPr bwMode="auto">
          <a:xfrm>
            <a:off x="7210331" y="5100687"/>
            <a:ext cx="464989" cy="0"/>
          </a:xfrm>
          <a:prstGeom prst="straightConnector1">
            <a:avLst/>
          </a:prstGeom>
          <a:ln w="6350">
            <a:solidFill>
              <a:schemeClr val="tx1"/>
            </a:solidFill>
            <a:headEnd type="none" w="med" len="med"/>
            <a:tailEnd type="triangle" w="sm" len="lg"/>
          </a:ln>
        </p:spPr>
        <p:style>
          <a:lnRef idx="1">
            <a:schemeClr val="dk1"/>
          </a:lnRef>
          <a:fillRef idx="0">
            <a:schemeClr val="dk1"/>
          </a:fillRef>
          <a:effectRef idx="0">
            <a:schemeClr val="dk1"/>
          </a:effectRef>
          <a:fontRef idx="minor">
            <a:schemeClr val="tx1"/>
          </a:fontRef>
        </p:style>
      </p:cxnSp>
      <p:sp>
        <p:nvSpPr>
          <p:cNvPr id="26" name="椭圆 25">
            <a:extLst>
              <a:ext uri="{FF2B5EF4-FFF2-40B4-BE49-F238E27FC236}">
                <a16:creationId xmlns:a16="http://schemas.microsoft.com/office/drawing/2014/main" id="{0D5C69CE-EF39-9EC6-3AEF-5C5E69CAF2D9}"/>
              </a:ext>
            </a:extLst>
          </p:cNvPr>
          <p:cNvSpPr/>
          <p:nvPr/>
        </p:nvSpPr>
        <p:spPr bwMode="auto">
          <a:xfrm>
            <a:off x="3079863" y="4356063"/>
            <a:ext cx="461818" cy="415636"/>
          </a:xfrm>
          <a:prstGeom prst="ellipse">
            <a:avLst/>
          </a:prstGeom>
          <a:solidFill>
            <a:schemeClr val="bg1"/>
          </a:solidFill>
          <a:ln w="28575">
            <a:solidFill>
              <a:srgbClr val="FF0000"/>
            </a:solidFill>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ctr" anchorCtr="0" compatLnSpc="1">
            <a:prstTxWarp prst="textNoShape">
              <a:avLst/>
            </a:prstTxWarp>
            <a:noAutofit/>
          </a:bodyPr>
          <a:lstStyle/>
          <a:p>
            <a:pPr marR="0" algn="ctr" defTabSz="914400" rtl="0" eaLnBrk="1" fontAlgn="base" latinLnBrk="0" hangingPunct="1">
              <a:lnSpc>
                <a:spcPct val="100000"/>
              </a:lnSpc>
              <a:spcBef>
                <a:spcPct val="20000"/>
              </a:spcBef>
              <a:spcAft>
                <a:spcPct val="0"/>
              </a:spcAft>
              <a:buClr>
                <a:srgbClr val="FF3300"/>
              </a:buClr>
              <a:buSzPct val="75000"/>
              <a:tabLst/>
            </a:pPr>
            <a:r>
              <a:rPr lang="en-US" altLang="zh-CN">
                <a:latin typeface="Bahnschrift" panose="020B0502040204020203" pitchFamily="34" charset="0"/>
                <a:ea typeface="Linux Libertine O" panose="02000503000000000000" pitchFamily="50" charset="0"/>
                <a:cs typeface="Linux Libertine O" panose="02000503000000000000" pitchFamily="50" charset="0"/>
              </a:rPr>
              <a:t>2</a:t>
            </a:r>
            <a:endParaRPr kumimoji="0" lang="zh-CN" altLang="en-US" sz="1800" i="0" u="none" strike="noStrike" cap="none" normalizeH="0" baseline="0" err="1">
              <a:ln>
                <a:noFill/>
              </a:ln>
              <a:effectLst/>
              <a:latin typeface="Bahnschrift" panose="020B0502040204020203" pitchFamily="34" charset="0"/>
              <a:ea typeface="Linux Libertine O" panose="02000503000000000000" pitchFamily="50" charset="0"/>
              <a:cs typeface="Linux Libertine O" panose="02000503000000000000" pitchFamily="50" charset="0"/>
            </a:endParaRPr>
          </a:p>
        </p:txBody>
      </p:sp>
      <p:sp>
        <p:nvSpPr>
          <p:cNvPr id="27" name="椭圆 26">
            <a:extLst>
              <a:ext uri="{FF2B5EF4-FFF2-40B4-BE49-F238E27FC236}">
                <a16:creationId xmlns:a16="http://schemas.microsoft.com/office/drawing/2014/main" id="{4AEED33F-453C-C313-FEB6-7BA8A7190D35}"/>
              </a:ext>
            </a:extLst>
          </p:cNvPr>
          <p:cNvSpPr/>
          <p:nvPr/>
        </p:nvSpPr>
        <p:spPr bwMode="auto">
          <a:xfrm>
            <a:off x="2454768" y="5210427"/>
            <a:ext cx="461818" cy="415636"/>
          </a:xfrm>
          <a:prstGeom prst="ellipse">
            <a:avLst/>
          </a:prstGeom>
          <a:solidFill>
            <a:schemeClr val="bg1"/>
          </a:solidFill>
          <a:ln w="28575">
            <a:solidFill>
              <a:srgbClr val="FF0000"/>
            </a:solidFill>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ctr" anchorCtr="0" compatLnSpc="1">
            <a:prstTxWarp prst="textNoShape">
              <a:avLst/>
            </a:prstTxWarp>
            <a:noAutofit/>
          </a:bodyPr>
          <a:lstStyle/>
          <a:p>
            <a:pPr marR="0" algn="ctr" defTabSz="914400" rtl="0" eaLnBrk="1" fontAlgn="base" latinLnBrk="0" hangingPunct="1">
              <a:lnSpc>
                <a:spcPct val="100000"/>
              </a:lnSpc>
              <a:spcBef>
                <a:spcPct val="20000"/>
              </a:spcBef>
              <a:spcAft>
                <a:spcPct val="0"/>
              </a:spcAft>
              <a:buClr>
                <a:srgbClr val="FF3300"/>
              </a:buClr>
              <a:buSzPct val="75000"/>
              <a:tabLst/>
            </a:pPr>
            <a:r>
              <a:rPr kumimoji="0" lang="en-US" altLang="zh-CN" sz="1800" i="0" u="none" strike="noStrike" cap="none" normalizeH="0" baseline="0" dirty="0">
                <a:ln>
                  <a:noFill/>
                </a:ln>
                <a:effectLst/>
                <a:latin typeface="Bahnschrift" panose="020B0502040204020203" pitchFamily="34" charset="0"/>
                <a:ea typeface="Linux Libertine O" panose="02000503000000000000" pitchFamily="50" charset="0"/>
                <a:cs typeface="Linux Libertine O" panose="02000503000000000000" pitchFamily="50" charset="0"/>
              </a:rPr>
              <a:t>3</a:t>
            </a:r>
            <a:endParaRPr kumimoji="0" lang="zh-CN" altLang="en-US" sz="1800" i="0" u="none" strike="noStrike" cap="none" normalizeH="0" baseline="0" dirty="0">
              <a:ln>
                <a:noFill/>
              </a:ln>
              <a:effectLst/>
              <a:latin typeface="Bahnschrift" panose="020B0502040204020203" pitchFamily="34" charset="0"/>
              <a:ea typeface="Linux Libertine O" panose="02000503000000000000" pitchFamily="50" charset="0"/>
              <a:cs typeface="Linux Libertine O" panose="02000503000000000000" pitchFamily="50" charset="0"/>
            </a:endParaRPr>
          </a:p>
        </p:txBody>
      </p:sp>
      <p:sp>
        <p:nvSpPr>
          <p:cNvPr id="28" name="椭圆 27">
            <a:extLst>
              <a:ext uri="{FF2B5EF4-FFF2-40B4-BE49-F238E27FC236}">
                <a16:creationId xmlns:a16="http://schemas.microsoft.com/office/drawing/2014/main" id="{C6A4772D-AAF0-FB51-1717-38770DF8CADE}"/>
              </a:ext>
            </a:extLst>
          </p:cNvPr>
          <p:cNvSpPr/>
          <p:nvPr/>
        </p:nvSpPr>
        <p:spPr bwMode="auto">
          <a:xfrm>
            <a:off x="3634415" y="5210427"/>
            <a:ext cx="461818" cy="415636"/>
          </a:xfrm>
          <a:prstGeom prst="ellipse">
            <a:avLst/>
          </a:prstGeom>
          <a:solidFill>
            <a:schemeClr val="bg1"/>
          </a:solidFill>
          <a:ln w="28575">
            <a:solidFill>
              <a:srgbClr val="FF0000"/>
            </a:solidFill>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ctr" anchorCtr="0" compatLnSpc="1">
            <a:prstTxWarp prst="textNoShape">
              <a:avLst/>
            </a:prstTxWarp>
            <a:noAutofit/>
          </a:bodyPr>
          <a:lstStyle/>
          <a:p>
            <a:pPr marR="0" algn="ctr" defTabSz="914400" rtl="0" eaLnBrk="1" fontAlgn="base" latinLnBrk="0" hangingPunct="1">
              <a:lnSpc>
                <a:spcPct val="100000"/>
              </a:lnSpc>
              <a:spcBef>
                <a:spcPct val="20000"/>
              </a:spcBef>
              <a:spcAft>
                <a:spcPct val="0"/>
              </a:spcAft>
              <a:buClr>
                <a:srgbClr val="FF3300"/>
              </a:buClr>
              <a:buSzPct val="75000"/>
              <a:tabLst/>
            </a:pPr>
            <a:r>
              <a:rPr kumimoji="0" lang="en-US" altLang="zh-CN" sz="1800" i="0" u="none" strike="noStrike" cap="none" normalizeH="0" baseline="0">
                <a:ln>
                  <a:noFill/>
                </a:ln>
                <a:effectLst/>
                <a:latin typeface="Bahnschrift" panose="020B0502040204020203" pitchFamily="34" charset="0"/>
                <a:ea typeface="Linux Libertine O" panose="02000503000000000000" pitchFamily="50" charset="0"/>
                <a:cs typeface="Linux Libertine O" panose="02000503000000000000" pitchFamily="50" charset="0"/>
              </a:rPr>
              <a:t>4</a:t>
            </a:r>
            <a:endParaRPr kumimoji="0" lang="zh-CN" altLang="en-US" sz="1800" i="0" u="none" strike="noStrike" cap="none" normalizeH="0" baseline="0" err="1">
              <a:ln>
                <a:noFill/>
              </a:ln>
              <a:effectLst/>
              <a:latin typeface="Bahnschrift" panose="020B0502040204020203" pitchFamily="34" charset="0"/>
              <a:ea typeface="Linux Libertine O" panose="02000503000000000000" pitchFamily="50" charset="0"/>
              <a:cs typeface="Linux Libertine O" panose="02000503000000000000" pitchFamily="50" charset="0"/>
            </a:endParaRPr>
          </a:p>
        </p:txBody>
      </p:sp>
      <p:cxnSp>
        <p:nvCxnSpPr>
          <p:cNvPr id="29" name="连接符: 曲线 28">
            <a:extLst>
              <a:ext uri="{FF2B5EF4-FFF2-40B4-BE49-F238E27FC236}">
                <a16:creationId xmlns:a16="http://schemas.microsoft.com/office/drawing/2014/main" id="{41EC0E4C-FC3D-9139-14B9-DF1AC6144F1B}"/>
              </a:ext>
            </a:extLst>
          </p:cNvPr>
          <p:cNvCxnSpPr>
            <a:cxnSpLocks/>
            <a:endCxn id="26" idx="0"/>
          </p:cNvCxnSpPr>
          <p:nvPr/>
        </p:nvCxnSpPr>
        <p:spPr bwMode="auto">
          <a:xfrm rot="16200000" flipH="1">
            <a:off x="3174888" y="4220178"/>
            <a:ext cx="271767" cy="1"/>
          </a:xfrm>
          <a:prstGeom prst="curvedConnector3">
            <a:avLst>
              <a:gd name="adj1" fmla="val 50000"/>
            </a:avLst>
          </a:prstGeom>
          <a:ln w="28575">
            <a:solidFill>
              <a:srgbClr val="FF0000"/>
            </a:solidFill>
            <a:headEnd type="none" w="med" len="med"/>
            <a:tailEnd type="triangle" w="sm" len="lg"/>
          </a:ln>
        </p:spPr>
        <p:style>
          <a:lnRef idx="1">
            <a:schemeClr val="dk1"/>
          </a:lnRef>
          <a:fillRef idx="0">
            <a:schemeClr val="dk1"/>
          </a:fillRef>
          <a:effectRef idx="0">
            <a:schemeClr val="dk1"/>
          </a:effectRef>
          <a:fontRef idx="minor">
            <a:schemeClr val="tx1"/>
          </a:fontRef>
        </p:style>
      </p:cxnSp>
      <p:cxnSp>
        <p:nvCxnSpPr>
          <p:cNvPr id="30" name="连接符: 曲线 29">
            <a:extLst>
              <a:ext uri="{FF2B5EF4-FFF2-40B4-BE49-F238E27FC236}">
                <a16:creationId xmlns:a16="http://schemas.microsoft.com/office/drawing/2014/main" id="{10DEFB60-5127-A4CA-88DE-FC45F895EB0F}"/>
              </a:ext>
            </a:extLst>
          </p:cNvPr>
          <p:cNvCxnSpPr>
            <a:cxnSpLocks/>
            <a:stCxn id="26" idx="2"/>
            <a:endCxn id="27" idx="1"/>
          </p:cNvCxnSpPr>
          <p:nvPr/>
        </p:nvCxnSpPr>
        <p:spPr bwMode="auto">
          <a:xfrm rot="10800000" flipV="1">
            <a:off x="2522401" y="4563881"/>
            <a:ext cx="557463" cy="707414"/>
          </a:xfrm>
          <a:prstGeom prst="curvedConnector2">
            <a:avLst/>
          </a:prstGeom>
          <a:ln w="28575">
            <a:solidFill>
              <a:srgbClr val="FF0000"/>
            </a:solidFill>
            <a:headEnd type="none" w="med" len="med"/>
            <a:tailEnd type="triangle" w="sm" len="lg"/>
          </a:ln>
        </p:spPr>
        <p:style>
          <a:lnRef idx="1">
            <a:schemeClr val="dk1"/>
          </a:lnRef>
          <a:fillRef idx="0">
            <a:schemeClr val="dk1"/>
          </a:fillRef>
          <a:effectRef idx="0">
            <a:schemeClr val="dk1"/>
          </a:effectRef>
          <a:fontRef idx="minor">
            <a:schemeClr val="tx1"/>
          </a:fontRef>
        </p:style>
      </p:cxnSp>
      <p:cxnSp>
        <p:nvCxnSpPr>
          <p:cNvPr id="31" name="连接符: 曲线 30">
            <a:extLst>
              <a:ext uri="{FF2B5EF4-FFF2-40B4-BE49-F238E27FC236}">
                <a16:creationId xmlns:a16="http://schemas.microsoft.com/office/drawing/2014/main" id="{60B6B17C-FF1E-1A5B-17F5-4A708AB07EA9}"/>
              </a:ext>
            </a:extLst>
          </p:cNvPr>
          <p:cNvCxnSpPr>
            <a:cxnSpLocks/>
            <a:stCxn id="28" idx="2"/>
            <a:endCxn id="27" idx="6"/>
          </p:cNvCxnSpPr>
          <p:nvPr/>
        </p:nvCxnSpPr>
        <p:spPr bwMode="auto">
          <a:xfrm rot="10800000">
            <a:off x="2916587" y="5418245"/>
            <a:ext cx="717829" cy="12700"/>
          </a:xfrm>
          <a:prstGeom prst="curvedConnector3">
            <a:avLst>
              <a:gd name="adj1" fmla="val 50000"/>
            </a:avLst>
          </a:prstGeom>
          <a:ln w="28575">
            <a:solidFill>
              <a:srgbClr val="FF0000"/>
            </a:solidFill>
            <a:headEnd type="none" w="med" len="med"/>
            <a:tailEnd type="triangle" w="sm" len="lg"/>
          </a:ln>
        </p:spPr>
        <p:style>
          <a:lnRef idx="1">
            <a:schemeClr val="dk1"/>
          </a:lnRef>
          <a:fillRef idx="0">
            <a:schemeClr val="dk1"/>
          </a:fillRef>
          <a:effectRef idx="0">
            <a:schemeClr val="dk1"/>
          </a:effectRef>
          <a:fontRef idx="minor">
            <a:schemeClr val="tx1"/>
          </a:fontRef>
        </p:style>
      </p:cxnSp>
      <p:cxnSp>
        <p:nvCxnSpPr>
          <p:cNvPr id="33" name="连接符: 曲线 32">
            <a:extLst>
              <a:ext uri="{FF2B5EF4-FFF2-40B4-BE49-F238E27FC236}">
                <a16:creationId xmlns:a16="http://schemas.microsoft.com/office/drawing/2014/main" id="{C2B15B4D-6EEB-08F7-6AB9-4B032DB3D936}"/>
              </a:ext>
            </a:extLst>
          </p:cNvPr>
          <p:cNvCxnSpPr>
            <a:cxnSpLocks/>
            <a:stCxn id="27" idx="4"/>
            <a:endCxn id="28" idx="4"/>
          </p:cNvCxnSpPr>
          <p:nvPr/>
        </p:nvCxnSpPr>
        <p:spPr bwMode="auto">
          <a:xfrm rot="16200000" flipH="1">
            <a:off x="3275500" y="5036239"/>
            <a:ext cx="12700" cy="1179647"/>
          </a:xfrm>
          <a:prstGeom prst="curvedConnector3">
            <a:avLst>
              <a:gd name="adj1" fmla="val 1800000"/>
            </a:avLst>
          </a:prstGeom>
          <a:ln w="28575">
            <a:solidFill>
              <a:srgbClr val="FF0000"/>
            </a:solidFill>
            <a:headEnd type="none" w="med" len="med"/>
            <a:tailEnd type="triangle" w="sm" len="lg"/>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680180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7"/>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nodeType="afterEffect">
                                  <p:stCondLst>
                                    <p:cond delay="500"/>
                                  </p:stCondLst>
                                  <p:childTnLst>
                                    <p:set>
                                      <p:cBhvr>
                                        <p:cTn id="17" dur="1" fill="hold">
                                          <p:stCondLst>
                                            <p:cond delay="0"/>
                                          </p:stCondLst>
                                        </p:cTn>
                                        <p:tgtEl>
                                          <p:spTgt spid="30"/>
                                        </p:tgtEl>
                                        <p:attrNameLst>
                                          <p:attrName>style.visibility</p:attrName>
                                        </p:attrNameLst>
                                      </p:cBhvr>
                                      <p:to>
                                        <p:strVal val="visible"/>
                                      </p:to>
                                    </p:set>
                                  </p:childTnLst>
                                </p:cTn>
                              </p:par>
                            </p:childTnLst>
                          </p:cTn>
                        </p:par>
                        <p:par>
                          <p:cTn id="18" fill="hold">
                            <p:stCondLst>
                              <p:cond delay="500"/>
                            </p:stCondLst>
                            <p:childTnLst>
                              <p:par>
                                <p:cTn id="19" presetID="1" presetClass="entr" presetSubtype="0" fill="hold" grpId="0" nodeType="afterEffect">
                                  <p:stCondLst>
                                    <p:cond delay="0"/>
                                  </p:stCondLst>
                                  <p:childTnLst>
                                    <p:set>
                                      <p:cBhvr>
                                        <p:cTn id="20" dur="1" fill="hold">
                                          <p:stCondLst>
                                            <p:cond delay="0"/>
                                          </p:stCondLst>
                                        </p:cTn>
                                        <p:tgtEl>
                                          <p:spTgt spid="2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8"/>
                                        </p:tgtEl>
                                        <p:attrNameLst>
                                          <p:attrName>style.visibility</p:attrName>
                                        </p:attrNameLst>
                                      </p:cBhvr>
                                      <p:to>
                                        <p:strVal val="visible"/>
                                      </p:to>
                                    </p:set>
                                  </p:childTnLst>
                                </p:cTn>
                              </p:par>
                            </p:childTnLst>
                          </p:cTn>
                        </p:par>
                        <p:par>
                          <p:cTn id="25" fill="hold">
                            <p:stCondLst>
                              <p:cond delay="500"/>
                            </p:stCondLst>
                            <p:childTnLst>
                              <p:par>
                                <p:cTn id="26" presetID="1" presetClass="entr" presetSubtype="0" fill="hold" nodeType="afterEffect">
                                  <p:stCondLst>
                                    <p:cond delay="500"/>
                                  </p:stCondLst>
                                  <p:childTnLst>
                                    <p:set>
                                      <p:cBhvr>
                                        <p:cTn id="27" dur="1" fill="hold">
                                          <p:stCondLst>
                                            <p:cond delay="0"/>
                                          </p:stCondLst>
                                        </p:cTn>
                                        <p:tgtEl>
                                          <p:spTgt spid="33"/>
                                        </p:tgtEl>
                                        <p:attrNameLst>
                                          <p:attrName>style.visibility</p:attrName>
                                        </p:attrNameLst>
                                      </p:cBhvr>
                                      <p:to>
                                        <p:strVal val="visible"/>
                                      </p:to>
                                    </p:set>
                                  </p:childTnLst>
                                </p:cTn>
                              </p:par>
                            </p:childTnLst>
                          </p:cTn>
                        </p:par>
                        <p:par>
                          <p:cTn id="28" fill="hold">
                            <p:stCondLst>
                              <p:cond delay="1000"/>
                            </p:stCondLst>
                            <p:childTnLst>
                              <p:par>
                                <p:cTn id="29" presetID="1" presetClass="entr" presetSubtype="0" fill="hold" grpId="0" nodeType="afterEffect">
                                  <p:stCondLst>
                                    <p:cond delay="0"/>
                                  </p:stCondLst>
                                  <p:childTnLst>
                                    <p:set>
                                      <p:cBhvr>
                                        <p:cTn id="30" dur="1" fill="hold">
                                          <p:stCondLst>
                                            <p:cond delay="0"/>
                                          </p:stCondLst>
                                        </p:cTn>
                                        <p:tgtEl>
                                          <p:spTgt spid="28"/>
                                        </p:tgtEl>
                                        <p:attrNameLst>
                                          <p:attrName>style.visibility</p:attrName>
                                        </p:attrNameLst>
                                      </p:cBhvr>
                                      <p:to>
                                        <p:strVal val="visible"/>
                                      </p:to>
                                    </p:set>
                                  </p:childTnLst>
                                </p:cTn>
                              </p:par>
                            </p:childTnLst>
                          </p:cTn>
                        </p:par>
                        <p:par>
                          <p:cTn id="31" fill="hold">
                            <p:stCondLst>
                              <p:cond delay="1000"/>
                            </p:stCondLst>
                            <p:childTnLst>
                              <p:par>
                                <p:cTn id="32" presetID="1" presetClass="entr" presetSubtype="0" fill="hold" grpId="0" nodeType="afterEffect">
                                  <p:stCondLst>
                                    <p:cond delay="0"/>
                                  </p:stCondLst>
                                  <p:childTnLst>
                                    <p:set>
                                      <p:cBhvr>
                                        <p:cTn id="33" dur="1" fill="hold">
                                          <p:stCondLst>
                                            <p:cond delay="0"/>
                                          </p:stCondLst>
                                        </p:cTn>
                                        <p:tgtEl>
                                          <p:spTgt spid="66"/>
                                        </p:tgtEl>
                                        <p:attrNameLst>
                                          <p:attrName>style.visibility</p:attrName>
                                        </p:attrNameLst>
                                      </p:cBhvr>
                                      <p:to>
                                        <p:strVal val="visible"/>
                                      </p:to>
                                    </p:set>
                                  </p:childTnLst>
                                </p:cTn>
                              </p:par>
                              <p:par>
                                <p:cTn id="34" presetID="1" presetClass="entr" presetSubtype="0" fill="hold" nodeType="withEffect">
                                  <p:stCondLst>
                                    <p:cond delay="0"/>
                                  </p:stCondLst>
                                  <p:childTnLst>
                                    <p:set>
                                      <p:cBhvr>
                                        <p:cTn id="35" dur="1" fill="hold">
                                          <p:stCondLst>
                                            <p:cond delay="0"/>
                                          </p:stCondLst>
                                        </p:cTn>
                                        <p:tgtEl>
                                          <p:spTgt spid="70"/>
                                        </p:tgtEl>
                                        <p:attrNameLst>
                                          <p:attrName>style.visibility</p:attrName>
                                        </p:attrNameLst>
                                      </p:cBhvr>
                                      <p:to>
                                        <p:strVal val="visible"/>
                                      </p:to>
                                    </p:set>
                                  </p:childTnLst>
                                </p:cTn>
                              </p:par>
                            </p:childTnLst>
                          </p:cTn>
                        </p:par>
                        <p:par>
                          <p:cTn id="36" fill="hold">
                            <p:stCondLst>
                              <p:cond delay="1000"/>
                            </p:stCondLst>
                            <p:childTnLst>
                              <p:par>
                                <p:cTn id="37" presetID="1" presetClass="entr" presetSubtype="0" fill="hold" nodeType="afterEffect">
                                  <p:stCondLst>
                                    <p:cond delay="500"/>
                                  </p:stCondLst>
                                  <p:childTnLst>
                                    <p:set>
                                      <p:cBhvr>
                                        <p:cTn id="38" dur="1" fill="hold">
                                          <p:stCondLst>
                                            <p:cond delay="0"/>
                                          </p:stCondLst>
                                        </p:cTn>
                                        <p:tgtEl>
                                          <p:spTgt spid="31"/>
                                        </p:tgtEl>
                                        <p:attrNameLst>
                                          <p:attrName>style.visibility</p:attrName>
                                        </p:attrNameLst>
                                      </p:cBhvr>
                                      <p:to>
                                        <p:strVal val="visible"/>
                                      </p:to>
                                    </p:set>
                                  </p:childTnLst>
                                </p:cTn>
                              </p:par>
                            </p:childTnLst>
                          </p:cTn>
                        </p:par>
                        <p:par>
                          <p:cTn id="39" fill="hold">
                            <p:stCondLst>
                              <p:cond delay="1500"/>
                            </p:stCondLst>
                            <p:childTnLst>
                              <p:par>
                                <p:cTn id="40" presetID="1" presetClass="entr" presetSubtype="0" fill="hold" grpId="0" nodeType="afterEffect">
                                  <p:stCondLst>
                                    <p:cond delay="0"/>
                                  </p:stCondLst>
                                  <p:childTnLst>
                                    <p:set>
                                      <p:cBhvr>
                                        <p:cTn id="41" dur="1" fill="hold">
                                          <p:stCondLst>
                                            <p:cond delay="0"/>
                                          </p:stCondLst>
                                        </p:cTn>
                                        <p:tgtEl>
                                          <p:spTgt spid="59"/>
                                        </p:tgtEl>
                                        <p:attrNameLst>
                                          <p:attrName>style.visibility</p:attrName>
                                        </p:attrNameLst>
                                      </p:cBhvr>
                                      <p:to>
                                        <p:strVal val="visible"/>
                                      </p:to>
                                    </p:set>
                                  </p:childTnLst>
                                </p:cTn>
                              </p:par>
                              <p:par>
                                <p:cTn id="42" presetID="1" presetClass="entr" presetSubtype="0" fill="hold" nodeType="withEffect">
                                  <p:stCondLst>
                                    <p:cond delay="0"/>
                                  </p:stCondLst>
                                  <p:childTnLst>
                                    <p:set>
                                      <p:cBhvr>
                                        <p:cTn id="43" dur="1" fill="hold">
                                          <p:stCondLst>
                                            <p:cond delay="0"/>
                                          </p:stCondLst>
                                        </p:cTn>
                                        <p:tgtEl>
                                          <p:spTgt spid="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animBg="1"/>
      <p:bldP spid="63" grpId="0" animBg="1"/>
      <p:bldP spid="64" grpId="0" animBg="1"/>
      <p:bldP spid="65" grpId="0" animBg="1"/>
      <p:bldP spid="66" grpId="0" animBg="1"/>
      <p:bldP spid="26" grpId="0" animBg="1"/>
      <p:bldP spid="27" grpId="0" animBg="1"/>
      <p:bldP spid="28"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6956A5-A15E-EC14-28D1-F7C961C9DA3D}"/>
              </a:ext>
            </a:extLst>
          </p:cNvPr>
          <p:cNvSpPr>
            <a:spLocks noGrp="1"/>
          </p:cNvSpPr>
          <p:nvPr>
            <p:ph type="title"/>
          </p:nvPr>
        </p:nvSpPr>
        <p:spPr/>
        <p:txBody>
          <a:bodyPr/>
          <a:lstStyle/>
          <a:p>
            <a:r>
              <a:rPr lang="en-US" altLang="zh-CN" dirty="0"/>
              <a:t>Workflow</a:t>
            </a:r>
            <a:endParaRPr lang="zh-CN" altLang="en-US" dirty="0"/>
          </a:p>
        </p:txBody>
      </p:sp>
      <p:sp>
        <p:nvSpPr>
          <p:cNvPr id="4" name="灯片编号占位符 3">
            <a:extLst>
              <a:ext uri="{FF2B5EF4-FFF2-40B4-BE49-F238E27FC236}">
                <a16:creationId xmlns:a16="http://schemas.microsoft.com/office/drawing/2014/main" id="{4B4A1D26-BCC3-73FB-E2FD-CB258F7D139D}"/>
              </a:ext>
            </a:extLst>
          </p:cNvPr>
          <p:cNvSpPr>
            <a:spLocks noGrp="1"/>
          </p:cNvSpPr>
          <p:nvPr>
            <p:ph type="sldNum" sz="quarter" idx="12"/>
          </p:nvPr>
        </p:nvSpPr>
        <p:spPr/>
        <p:txBody>
          <a:bodyPr/>
          <a:lstStyle/>
          <a:p>
            <a:fld id="{AB762644-4423-4A8C-BF71-6D8119CDF996}" type="slidenum">
              <a:rPr lang="zh-CN" altLang="en-US" smtClean="0"/>
              <a:t>23</a:t>
            </a:fld>
            <a:endParaRPr lang="zh-CN" altLang="en-US"/>
          </a:p>
        </p:txBody>
      </p:sp>
      <p:cxnSp>
        <p:nvCxnSpPr>
          <p:cNvPr id="5" name="直接连接符 4">
            <a:extLst>
              <a:ext uri="{FF2B5EF4-FFF2-40B4-BE49-F238E27FC236}">
                <a16:creationId xmlns:a16="http://schemas.microsoft.com/office/drawing/2014/main" id="{4B349F02-946E-CE14-7858-63EF83E9BD8B}"/>
              </a:ext>
            </a:extLst>
          </p:cNvPr>
          <p:cNvCxnSpPr>
            <a:cxnSpLocks/>
          </p:cNvCxnSpPr>
          <p:nvPr/>
        </p:nvCxnSpPr>
        <p:spPr>
          <a:xfrm flipV="1">
            <a:off x="6494117" y="3242558"/>
            <a:ext cx="5190107" cy="14212"/>
          </a:xfrm>
          <a:prstGeom prst="line">
            <a:avLst/>
          </a:prstGeom>
          <a:ln w="19050">
            <a:solidFill>
              <a:schemeClr val="bg1">
                <a:lumMod val="85000"/>
              </a:schemeClr>
            </a:solidFill>
            <a:prstDash val="lgDash"/>
          </a:ln>
        </p:spPr>
        <p:style>
          <a:lnRef idx="1">
            <a:schemeClr val="dk1"/>
          </a:lnRef>
          <a:fillRef idx="0">
            <a:schemeClr val="dk1"/>
          </a:fillRef>
          <a:effectRef idx="0">
            <a:schemeClr val="dk1"/>
          </a:effectRef>
          <a:fontRef idx="minor">
            <a:schemeClr val="tx1"/>
          </a:fontRef>
        </p:style>
      </p:cxnSp>
      <p:sp>
        <p:nvSpPr>
          <p:cNvPr id="6" name="矩形 5">
            <a:extLst>
              <a:ext uri="{FF2B5EF4-FFF2-40B4-BE49-F238E27FC236}">
                <a16:creationId xmlns:a16="http://schemas.microsoft.com/office/drawing/2014/main" id="{1A121535-C290-5DAE-0D9F-4E4258C42D15}"/>
              </a:ext>
            </a:extLst>
          </p:cNvPr>
          <p:cNvSpPr/>
          <p:nvPr/>
        </p:nvSpPr>
        <p:spPr>
          <a:xfrm>
            <a:off x="7449999" y="2235761"/>
            <a:ext cx="1261872" cy="46077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atin typeface="Linux Biolinum" panose="02000503000000000000" pitchFamily="2" charset="0"/>
                <a:ea typeface="Linux Biolinum" panose="02000503000000000000" pitchFamily="2" charset="0"/>
                <a:cs typeface="Linux Biolinum" panose="02000503000000000000" pitchFamily="2" charset="0"/>
              </a:rPr>
              <a:t>Node 1</a:t>
            </a:r>
            <a:endParaRPr lang="zh-CN" altLang="en-US" dirty="0">
              <a:latin typeface="Linux Biolinum" panose="02000503000000000000" pitchFamily="2" charset="0"/>
              <a:cs typeface="Linux Biolinum" panose="02000503000000000000" pitchFamily="2" charset="0"/>
            </a:endParaRPr>
          </a:p>
        </p:txBody>
      </p:sp>
      <p:sp>
        <p:nvSpPr>
          <p:cNvPr id="7" name="矩形 6">
            <a:extLst>
              <a:ext uri="{FF2B5EF4-FFF2-40B4-BE49-F238E27FC236}">
                <a16:creationId xmlns:a16="http://schemas.microsoft.com/office/drawing/2014/main" id="{C3BFA024-694A-9A6F-E69B-9913F815203A}"/>
              </a:ext>
            </a:extLst>
          </p:cNvPr>
          <p:cNvSpPr/>
          <p:nvPr/>
        </p:nvSpPr>
        <p:spPr>
          <a:xfrm>
            <a:off x="9254828" y="2235761"/>
            <a:ext cx="1261872" cy="4846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atin typeface="Linux Biolinum" panose="02000503000000000000" pitchFamily="2" charset="0"/>
                <a:ea typeface="Linux Biolinum" panose="02000503000000000000" pitchFamily="2" charset="0"/>
                <a:cs typeface="Linux Biolinum" panose="02000503000000000000" pitchFamily="2" charset="0"/>
              </a:rPr>
              <a:t>Node N</a:t>
            </a:r>
            <a:endParaRPr lang="zh-CN" altLang="en-US" dirty="0">
              <a:latin typeface="Linux Biolinum" panose="02000503000000000000" pitchFamily="2" charset="0"/>
              <a:cs typeface="Linux Biolinum" panose="02000503000000000000" pitchFamily="2" charset="0"/>
            </a:endParaRPr>
          </a:p>
        </p:txBody>
      </p:sp>
      <p:sp>
        <p:nvSpPr>
          <p:cNvPr id="8" name="文本框 7">
            <a:extLst>
              <a:ext uri="{FF2B5EF4-FFF2-40B4-BE49-F238E27FC236}">
                <a16:creationId xmlns:a16="http://schemas.microsoft.com/office/drawing/2014/main" id="{049FC7D1-A90D-5EAB-BDFC-2E3D607EE009}"/>
              </a:ext>
            </a:extLst>
          </p:cNvPr>
          <p:cNvSpPr txBox="1"/>
          <p:nvPr/>
        </p:nvSpPr>
        <p:spPr>
          <a:xfrm>
            <a:off x="8672040" y="2282569"/>
            <a:ext cx="668143" cy="438453"/>
          </a:xfrm>
          <a:prstGeom prst="rect">
            <a:avLst/>
          </a:prstGeom>
          <a:noFill/>
        </p:spPr>
        <p:txBody>
          <a:bodyPr wrap="square" rtlCol="0">
            <a:spAutoFit/>
          </a:bodyPr>
          <a:lstStyle/>
          <a:p>
            <a:pPr algn="ctr"/>
            <a:r>
              <a:rPr lang="en-US" altLang="zh-CN" dirty="0">
                <a:latin typeface="Linux Biolinum" panose="02000503000000000000" pitchFamily="2" charset="0"/>
                <a:ea typeface="Linux Biolinum" panose="02000503000000000000" pitchFamily="2" charset="0"/>
                <a:cs typeface="Linux Biolinum" panose="02000503000000000000" pitchFamily="2" charset="0"/>
              </a:rPr>
              <a:t>…</a:t>
            </a:r>
            <a:endParaRPr lang="zh-CN" altLang="en-US" dirty="0">
              <a:latin typeface="Linux Biolinum" panose="02000503000000000000" pitchFamily="2" charset="0"/>
              <a:cs typeface="Linux Biolinum" panose="02000503000000000000" pitchFamily="2" charset="0"/>
            </a:endParaRPr>
          </a:p>
        </p:txBody>
      </p:sp>
      <p:sp>
        <p:nvSpPr>
          <p:cNvPr id="9" name="矩形 8">
            <a:extLst>
              <a:ext uri="{FF2B5EF4-FFF2-40B4-BE49-F238E27FC236}">
                <a16:creationId xmlns:a16="http://schemas.microsoft.com/office/drawing/2014/main" id="{37A879C1-D9C0-7789-F081-879E7D0CE401}"/>
              </a:ext>
            </a:extLst>
          </p:cNvPr>
          <p:cNvSpPr/>
          <p:nvPr/>
        </p:nvSpPr>
        <p:spPr>
          <a:xfrm>
            <a:off x="7449999" y="2672549"/>
            <a:ext cx="1261872" cy="264389"/>
          </a:xfrm>
          <a:prstGeom prst="rect">
            <a:avLst/>
          </a:prstGeom>
          <a:solidFill>
            <a:schemeClr val="bg1">
              <a:lumMod val="75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atin typeface="Linux Biolinum" panose="02000503000000000000" pitchFamily="2" charset="0"/>
                <a:ea typeface="Linux Biolinum" panose="02000503000000000000" pitchFamily="2" charset="0"/>
                <a:cs typeface="Linux Biolinum" panose="02000503000000000000" pitchFamily="2" charset="0"/>
              </a:rPr>
              <a:t>hook</a:t>
            </a:r>
            <a:endParaRPr lang="zh-CN" altLang="en-US" dirty="0">
              <a:latin typeface="Linux Biolinum" panose="02000503000000000000" pitchFamily="2" charset="0"/>
              <a:cs typeface="Linux Biolinum" panose="02000503000000000000" pitchFamily="2" charset="0"/>
            </a:endParaRPr>
          </a:p>
        </p:txBody>
      </p:sp>
      <p:sp>
        <p:nvSpPr>
          <p:cNvPr id="10" name="矩形 9">
            <a:extLst>
              <a:ext uri="{FF2B5EF4-FFF2-40B4-BE49-F238E27FC236}">
                <a16:creationId xmlns:a16="http://schemas.microsoft.com/office/drawing/2014/main" id="{AF138D21-95F9-2130-FB8C-96A8C3A750B4}"/>
              </a:ext>
            </a:extLst>
          </p:cNvPr>
          <p:cNvSpPr/>
          <p:nvPr/>
        </p:nvSpPr>
        <p:spPr>
          <a:xfrm>
            <a:off x="9254828" y="2674585"/>
            <a:ext cx="1261872" cy="264389"/>
          </a:xfrm>
          <a:prstGeom prst="rect">
            <a:avLst/>
          </a:prstGeom>
          <a:solidFill>
            <a:schemeClr val="bg1">
              <a:lumMod val="75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atin typeface="Linux Biolinum" panose="02000503000000000000" pitchFamily="2" charset="0"/>
                <a:ea typeface="Linux Biolinum" panose="02000503000000000000" pitchFamily="2" charset="0"/>
                <a:cs typeface="Linux Biolinum" panose="02000503000000000000" pitchFamily="2" charset="0"/>
              </a:rPr>
              <a:t>hook</a:t>
            </a:r>
            <a:endParaRPr lang="zh-CN" altLang="en-US" dirty="0">
              <a:latin typeface="Linux Biolinum" panose="02000503000000000000" pitchFamily="2" charset="0"/>
              <a:cs typeface="Linux Biolinum" panose="02000503000000000000" pitchFamily="2" charset="0"/>
            </a:endParaRPr>
          </a:p>
        </p:txBody>
      </p:sp>
      <p:sp>
        <p:nvSpPr>
          <p:cNvPr id="11" name="文本框 10">
            <a:extLst>
              <a:ext uri="{FF2B5EF4-FFF2-40B4-BE49-F238E27FC236}">
                <a16:creationId xmlns:a16="http://schemas.microsoft.com/office/drawing/2014/main" id="{F2F4535E-5B27-C17E-3C20-12E1A244C4A1}"/>
              </a:ext>
            </a:extLst>
          </p:cNvPr>
          <p:cNvSpPr txBox="1"/>
          <p:nvPr/>
        </p:nvSpPr>
        <p:spPr>
          <a:xfrm>
            <a:off x="3046807" y="2363468"/>
            <a:ext cx="710505" cy="375295"/>
          </a:xfrm>
          <a:prstGeom prst="rect">
            <a:avLst/>
          </a:prstGeom>
          <a:noFill/>
        </p:spPr>
        <p:txBody>
          <a:bodyPr wrap="square" rtlCol="0">
            <a:noAutofit/>
          </a:bodyPr>
          <a:lstStyle/>
          <a:p>
            <a:pPr algn="ctr"/>
            <a:r>
              <a:rPr lang="en-US" altLang="zh-CN" dirty="0">
                <a:latin typeface="Linux Biolinum" panose="02000503000000000000" pitchFamily="2" charset="0"/>
                <a:ea typeface="Linux Biolinum" panose="02000503000000000000" pitchFamily="2" charset="0"/>
                <a:cs typeface="Linux Biolinum" panose="02000503000000000000" pitchFamily="2" charset="0"/>
              </a:rPr>
              <a:t>Map</a:t>
            </a:r>
            <a:endParaRPr lang="zh-CN" altLang="en-US" dirty="0">
              <a:latin typeface="Linux Biolinum" panose="02000503000000000000" pitchFamily="2" charset="0"/>
              <a:cs typeface="Linux Biolinum" panose="02000503000000000000" pitchFamily="2" charset="0"/>
            </a:endParaRPr>
          </a:p>
        </p:txBody>
      </p:sp>
      <p:sp>
        <p:nvSpPr>
          <p:cNvPr id="12" name="文本框 11">
            <a:extLst>
              <a:ext uri="{FF2B5EF4-FFF2-40B4-BE49-F238E27FC236}">
                <a16:creationId xmlns:a16="http://schemas.microsoft.com/office/drawing/2014/main" id="{6CC41549-37D4-36D1-500B-1C771A3DC516}"/>
              </a:ext>
            </a:extLst>
          </p:cNvPr>
          <p:cNvSpPr txBox="1"/>
          <p:nvPr/>
        </p:nvSpPr>
        <p:spPr>
          <a:xfrm>
            <a:off x="1602225" y="3652143"/>
            <a:ext cx="1969019" cy="646331"/>
          </a:xfrm>
          <a:prstGeom prst="rect">
            <a:avLst/>
          </a:prstGeom>
          <a:noFill/>
        </p:spPr>
        <p:txBody>
          <a:bodyPr wrap="square" rtlCol="0">
            <a:spAutoFit/>
          </a:bodyPr>
          <a:lstStyle/>
          <a:p>
            <a:pPr algn="ctr"/>
            <a:r>
              <a:rPr lang="en-US" altLang="zh-CN" dirty="0">
                <a:latin typeface="Linux Biolinum" panose="02000503000000000000" pitchFamily="2" charset="0"/>
                <a:ea typeface="Linux Biolinum" panose="02000503000000000000" pitchFamily="2" charset="0"/>
                <a:cs typeface="Linux Biolinum" panose="02000503000000000000" pitchFamily="2" charset="0"/>
              </a:rPr>
              <a:t>TLC model </a:t>
            </a:r>
          </a:p>
          <a:p>
            <a:pPr algn="ctr"/>
            <a:r>
              <a:rPr lang="en-US" altLang="zh-CN" dirty="0">
                <a:latin typeface="Linux Biolinum" panose="02000503000000000000" pitchFamily="2" charset="0"/>
                <a:ea typeface="Linux Biolinum" panose="02000503000000000000" pitchFamily="2" charset="0"/>
                <a:cs typeface="Linux Biolinum" panose="02000503000000000000" pitchFamily="2" charset="0"/>
              </a:rPr>
              <a:t>checking</a:t>
            </a:r>
          </a:p>
        </p:txBody>
      </p:sp>
      <p:sp>
        <p:nvSpPr>
          <p:cNvPr id="13" name="文本框 12">
            <a:extLst>
              <a:ext uri="{FF2B5EF4-FFF2-40B4-BE49-F238E27FC236}">
                <a16:creationId xmlns:a16="http://schemas.microsoft.com/office/drawing/2014/main" id="{84245DC7-4DE4-5FF4-FC27-53A05AAC948C}"/>
              </a:ext>
            </a:extLst>
          </p:cNvPr>
          <p:cNvSpPr txBox="1"/>
          <p:nvPr/>
        </p:nvSpPr>
        <p:spPr>
          <a:xfrm>
            <a:off x="2766572" y="4687206"/>
            <a:ext cx="1137640" cy="784574"/>
          </a:xfrm>
          <a:prstGeom prst="rect">
            <a:avLst/>
          </a:prstGeom>
          <a:noFill/>
        </p:spPr>
        <p:txBody>
          <a:bodyPr wrap="square" rtlCol="0">
            <a:spAutoFit/>
          </a:bodyPr>
          <a:lstStyle/>
          <a:p>
            <a:pPr algn="ctr"/>
            <a:r>
              <a:rPr lang="en-US" altLang="zh-CN" dirty="0">
                <a:latin typeface="Linux Biolinum" panose="02000503000000000000" pitchFamily="2" charset="0"/>
                <a:ea typeface="Linux Biolinum" panose="02000503000000000000" pitchFamily="2" charset="0"/>
                <a:cs typeface="Linux Biolinum" panose="02000503000000000000" pitchFamily="2" charset="0"/>
              </a:rPr>
              <a:t>Generate</a:t>
            </a:r>
          </a:p>
        </p:txBody>
      </p:sp>
      <p:sp>
        <p:nvSpPr>
          <p:cNvPr id="14" name="文本框 13">
            <a:extLst>
              <a:ext uri="{FF2B5EF4-FFF2-40B4-BE49-F238E27FC236}">
                <a16:creationId xmlns:a16="http://schemas.microsoft.com/office/drawing/2014/main" id="{F5101C31-EC32-8F53-60ED-CDFE8C05AFC3}"/>
              </a:ext>
            </a:extLst>
          </p:cNvPr>
          <p:cNvSpPr txBox="1"/>
          <p:nvPr/>
        </p:nvSpPr>
        <p:spPr>
          <a:xfrm>
            <a:off x="4231997" y="5840088"/>
            <a:ext cx="1137640" cy="332993"/>
          </a:xfrm>
          <a:prstGeom prst="rect">
            <a:avLst/>
          </a:prstGeom>
          <a:noFill/>
        </p:spPr>
        <p:txBody>
          <a:bodyPr wrap="square" rtlCol="0">
            <a:noAutofit/>
          </a:bodyPr>
          <a:lstStyle/>
          <a:p>
            <a:pPr algn="ctr"/>
            <a:r>
              <a:rPr lang="en-US" altLang="zh-CN" i="1" dirty="0">
                <a:latin typeface="Linux Biolinum" panose="02000503000000000000" pitchFamily="2" charset="0"/>
                <a:ea typeface="Linux Biolinum" panose="02000503000000000000" pitchFamily="2" charset="0"/>
                <a:cs typeface="Linux Biolinum" panose="02000503000000000000" pitchFamily="2" charset="0"/>
              </a:rPr>
              <a:t>Test cases</a:t>
            </a:r>
          </a:p>
        </p:txBody>
      </p:sp>
      <p:sp>
        <p:nvSpPr>
          <p:cNvPr id="15" name="矩形: 折角 14">
            <a:extLst>
              <a:ext uri="{FF2B5EF4-FFF2-40B4-BE49-F238E27FC236}">
                <a16:creationId xmlns:a16="http://schemas.microsoft.com/office/drawing/2014/main" id="{C5A06DA4-8D1E-B500-ADA5-5A6781F4236C}"/>
              </a:ext>
            </a:extLst>
          </p:cNvPr>
          <p:cNvSpPr/>
          <p:nvPr/>
        </p:nvSpPr>
        <p:spPr>
          <a:xfrm>
            <a:off x="4651928" y="4710854"/>
            <a:ext cx="816140" cy="1174244"/>
          </a:xfrm>
          <a:prstGeom prst="foldedCorner">
            <a:avLst/>
          </a:prstGeom>
        </p:spPr>
        <p:style>
          <a:lnRef idx="2">
            <a:schemeClr val="dk1"/>
          </a:lnRef>
          <a:fillRef idx="1">
            <a:schemeClr val="lt1"/>
          </a:fillRef>
          <a:effectRef idx="0">
            <a:schemeClr val="dk1"/>
          </a:effectRef>
          <a:fontRef idx="minor">
            <a:schemeClr val="dk1"/>
          </a:fontRef>
        </p:style>
        <p:txBody>
          <a:bodyPr rtlCol="0" anchor="t"/>
          <a:lstStyle/>
          <a:p>
            <a:pPr algn="ctr">
              <a:lnSpc>
                <a:spcPts val="1600"/>
              </a:lnSpc>
            </a:pPr>
            <a:endParaRPr lang="zh-CN" altLang="en-US" dirty="0">
              <a:latin typeface="Linux Biolinum" panose="02000503000000000000" pitchFamily="2" charset="0"/>
              <a:cs typeface="Linux Biolinum" panose="02000503000000000000" pitchFamily="2" charset="0"/>
            </a:endParaRPr>
          </a:p>
        </p:txBody>
      </p:sp>
      <p:sp>
        <p:nvSpPr>
          <p:cNvPr id="16" name="矩形: 折角 15">
            <a:extLst>
              <a:ext uri="{FF2B5EF4-FFF2-40B4-BE49-F238E27FC236}">
                <a16:creationId xmlns:a16="http://schemas.microsoft.com/office/drawing/2014/main" id="{C50B843C-04FC-B4CF-8D4C-9A6E5EC69B95}"/>
              </a:ext>
            </a:extLst>
          </p:cNvPr>
          <p:cNvSpPr/>
          <p:nvPr/>
        </p:nvSpPr>
        <p:spPr>
          <a:xfrm>
            <a:off x="4514569" y="4571198"/>
            <a:ext cx="816140" cy="1174244"/>
          </a:xfrm>
          <a:prstGeom prst="foldedCorner">
            <a:avLst/>
          </a:prstGeom>
        </p:spPr>
        <p:style>
          <a:lnRef idx="2">
            <a:schemeClr val="dk1"/>
          </a:lnRef>
          <a:fillRef idx="1">
            <a:schemeClr val="lt1"/>
          </a:fillRef>
          <a:effectRef idx="0">
            <a:schemeClr val="dk1"/>
          </a:effectRef>
          <a:fontRef idx="minor">
            <a:schemeClr val="dk1"/>
          </a:fontRef>
        </p:style>
        <p:txBody>
          <a:bodyPr rtlCol="0" anchor="t"/>
          <a:lstStyle/>
          <a:p>
            <a:pPr algn="ctr">
              <a:lnSpc>
                <a:spcPts val="1600"/>
              </a:lnSpc>
            </a:pPr>
            <a:endParaRPr lang="zh-CN" altLang="en-US" dirty="0">
              <a:latin typeface="Linux Biolinum" panose="02000503000000000000" pitchFamily="2" charset="0"/>
              <a:cs typeface="Linux Biolinum" panose="02000503000000000000" pitchFamily="2" charset="0"/>
            </a:endParaRPr>
          </a:p>
        </p:txBody>
      </p:sp>
      <p:sp>
        <p:nvSpPr>
          <p:cNvPr id="17" name="矩形: 折角 16">
            <a:extLst>
              <a:ext uri="{FF2B5EF4-FFF2-40B4-BE49-F238E27FC236}">
                <a16:creationId xmlns:a16="http://schemas.microsoft.com/office/drawing/2014/main" id="{5AD5F9A1-D8C9-B2F9-43D1-E5A337071C16}"/>
              </a:ext>
            </a:extLst>
          </p:cNvPr>
          <p:cNvSpPr/>
          <p:nvPr/>
        </p:nvSpPr>
        <p:spPr>
          <a:xfrm>
            <a:off x="4321134" y="4406124"/>
            <a:ext cx="816140" cy="1174244"/>
          </a:xfrm>
          <a:prstGeom prst="foldedCorner">
            <a:avLst/>
          </a:prstGeom>
        </p:spPr>
        <p:style>
          <a:lnRef idx="2">
            <a:schemeClr val="dk1"/>
          </a:lnRef>
          <a:fillRef idx="1">
            <a:schemeClr val="lt1"/>
          </a:fillRef>
          <a:effectRef idx="0">
            <a:schemeClr val="dk1"/>
          </a:effectRef>
          <a:fontRef idx="minor">
            <a:schemeClr val="dk1"/>
          </a:fontRef>
        </p:style>
        <p:txBody>
          <a:bodyPr rtlCol="0" anchor="t"/>
          <a:lstStyle/>
          <a:p>
            <a:pPr algn="ctr">
              <a:lnSpc>
                <a:spcPts val="1600"/>
              </a:lnSpc>
            </a:pPr>
            <a:endParaRPr lang="zh-CN" altLang="en-US" dirty="0">
              <a:latin typeface="Linux Biolinum" panose="02000503000000000000" pitchFamily="2" charset="0"/>
              <a:cs typeface="Linux Biolinum" panose="02000503000000000000" pitchFamily="2" charset="0"/>
            </a:endParaRPr>
          </a:p>
        </p:txBody>
      </p:sp>
      <p:sp>
        <p:nvSpPr>
          <p:cNvPr id="18" name="文本框 17">
            <a:extLst>
              <a:ext uri="{FF2B5EF4-FFF2-40B4-BE49-F238E27FC236}">
                <a16:creationId xmlns:a16="http://schemas.microsoft.com/office/drawing/2014/main" id="{7B5064FA-3F19-5D22-C3D9-28876A715494}"/>
              </a:ext>
            </a:extLst>
          </p:cNvPr>
          <p:cNvSpPr txBox="1"/>
          <p:nvPr/>
        </p:nvSpPr>
        <p:spPr>
          <a:xfrm>
            <a:off x="780031" y="1632342"/>
            <a:ext cx="1958148" cy="402317"/>
          </a:xfrm>
          <a:prstGeom prst="rect">
            <a:avLst/>
          </a:prstGeom>
          <a:noFill/>
        </p:spPr>
        <p:txBody>
          <a:bodyPr wrap="square" rtlCol="0">
            <a:noAutofit/>
          </a:bodyPr>
          <a:lstStyle/>
          <a:p>
            <a:pPr algn="ctr"/>
            <a:r>
              <a:rPr lang="en-US" altLang="zh-CN" i="1" dirty="0">
                <a:latin typeface="Linux Biolinum" panose="02000503000000000000" pitchFamily="2" charset="0"/>
                <a:ea typeface="Linux Biolinum" panose="02000503000000000000" pitchFamily="2" charset="0"/>
                <a:cs typeface="Linux Biolinum" panose="02000503000000000000" pitchFamily="2" charset="0"/>
              </a:rPr>
              <a:t>TLA+ specification</a:t>
            </a:r>
          </a:p>
        </p:txBody>
      </p:sp>
      <p:sp>
        <p:nvSpPr>
          <p:cNvPr id="20" name="文本框 19">
            <a:extLst>
              <a:ext uri="{FF2B5EF4-FFF2-40B4-BE49-F238E27FC236}">
                <a16:creationId xmlns:a16="http://schemas.microsoft.com/office/drawing/2014/main" id="{5BFA2645-68F9-C607-0035-A5BF57000C61}"/>
              </a:ext>
            </a:extLst>
          </p:cNvPr>
          <p:cNvSpPr txBox="1"/>
          <p:nvPr/>
        </p:nvSpPr>
        <p:spPr>
          <a:xfrm>
            <a:off x="3986370" y="1629748"/>
            <a:ext cx="1698616" cy="784574"/>
          </a:xfrm>
          <a:prstGeom prst="rect">
            <a:avLst/>
          </a:prstGeom>
          <a:noFill/>
        </p:spPr>
        <p:txBody>
          <a:bodyPr wrap="square" rtlCol="0">
            <a:spAutoFit/>
          </a:bodyPr>
          <a:lstStyle/>
          <a:p>
            <a:pPr algn="ctr"/>
            <a:r>
              <a:rPr lang="en-US" altLang="zh-CN" i="1" dirty="0">
                <a:latin typeface="Linux Biolinum" panose="02000503000000000000" pitchFamily="2" charset="0"/>
                <a:ea typeface="Linux Biolinum" panose="02000503000000000000" pitchFamily="2" charset="0"/>
                <a:cs typeface="Linux Biolinum" panose="02000503000000000000" pitchFamily="2" charset="0"/>
              </a:rPr>
              <a:t>Implementation</a:t>
            </a:r>
          </a:p>
        </p:txBody>
      </p:sp>
      <p:sp>
        <p:nvSpPr>
          <p:cNvPr id="21" name="文本框 20">
            <a:extLst>
              <a:ext uri="{FF2B5EF4-FFF2-40B4-BE49-F238E27FC236}">
                <a16:creationId xmlns:a16="http://schemas.microsoft.com/office/drawing/2014/main" id="{986EA230-9606-FA01-476C-B207AFD21E90}"/>
              </a:ext>
            </a:extLst>
          </p:cNvPr>
          <p:cNvSpPr txBox="1"/>
          <p:nvPr/>
        </p:nvSpPr>
        <p:spPr>
          <a:xfrm>
            <a:off x="643020" y="5718733"/>
            <a:ext cx="2027028" cy="363862"/>
          </a:xfrm>
          <a:prstGeom prst="rect">
            <a:avLst/>
          </a:prstGeom>
          <a:noFill/>
        </p:spPr>
        <p:txBody>
          <a:bodyPr wrap="square" rtlCol="0">
            <a:noAutofit/>
          </a:bodyPr>
          <a:lstStyle/>
          <a:p>
            <a:pPr algn="ctr"/>
            <a:r>
              <a:rPr lang="en-US" altLang="zh-CN" i="1" dirty="0">
                <a:latin typeface="Linux Biolinum" panose="02000503000000000000" pitchFamily="2" charset="0"/>
                <a:ea typeface="Linux Biolinum" panose="02000503000000000000" pitchFamily="2" charset="0"/>
                <a:cs typeface="Linux Biolinum" panose="02000503000000000000" pitchFamily="2" charset="0"/>
              </a:rPr>
              <a:t>State space graph</a:t>
            </a:r>
          </a:p>
        </p:txBody>
      </p:sp>
      <p:sp>
        <p:nvSpPr>
          <p:cNvPr id="22" name="文本框 21">
            <a:extLst>
              <a:ext uri="{FF2B5EF4-FFF2-40B4-BE49-F238E27FC236}">
                <a16:creationId xmlns:a16="http://schemas.microsoft.com/office/drawing/2014/main" id="{37F9DEB3-99E2-0340-9E37-FDA3D353C31A}"/>
              </a:ext>
            </a:extLst>
          </p:cNvPr>
          <p:cNvSpPr txBox="1"/>
          <p:nvPr/>
        </p:nvSpPr>
        <p:spPr>
          <a:xfrm>
            <a:off x="5883308" y="2360228"/>
            <a:ext cx="1433423" cy="318161"/>
          </a:xfrm>
          <a:prstGeom prst="rect">
            <a:avLst/>
          </a:prstGeom>
          <a:noFill/>
        </p:spPr>
        <p:txBody>
          <a:bodyPr wrap="square" rtlCol="0">
            <a:noAutofit/>
          </a:bodyPr>
          <a:lstStyle/>
          <a:p>
            <a:pPr algn="ctr"/>
            <a:r>
              <a:rPr lang="en-US" altLang="zh-CN" dirty="0">
                <a:latin typeface="Linux Biolinum" panose="02000503000000000000" pitchFamily="2" charset="0"/>
                <a:ea typeface="Linux Biolinum" panose="02000503000000000000" pitchFamily="2" charset="0"/>
                <a:cs typeface="Linux Biolinum" panose="02000503000000000000" pitchFamily="2" charset="0"/>
              </a:rPr>
              <a:t>Instrument</a:t>
            </a:r>
            <a:endParaRPr lang="zh-CN" altLang="en-US" dirty="0">
              <a:latin typeface="Linux Biolinum" panose="02000503000000000000" pitchFamily="2" charset="0"/>
              <a:cs typeface="Linux Biolinum" panose="02000503000000000000" pitchFamily="2" charset="0"/>
            </a:endParaRPr>
          </a:p>
        </p:txBody>
      </p:sp>
      <p:grpSp>
        <p:nvGrpSpPr>
          <p:cNvPr id="23" name="组合 22">
            <a:extLst>
              <a:ext uri="{FF2B5EF4-FFF2-40B4-BE49-F238E27FC236}">
                <a16:creationId xmlns:a16="http://schemas.microsoft.com/office/drawing/2014/main" id="{A8A1F9FE-DE9B-8971-B546-17B16A771640}"/>
              </a:ext>
            </a:extLst>
          </p:cNvPr>
          <p:cNvGrpSpPr/>
          <p:nvPr/>
        </p:nvGrpSpPr>
        <p:grpSpPr>
          <a:xfrm>
            <a:off x="4553711" y="4543079"/>
            <a:ext cx="367224" cy="893615"/>
            <a:chOff x="1297999" y="3285438"/>
            <a:chExt cx="367224" cy="893615"/>
          </a:xfrm>
          <a:solidFill>
            <a:srgbClr val="FFC000"/>
          </a:solidFill>
        </p:grpSpPr>
        <p:sp>
          <p:nvSpPr>
            <p:cNvPr id="24" name="椭圆 23">
              <a:extLst>
                <a:ext uri="{FF2B5EF4-FFF2-40B4-BE49-F238E27FC236}">
                  <a16:creationId xmlns:a16="http://schemas.microsoft.com/office/drawing/2014/main" id="{758427C0-2B33-2960-24B6-E9031AC17F7E}"/>
                </a:ext>
              </a:extLst>
            </p:cNvPr>
            <p:cNvSpPr/>
            <p:nvPr/>
          </p:nvSpPr>
          <p:spPr bwMode="auto">
            <a:xfrm>
              <a:off x="1411938" y="3285438"/>
              <a:ext cx="71336" cy="64989"/>
            </a:xfrm>
            <a:prstGeom prst="ellipse">
              <a:avLst/>
            </a:prstGeom>
            <a:grpFill/>
            <a:ln w="635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t" anchorCtr="0" compatLnSpc="1">
              <a:prstTxWarp prst="textNoShape">
                <a:avLst/>
              </a:prstTxWarp>
              <a:noAutofit/>
            </a:bodyPr>
            <a:lstStyle/>
            <a:p>
              <a:pPr algn="ctr" defTabSz="914400" fontAlgn="base">
                <a:spcBef>
                  <a:spcPct val="20000"/>
                </a:spcBef>
                <a:spcAft>
                  <a:spcPct val="0"/>
                </a:spcAft>
                <a:buClr>
                  <a:srgbClr val="FF3300"/>
                </a:buClr>
                <a:buSzPct val="75000"/>
              </a:pPr>
              <a:endParaRPr lang="zh-CN" altLang="en-US" sz="1800" err="1">
                <a:latin typeface="Bahnschrift" panose="020B0502040204020203" pitchFamily="34" charset="0"/>
                <a:ea typeface="Linux Libertine O" panose="02000503000000000000" pitchFamily="50" charset="0"/>
                <a:cs typeface="Linux Libertine O" panose="02000503000000000000" pitchFamily="50" charset="0"/>
              </a:endParaRPr>
            </a:p>
          </p:txBody>
        </p:sp>
        <p:sp>
          <p:nvSpPr>
            <p:cNvPr id="25" name="椭圆 24">
              <a:extLst>
                <a:ext uri="{FF2B5EF4-FFF2-40B4-BE49-F238E27FC236}">
                  <a16:creationId xmlns:a16="http://schemas.microsoft.com/office/drawing/2014/main" id="{D59D63A2-7675-FC54-D3C3-8D5F65AD4C5F}"/>
                </a:ext>
              </a:extLst>
            </p:cNvPr>
            <p:cNvSpPr/>
            <p:nvPr/>
          </p:nvSpPr>
          <p:spPr bwMode="auto">
            <a:xfrm>
              <a:off x="1451215" y="3741196"/>
              <a:ext cx="71336" cy="64989"/>
            </a:xfrm>
            <a:prstGeom prst="ellipse">
              <a:avLst/>
            </a:prstGeom>
            <a:solidFill>
              <a:schemeClr val="bg1"/>
            </a:solidFill>
            <a:ln w="635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t" anchorCtr="0" compatLnSpc="1">
              <a:prstTxWarp prst="textNoShape">
                <a:avLst/>
              </a:prstTxWarp>
              <a:noAutofit/>
            </a:bodyPr>
            <a:lstStyle/>
            <a:p>
              <a:pPr algn="ctr" defTabSz="914400" fontAlgn="base">
                <a:spcBef>
                  <a:spcPct val="20000"/>
                </a:spcBef>
                <a:spcAft>
                  <a:spcPct val="0"/>
                </a:spcAft>
                <a:buClr>
                  <a:srgbClr val="FF3300"/>
                </a:buClr>
                <a:buSzPct val="75000"/>
              </a:pPr>
              <a:endParaRPr lang="zh-CN" altLang="en-US" sz="1800" err="1">
                <a:latin typeface="Bahnschrift" panose="020B0502040204020203" pitchFamily="34" charset="0"/>
                <a:ea typeface="Linux Libertine O" panose="02000503000000000000" pitchFamily="50" charset="0"/>
                <a:cs typeface="Linux Libertine O" panose="02000503000000000000" pitchFamily="50" charset="0"/>
              </a:endParaRPr>
            </a:p>
          </p:txBody>
        </p:sp>
        <p:sp>
          <p:nvSpPr>
            <p:cNvPr id="26" name="椭圆 25">
              <a:extLst>
                <a:ext uri="{FF2B5EF4-FFF2-40B4-BE49-F238E27FC236}">
                  <a16:creationId xmlns:a16="http://schemas.microsoft.com/office/drawing/2014/main" id="{8ED8AC96-EBC2-6BAD-5CF9-88E632BC94FE}"/>
                </a:ext>
              </a:extLst>
            </p:cNvPr>
            <p:cNvSpPr/>
            <p:nvPr/>
          </p:nvSpPr>
          <p:spPr bwMode="auto">
            <a:xfrm>
              <a:off x="1593887" y="3979712"/>
              <a:ext cx="71336" cy="64989"/>
            </a:xfrm>
            <a:prstGeom prst="ellipse">
              <a:avLst/>
            </a:prstGeom>
            <a:solidFill>
              <a:schemeClr val="bg1"/>
            </a:solidFill>
            <a:ln w="635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t" anchorCtr="0" compatLnSpc="1">
              <a:prstTxWarp prst="textNoShape">
                <a:avLst/>
              </a:prstTxWarp>
              <a:noAutofit/>
            </a:bodyPr>
            <a:lstStyle/>
            <a:p>
              <a:pPr algn="ctr" defTabSz="914400" fontAlgn="base">
                <a:spcBef>
                  <a:spcPct val="20000"/>
                </a:spcBef>
                <a:spcAft>
                  <a:spcPct val="0"/>
                </a:spcAft>
                <a:buClr>
                  <a:srgbClr val="FF3300"/>
                </a:buClr>
                <a:buSzPct val="75000"/>
              </a:pPr>
              <a:endParaRPr lang="zh-CN" altLang="en-US" sz="1800" err="1">
                <a:latin typeface="Bahnschrift" panose="020B0502040204020203" pitchFamily="34" charset="0"/>
                <a:ea typeface="Linux Libertine O" panose="02000503000000000000" pitchFamily="50" charset="0"/>
                <a:cs typeface="Linux Libertine O" panose="02000503000000000000" pitchFamily="50" charset="0"/>
              </a:endParaRPr>
            </a:p>
          </p:txBody>
        </p:sp>
        <p:cxnSp>
          <p:nvCxnSpPr>
            <p:cNvPr id="27" name="直接连接符 26">
              <a:extLst>
                <a:ext uri="{FF2B5EF4-FFF2-40B4-BE49-F238E27FC236}">
                  <a16:creationId xmlns:a16="http://schemas.microsoft.com/office/drawing/2014/main" id="{C754136C-5017-B59A-40F9-A35F4A2C2B26}"/>
                </a:ext>
              </a:extLst>
            </p:cNvPr>
            <p:cNvCxnSpPr>
              <a:cxnSpLocks/>
              <a:stCxn id="26" idx="0"/>
              <a:endCxn id="25" idx="4"/>
            </p:cNvCxnSpPr>
            <p:nvPr/>
          </p:nvCxnSpPr>
          <p:spPr bwMode="auto">
            <a:xfrm flipH="1" flipV="1">
              <a:off x="1486883" y="3806184"/>
              <a:ext cx="142672" cy="173529"/>
            </a:xfrm>
            <a:prstGeom prst="line">
              <a:avLst/>
            </a:prstGeom>
            <a:grpFill/>
            <a:ln w="1905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28" name="椭圆 27">
              <a:extLst>
                <a:ext uri="{FF2B5EF4-FFF2-40B4-BE49-F238E27FC236}">
                  <a16:creationId xmlns:a16="http://schemas.microsoft.com/office/drawing/2014/main" id="{167717B1-A72E-B584-71AF-EDD4F4FA8330}"/>
                </a:ext>
              </a:extLst>
            </p:cNvPr>
            <p:cNvSpPr/>
            <p:nvPr/>
          </p:nvSpPr>
          <p:spPr bwMode="auto">
            <a:xfrm>
              <a:off x="1434682" y="4114064"/>
              <a:ext cx="71336" cy="64989"/>
            </a:xfrm>
            <a:prstGeom prst="ellipse">
              <a:avLst/>
            </a:prstGeom>
            <a:solidFill>
              <a:schemeClr val="bg1"/>
            </a:solidFill>
            <a:ln w="635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t" anchorCtr="0" compatLnSpc="1">
              <a:prstTxWarp prst="textNoShape">
                <a:avLst/>
              </a:prstTxWarp>
              <a:noAutofit/>
            </a:bodyPr>
            <a:lstStyle/>
            <a:p>
              <a:pPr algn="ctr" defTabSz="914400" fontAlgn="base">
                <a:spcBef>
                  <a:spcPct val="20000"/>
                </a:spcBef>
                <a:spcAft>
                  <a:spcPct val="0"/>
                </a:spcAft>
                <a:buClr>
                  <a:srgbClr val="FF3300"/>
                </a:buClr>
                <a:buSzPct val="75000"/>
              </a:pPr>
              <a:endParaRPr lang="zh-CN" altLang="en-US" sz="1800" err="1">
                <a:latin typeface="Bahnschrift" panose="020B0502040204020203" pitchFamily="34" charset="0"/>
                <a:ea typeface="Linux Libertine O" panose="02000503000000000000" pitchFamily="50" charset="0"/>
                <a:cs typeface="Linux Libertine O" panose="02000503000000000000" pitchFamily="50" charset="0"/>
              </a:endParaRPr>
            </a:p>
          </p:txBody>
        </p:sp>
        <p:cxnSp>
          <p:nvCxnSpPr>
            <p:cNvPr id="29" name="直接连接符 28">
              <a:extLst>
                <a:ext uri="{FF2B5EF4-FFF2-40B4-BE49-F238E27FC236}">
                  <a16:creationId xmlns:a16="http://schemas.microsoft.com/office/drawing/2014/main" id="{175B8533-5F45-B139-8EEE-FDDFAD2D78EE}"/>
                </a:ext>
              </a:extLst>
            </p:cNvPr>
            <p:cNvCxnSpPr>
              <a:cxnSpLocks/>
              <a:stCxn id="26" idx="2"/>
              <a:endCxn id="28" idx="0"/>
            </p:cNvCxnSpPr>
            <p:nvPr/>
          </p:nvCxnSpPr>
          <p:spPr bwMode="auto">
            <a:xfrm flipH="1">
              <a:off x="1470349" y="4012207"/>
              <a:ext cx="123538" cy="101857"/>
            </a:xfrm>
            <a:prstGeom prst="line">
              <a:avLst/>
            </a:prstGeom>
            <a:grpFill/>
            <a:ln w="1905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30" name="椭圆 29">
              <a:extLst>
                <a:ext uri="{FF2B5EF4-FFF2-40B4-BE49-F238E27FC236}">
                  <a16:creationId xmlns:a16="http://schemas.microsoft.com/office/drawing/2014/main" id="{B322A66E-8152-A0FB-1C6C-C104F37DB982}"/>
                </a:ext>
              </a:extLst>
            </p:cNvPr>
            <p:cNvSpPr/>
            <p:nvPr/>
          </p:nvSpPr>
          <p:spPr bwMode="auto">
            <a:xfrm>
              <a:off x="1297999" y="3530368"/>
              <a:ext cx="71336" cy="64989"/>
            </a:xfrm>
            <a:prstGeom prst="ellipse">
              <a:avLst/>
            </a:prstGeom>
            <a:solidFill>
              <a:schemeClr val="bg1"/>
            </a:solidFill>
            <a:ln w="635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t" anchorCtr="0" compatLnSpc="1">
              <a:prstTxWarp prst="textNoShape">
                <a:avLst/>
              </a:prstTxWarp>
              <a:noAutofit/>
            </a:bodyPr>
            <a:lstStyle/>
            <a:p>
              <a:pPr algn="ctr" defTabSz="914400" fontAlgn="base">
                <a:spcBef>
                  <a:spcPct val="20000"/>
                </a:spcBef>
                <a:spcAft>
                  <a:spcPct val="0"/>
                </a:spcAft>
                <a:buClr>
                  <a:srgbClr val="FF3300"/>
                </a:buClr>
                <a:buSzPct val="75000"/>
              </a:pPr>
              <a:endParaRPr lang="zh-CN" altLang="en-US" sz="1800" err="1">
                <a:latin typeface="Bahnschrift" panose="020B0502040204020203" pitchFamily="34" charset="0"/>
                <a:ea typeface="Linux Libertine O" panose="02000503000000000000" pitchFamily="50" charset="0"/>
                <a:cs typeface="Linux Libertine O" panose="02000503000000000000" pitchFamily="50" charset="0"/>
              </a:endParaRPr>
            </a:p>
          </p:txBody>
        </p:sp>
        <p:cxnSp>
          <p:nvCxnSpPr>
            <p:cNvPr id="31" name="直接连接符 30">
              <a:extLst>
                <a:ext uri="{FF2B5EF4-FFF2-40B4-BE49-F238E27FC236}">
                  <a16:creationId xmlns:a16="http://schemas.microsoft.com/office/drawing/2014/main" id="{D2BC9DEB-7EB6-D362-E9D5-6A06BBBDFA20}"/>
                </a:ext>
              </a:extLst>
            </p:cNvPr>
            <p:cNvCxnSpPr>
              <a:cxnSpLocks/>
              <a:stCxn id="30" idx="0"/>
              <a:endCxn id="24" idx="3"/>
            </p:cNvCxnSpPr>
            <p:nvPr/>
          </p:nvCxnSpPr>
          <p:spPr bwMode="auto">
            <a:xfrm flipV="1">
              <a:off x="1333667" y="3340909"/>
              <a:ext cx="88717" cy="189459"/>
            </a:xfrm>
            <a:prstGeom prst="line">
              <a:avLst/>
            </a:prstGeom>
            <a:grpFill/>
            <a:ln w="1905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2" name="直接连接符 31">
              <a:extLst>
                <a:ext uri="{FF2B5EF4-FFF2-40B4-BE49-F238E27FC236}">
                  <a16:creationId xmlns:a16="http://schemas.microsoft.com/office/drawing/2014/main" id="{84E4EF6A-9120-0479-2020-FA2501D2885E}"/>
                </a:ext>
              </a:extLst>
            </p:cNvPr>
            <p:cNvCxnSpPr>
              <a:cxnSpLocks/>
              <a:stCxn id="25" idx="1"/>
              <a:endCxn id="30" idx="5"/>
            </p:cNvCxnSpPr>
            <p:nvPr/>
          </p:nvCxnSpPr>
          <p:spPr bwMode="auto">
            <a:xfrm flipH="1" flipV="1">
              <a:off x="1358888" y="3585840"/>
              <a:ext cx="102774" cy="164873"/>
            </a:xfrm>
            <a:prstGeom prst="line">
              <a:avLst/>
            </a:prstGeom>
            <a:grpFill/>
            <a:ln w="1905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grpSp>
      <p:sp>
        <p:nvSpPr>
          <p:cNvPr id="33" name="文本框 32">
            <a:extLst>
              <a:ext uri="{FF2B5EF4-FFF2-40B4-BE49-F238E27FC236}">
                <a16:creationId xmlns:a16="http://schemas.microsoft.com/office/drawing/2014/main" id="{C13B96B2-2F68-3884-3C72-BD0F4D1658C9}"/>
              </a:ext>
            </a:extLst>
          </p:cNvPr>
          <p:cNvSpPr txBox="1"/>
          <p:nvPr/>
        </p:nvSpPr>
        <p:spPr>
          <a:xfrm>
            <a:off x="5704524" y="4453982"/>
            <a:ext cx="1364105" cy="646331"/>
          </a:xfrm>
          <a:prstGeom prst="rect">
            <a:avLst/>
          </a:prstGeom>
          <a:noFill/>
        </p:spPr>
        <p:txBody>
          <a:bodyPr wrap="square" rtlCol="0">
            <a:spAutoFit/>
          </a:bodyPr>
          <a:lstStyle/>
          <a:p>
            <a:pPr algn="ctr"/>
            <a:r>
              <a:rPr lang="en-US" altLang="zh-CN" dirty="0">
                <a:latin typeface="Linux Biolinum" panose="02000503000000000000" pitchFamily="2" charset="0"/>
                <a:ea typeface="Linux Biolinum" panose="02000503000000000000" pitchFamily="2" charset="0"/>
                <a:cs typeface="Linux Biolinum" panose="02000503000000000000" pitchFamily="2" charset="0"/>
              </a:rPr>
              <a:t>Controlled</a:t>
            </a:r>
          </a:p>
          <a:p>
            <a:pPr algn="ctr"/>
            <a:r>
              <a:rPr lang="en-US" altLang="zh-CN" dirty="0">
                <a:latin typeface="Linux Biolinum" panose="02000503000000000000" pitchFamily="2" charset="0"/>
                <a:ea typeface="Linux Biolinum" panose="02000503000000000000" pitchFamily="2" charset="0"/>
                <a:cs typeface="Linux Biolinum" panose="02000503000000000000" pitchFamily="2" charset="0"/>
              </a:rPr>
              <a:t>testing</a:t>
            </a:r>
          </a:p>
        </p:txBody>
      </p:sp>
      <p:grpSp>
        <p:nvGrpSpPr>
          <p:cNvPr id="34" name="组合 33">
            <a:extLst>
              <a:ext uri="{FF2B5EF4-FFF2-40B4-BE49-F238E27FC236}">
                <a16:creationId xmlns:a16="http://schemas.microsoft.com/office/drawing/2014/main" id="{2C9698BE-7D02-9417-5933-6A0C61C56E52}"/>
              </a:ext>
            </a:extLst>
          </p:cNvPr>
          <p:cNvGrpSpPr/>
          <p:nvPr/>
        </p:nvGrpSpPr>
        <p:grpSpPr>
          <a:xfrm>
            <a:off x="750836" y="2044935"/>
            <a:ext cx="2257164" cy="1360695"/>
            <a:chOff x="750836" y="2044935"/>
            <a:chExt cx="2257164" cy="1360695"/>
          </a:xfrm>
        </p:grpSpPr>
        <mc:AlternateContent xmlns:mc="http://schemas.openxmlformats.org/markup-compatibility/2006" xmlns:a14="http://schemas.microsoft.com/office/drawing/2010/main">
          <mc:Choice Requires="a14">
            <p:sp>
              <p:nvSpPr>
                <p:cNvPr id="35" name="矩形 34">
                  <a:extLst>
                    <a:ext uri="{FF2B5EF4-FFF2-40B4-BE49-F238E27FC236}">
                      <a16:creationId xmlns:a16="http://schemas.microsoft.com/office/drawing/2014/main" id="{46743C7A-0BBC-B470-B3C7-BE741E8B71AF}"/>
                    </a:ext>
                  </a:extLst>
                </p:cNvPr>
                <p:cNvSpPr/>
                <p:nvPr/>
              </p:nvSpPr>
              <p:spPr>
                <a:xfrm>
                  <a:off x="750836" y="2053959"/>
                  <a:ext cx="2257164" cy="1351671"/>
                </a:xfrm>
                <a:prstGeom prst="rect">
                  <a:avLst/>
                </a:prstGeom>
                <a:solidFill>
                  <a:schemeClr val="bg1">
                    <a:lumMod val="95000"/>
                  </a:schemeClr>
                </a:solidFill>
                <a:ln>
                  <a:noFill/>
                </a:ln>
              </p:spPr>
              <p:style>
                <a:lnRef idx="2">
                  <a:schemeClr val="dk1"/>
                </a:lnRef>
                <a:fillRef idx="1">
                  <a:schemeClr val="lt1"/>
                </a:fillRef>
                <a:effectRef idx="0">
                  <a:schemeClr val="dk1"/>
                </a:effectRef>
                <a:fontRef idx="minor">
                  <a:schemeClr val="dk1"/>
                </a:fontRef>
              </p:style>
              <p:txBody>
                <a:bodyPr rtlCol="0" anchor="t"/>
                <a:lstStyle/>
                <a:p>
                  <a:r>
                    <a:rPr lang="en-US" altLang="zh-CN" sz="1600" dirty="0"/>
                    <a:t>VARIABLE            ,</a:t>
                  </a:r>
                </a:p>
                <a:p>
                  <a:r>
                    <a:rPr lang="en-US" altLang="zh-CN" sz="1600" i="1" dirty="0" err="1"/>
                    <a:t>ActionA</a:t>
                  </a:r>
                  <a:r>
                    <a:rPr lang="en-US" altLang="zh-CN" sz="1600" i="1" dirty="0"/>
                    <a:t> </a:t>
                  </a:r>
                  <a14:m>
                    <m:oMath xmlns:m="http://schemas.openxmlformats.org/officeDocument/2006/math">
                      <m:r>
                        <a:rPr lang="en-US" altLang="zh-CN" sz="1600" i="1">
                          <a:latin typeface="Cambria Math" panose="02040503050406030204" pitchFamily="18" charset="0"/>
                          <a:ea typeface="Cambria Math" panose="02040503050406030204" pitchFamily="18" charset="0"/>
                        </a:rPr>
                        <m:t>≜</m:t>
                      </m:r>
                    </m:oMath>
                  </a14:m>
                  <a:r>
                    <a:rPr lang="en-US" altLang="zh-CN" sz="1600" i="1" dirty="0"/>
                    <a:t> </a:t>
                  </a:r>
                </a:p>
                <a:p>
                  <a:r>
                    <a:rPr lang="en-US" altLang="zh-CN" sz="1600" i="1" dirty="0" err="1"/>
                    <a:t>ActionB</a:t>
                  </a:r>
                  <a:r>
                    <a:rPr lang="en-US" altLang="zh-CN" sz="1600" i="1" dirty="0"/>
                    <a:t> </a:t>
                  </a:r>
                  <a14:m>
                    <m:oMath xmlns:m="http://schemas.openxmlformats.org/officeDocument/2006/math">
                      <m:r>
                        <a:rPr lang="en-US" altLang="zh-CN" sz="1600" i="1">
                          <a:latin typeface="Cambria Math" panose="02040503050406030204" pitchFamily="18" charset="0"/>
                          <a:ea typeface="Cambria Math" panose="02040503050406030204" pitchFamily="18" charset="0"/>
                        </a:rPr>
                        <m:t>≜</m:t>
                      </m:r>
                    </m:oMath>
                  </a14:m>
                  <a:endParaRPr lang="en-US" altLang="zh-CN" sz="1600" i="1" dirty="0"/>
                </a:p>
                <a:p>
                  <a:r>
                    <a:rPr lang="en-US" altLang="zh-CN" sz="1600" dirty="0"/>
                    <a:t>Next </a:t>
                  </a:r>
                  <a14:m>
                    <m:oMath xmlns:m="http://schemas.openxmlformats.org/officeDocument/2006/math">
                      <m:r>
                        <a:rPr lang="en-US" altLang="zh-CN" sz="1600" i="1">
                          <a:latin typeface="Cambria Math" panose="02040503050406030204" pitchFamily="18" charset="0"/>
                          <a:ea typeface="Cambria Math" panose="02040503050406030204" pitchFamily="18" charset="0"/>
                        </a:rPr>
                        <m:t>≜</m:t>
                      </m:r>
                      <m:r>
                        <a:rPr lang="en-US" altLang="zh-CN" sz="1600">
                          <a:latin typeface="Cambria Math" panose="02040503050406030204" pitchFamily="18" charset="0"/>
                          <a:ea typeface="Cambria Math" panose="02040503050406030204" pitchFamily="18" charset="0"/>
                        </a:rPr>
                        <m:t> </m:t>
                      </m:r>
                      <m:r>
                        <a:rPr lang="en-US" altLang="zh-CN" sz="1600" i="1">
                          <a:latin typeface="Cambria Math" panose="02040503050406030204" pitchFamily="18" charset="0"/>
                          <a:ea typeface="Cambria Math" panose="02040503050406030204" pitchFamily="18" charset="0"/>
                        </a:rPr>
                        <m:t>∨</m:t>
                      </m:r>
                    </m:oMath>
                  </a14:m>
                  <a:r>
                    <a:rPr lang="zh-CN" altLang="en-US" sz="1600" dirty="0"/>
                    <a:t>           </a:t>
                  </a:r>
                  <a:endParaRPr lang="en-US" altLang="zh-CN" sz="1600" dirty="0"/>
                </a:p>
                <a:p>
                  <a:r>
                    <a:rPr lang="en-US" altLang="zh-CN" sz="1600" dirty="0"/>
                    <a:t>             </a:t>
                  </a:r>
                  <a14:m>
                    <m:oMath xmlns:m="http://schemas.openxmlformats.org/officeDocument/2006/math">
                      <m:r>
                        <a:rPr lang="en-US" altLang="zh-CN" sz="1600" smtClean="0">
                          <a:latin typeface="Cambria Math" panose="02040503050406030204" pitchFamily="18" charset="0"/>
                          <a:ea typeface="Cambria Math" panose="02040503050406030204" pitchFamily="18" charset="0"/>
                        </a:rPr>
                        <m:t> </m:t>
                      </m:r>
                      <m:r>
                        <a:rPr lang="en-US" altLang="zh-CN" sz="1600" i="1" smtClean="0">
                          <a:latin typeface="Cambria Math" panose="02040503050406030204" pitchFamily="18" charset="0"/>
                          <a:ea typeface="Cambria Math" panose="02040503050406030204" pitchFamily="18" charset="0"/>
                        </a:rPr>
                        <m:t>∨</m:t>
                      </m:r>
                    </m:oMath>
                  </a14:m>
                  <a:endParaRPr lang="zh-CN" altLang="en-US" sz="1600" dirty="0"/>
                </a:p>
              </p:txBody>
            </p:sp>
          </mc:Choice>
          <mc:Fallback xmlns="">
            <p:sp>
              <p:nvSpPr>
                <p:cNvPr id="37" name="矩形 36">
                  <a:extLst>
                    <a:ext uri="{FF2B5EF4-FFF2-40B4-BE49-F238E27FC236}">
                      <a16:creationId xmlns:a16="http://schemas.microsoft.com/office/drawing/2014/main" id="{5685C484-2A96-6C5A-749B-B63E1EB89F6D}"/>
                    </a:ext>
                  </a:extLst>
                </p:cNvPr>
                <p:cNvSpPr>
                  <a:spLocks noRot="1" noChangeAspect="1" noMove="1" noResize="1" noEditPoints="1" noAdjustHandles="1" noChangeArrowheads="1" noChangeShapeType="1" noTextEdit="1"/>
                </p:cNvSpPr>
                <p:nvPr/>
              </p:nvSpPr>
              <p:spPr>
                <a:xfrm>
                  <a:off x="750836" y="2053959"/>
                  <a:ext cx="2257164" cy="1351671"/>
                </a:xfrm>
                <a:prstGeom prst="rect">
                  <a:avLst/>
                </a:prstGeom>
                <a:blipFill>
                  <a:blip r:embed="rId3"/>
                  <a:stretch>
                    <a:fillRect l="-1351" t="-1351"/>
                  </a:stretch>
                </a:blipFill>
                <a:ln>
                  <a:noFill/>
                </a:ln>
              </p:spPr>
              <p:txBody>
                <a:bodyPr/>
                <a:lstStyle/>
                <a:p>
                  <a:r>
                    <a:rPr lang="zh-CN" altLang="en-US">
                      <a:noFill/>
                    </a:rPr>
                    <a:t> </a:t>
                  </a:r>
                </a:p>
              </p:txBody>
            </p:sp>
          </mc:Fallback>
        </mc:AlternateContent>
        <p:sp>
          <p:nvSpPr>
            <p:cNvPr id="36" name="矩形: 圆角 35">
              <a:extLst>
                <a:ext uri="{FF2B5EF4-FFF2-40B4-BE49-F238E27FC236}">
                  <a16:creationId xmlns:a16="http://schemas.microsoft.com/office/drawing/2014/main" id="{828A7504-D465-2A86-4285-BEA581769F1E}"/>
                </a:ext>
              </a:extLst>
            </p:cNvPr>
            <p:cNvSpPr/>
            <p:nvPr/>
          </p:nvSpPr>
          <p:spPr>
            <a:xfrm>
              <a:off x="1769844" y="2129400"/>
              <a:ext cx="419767" cy="191197"/>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 i="1" dirty="0"/>
            </a:p>
          </p:txBody>
        </p:sp>
        <p:sp>
          <p:nvSpPr>
            <p:cNvPr id="37" name="矩形: 圆角 36">
              <a:extLst>
                <a:ext uri="{FF2B5EF4-FFF2-40B4-BE49-F238E27FC236}">
                  <a16:creationId xmlns:a16="http://schemas.microsoft.com/office/drawing/2014/main" id="{CF7E0938-7422-56D5-6AD5-EB5A71E0DFD0}"/>
                </a:ext>
              </a:extLst>
            </p:cNvPr>
            <p:cNvSpPr/>
            <p:nvPr/>
          </p:nvSpPr>
          <p:spPr>
            <a:xfrm>
              <a:off x="1775755" y="2390446"/>
              <a:ext cx="888521" cy="191197"/>
            </a:xfrm>
            <a:prstGeom prst="round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sz="1600"/>
            </a:p>
          </p:txBody>
        </p:sp>
        <p:sp>
          <p:nvSpPr>
            <p:cNvPr id="38" name="矩形: 圆角 37">
              <a:extLst>
                <a:ext uri="{FF2B5EF4-FFF2-40B4-BE49-F238E27FC236}">
                  <a16:creationId xmlns:a16="http://schemas.microsoft.com/office/drawing/2014/main" id="{45D3C6D7-979B-CC17-F5A9-F6C17A37B40F}"/>
                </a:ext>
              </a:extLst>
            </p:cNvPr>
            <p:cNvSpPr/>
            <p:nvPr/>
          </p:nvSpPr>
          <p:spPr>
            <a:xfrm>
              <a:off x="2281284" y="2122092"/>
              <a:ext cx="431481" cy="191197"/>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39" name="矩形: 圆角 38">
              <a:extLst>
                <a:ext uri="{FF2B5EF4-FFF2-40B4-BE49-F238E27FC236}">
                  <a16:creationId xmlns:a16="http://schemas.microsoft.com/office/drawing/2014/main" id="{5CA3F4CC-A720-C4DD-BDDD-BF4317DFEF64}"/>
                </a:ext>
              </a:extLst>
            </p:cNvPr>
            <p:cNvSpPr/>
            <p:nvPr/>
          </p:nvSpPr>
          <p:spPr>
            <a:xfrm>
              <a:off x="1775755" y="2623542"/>
              <a:ext cx="1115442" cy="191197"/>
            </a:xfrm>
            <a:prstGeom prst="round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sz="1600"/>
            </a:p>
          </p:txBody>
        </p:sp>
        <p:sp>
          <p:nvSpPr>
            <p:cNvPr id="40" name="矩形: 圆角 39">
              <a:extLst>
                <a:ext uri="{FF2B5EF4-FFF2-40B4-BE49-F238E27FC236}">
                  <a16:creationId xmlns:a16="http://schemas.microsoft.com/office/drawing/2014/main" id="{3599B113-84B8-8312-4C73-A2E6C1786D6E}"/>
                </a:ext>
              </a:extLst>
            </p:cNvPr>
            <p:cNvSpPr/>
            <p:nvPr/>
          </p:nvSpPr>
          <p:spPr>
            <a:xfrm>
              <a:off x="1696775" y="2860851"/>
              <a:ext cx="888521" cy="191197"/>
            </a:xfrm>
            <a:prstGeom prst="round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sz="1600"/>
            </a:p>
          </p:txBody>
        </p:sp>
        <p:sp>
          <p:nvSpPr>
            <p:cNvPr id="41" name="矩形: 圆角 40">
              <a:extLst>
                <a:ext uri="{FF2B5EF4-FFF2-40B4-BE49-F238E27FC236}">
                  <a16:creationId xmlns:a16="http://schemas.microsoft.com/office/drawing/2014/main" id="{68702F4F-14AF-E102-F9F0-1C40DF8AC9F8}"/>
                </a:ext>
              </a:extLst>
            </p:cNvPr>
            <p:cNvSpPr/>
            <p:nvPr/>
          </p:nvSpPr>
          <p:spPr>
            <a:xfrm>
              <a:off x="1699992" y="3112073"/>
              <a:ext cx="1135734" cy="191197"/>
            </a:xfrm>
            <a:prstGeom prst="round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sz="1600"/>
            </a:p>
          </p:txBody>
        </p:sp>
        <p:sp>
          <p:nvSpPr>
            <p:cNvPr id="42" name="文本框 41">
              <a:extLst>
                <a:ext uri="{FF2B5EF4-FFF2-40B4-BE49-F238E27FC236}">
                  <a16:creationId xmlns:a16="http://schemas.microsoft.com/office/drawing/2014/main" id="{B130D1F5-9B57-394D-D6F7-E70B24920EE1}"/>
                </a:ext>
              </a:extLst>
            </p:cNvPr>
            <p:cNvSpPr txBox="1"/>
            <p:nvPr/>
          </p:nvSpPr>
          <p:spPr>
            <a:xfrm>
              <a:off x="1732518" y="2056327"/>
              <a:ext cx="517265" cy="264819"/>
            </a:xfrm>
            <a:prstGeom prst="rect">
              <a:avLst/>
            </a:prstGeom>
            <a:noFill/>
          </p:spPr>
          <p:txBody>
            <a:bodyPr wrap="square" rtlCol="0">
              <a:noAutofit/>
            </a:bodyPr>
            <a:lstStyle/>
            <a:p>
              <a:pPr algn="ctr"/>
              <a:r>
                <a:rPr lang="en-US" altLang="zh-CN" sz="1400" i="1" dirty="0">
                  <a:solidFill>
                    <a:schemeClr val="bg1"/>
                  </a:solidFill>
                  <a:latin typeface="Linux Biolinum" panose="02000503000000000000" pitchFamily="2" charset="0"/>
                  <a:ea typeface="Linux Biolinum" panose="02000503000000000000" pitchFamily="2" charset="0"/>
                  <a:cs typeface="Linux Biolinum" panose="02000503000000000000" pitchFamily="2" charset="0"/>
                </a:rPr>
                <a:t>Var</a:t>
              </a:r>
              <a:r>
                <a:rPr lang="en-US" altLang="zh-CN" sz="1400" i="1" baseline="-25000" dirty="0">
                  <a:solidFill>
                    <a:schemeClr val="bg1"/>
                  </a:solidFill>
                  <a:latin typeface="Linux Biolinum" panose="02000503000000000000" pitchFamily="2" charset="0"/>
                  <a:ea typeface="Linux Biolinum" panose="02000503000000000000" pitchFamily="2" charset="0"/>
                  <a:cs typeface="Linux Biolinum" panose="02000503000000000000" pitchFamily="2" charset="0"/>
                </a:rPr>
                <a:t>1</a:t>
              </a:r>
            </a:p>
          </p:txBody>
        </p:sp>
        <p:sp>
          <p:nvSpPr>
            <p:cNvPr id="43" name="文本框 42">
              <a:extLst>
                <a:ext uri="{FF2B5EF4-FFF2-40B4-BE49-F238E27FC236}">
                  <a16:creationId xmlns:a16="http://schemas.microsoft.com/office/drawing/2014/main" id="{F0A127EB-6E4D-C3F7-E828-7580275AA25B}"/>
                </a:ext>
              </a:extLst>
            </p:cNvPr>
            <p:cNvSpPr txBox="1"/>
            <p:nvPr/>
          </p:nvSpPr>
          <p:spPr>
            <a:xfrm>
              <a:off x="2247853" y="2044935"/>
              <a:ext cx="517265" cy="264819"/>
            </a:xfrm>
            <a:prstGeom prst="rect">
              <a:avLst/>
            </a:prstGeom>
            <a:noFill/>
          </p:spPr>
          <p:txBody>
            <a:bodyPr wrap="square" rtlCol="0">
              <a:noAutofit/>
            </a:bodyPr>
            <a:lstStyle/>
            <a:p>
              <a:pPr algn="ctr"/>
              <a:r>
                <a:rPr lang="en-US" altLang="zh-CN" sz="1400" i="1" dirty="0">
                  <a:solidFill>
                    <a:schemeClr val="bg1"/>
                  </a:solidFill>
                  <a:latin typeface="Linux Biolinum" panose="02000503000000000000" pitchFamily="2" charset="0"/>
                  <a:ea typeface="Linux Biolinum" panose="02000503000000000000" pitchFamily="2" charset="0"/>
                  <a:cs typeface="Linux Biolinum" panose="02000503000000000000" pitchFamily="2" charset="0"/>
                </a:rPr>
                <a:t>Var</a:t>
              </a:r>
              <a:r>
                <a:rPr lang="en-US" altLang="zh-CN" sz="1400" i="1" baseline="-25000" dirty="0">
                  <a:solidFill>
                    <a:schemeClr val="bg1"/>
                  </a:solidFill>
                  <a:latin typeface="Linux Biolinum" panose="02000503000000000000" pitchFamily="2" charset="0"/>
                  <a:ea typeface="Linux Biolinum" panose="02000503000000000000" pitchFamily="2" charset="0"/>
                  <a:cs typeface="Linux Biolinum" panose="02000503000000000000" pitchFamily="2" charset="0"/>
                </a:rPr>
                <a:t>2</a:t>
              </a:r>
            </a:p>
          </p:txBody>
        </p:sp>
      </p:grpSp>
      <p:grpSp>
        <p:nvGrpSpPr>
          <p:cNvPr id="44" name="组合 43">
            <a:extLst>
              <a:ext uri="{FF2B5EF4-FFF2-40B4-BE49-F238E27FC236}">
                <a16:creationId xmlns:a16="http://schemas.microsoft.com/office/drawing/2014/main" id="{F3EE60FD-88A8-73E9-43D4-F742A4737E35}"/>
              </a:ext>
            </a:extLst>
          </p:cNvPr>
          <p:cNvGrpSpPr/>
          <p:nvPr/>
        </p:nvGrpSpPr>
        <p:grpSpPr>
          <a:xfrm>
            <a:off x="7192259" y="4711643"/>
            <a:ext cx="3834929" cy="1137115"/>
            <a:chOff x="8472689" y="3368300"/>
            <a:chExt cx="2000406" cy="1137115"/>
          </a:xfrm>
        </p:grpSpPr>
        <p:sp>
          <p:nvSpPr>
            <p:cNvPr id="45" name="矩形 44">
              <a:extLst>
                <a:ext uri="{FF2B5EF4-FFF2-40B4-BE49-F238E27FC236}">
                  <a16:creationId xmlns:a16="http://schemas.microsoft.com/office/drawing/2014/main" id="{167ABD8A-F795-163E-B00D-CAC4BC8263E6}"/>
                </a:ext>
              </a:extLst>
            </p:cNvPr>
            <p:cNvSpPr/>
            <p:nvPr/>
          </p:nvSpPr>
          <p:spPr>
            <a:xfrm>
              <a:off x="8487372" y="3368300"/>
              <a:ext cx="1985723" cy="1137115"/>
            </a:xfrm>
            <a:prstGeom prst="rect">
              <a:avLst/>
            </a:prstGeom>
          </p:spPr>
          <p:style>
            <a:lnRef idx="2">
              <a:schemeClr val="dk1"/>
            </a:lnRef>
            <a:fillRef idx="1">
              <a:schemeClr val="lt1"/>
            </a:fillRef>
            <a:effectRef idx="0">
              <a:schemeClr val="dk1"/>
            </a:effectRef>
            <a:fontRef idx="minor">
              <a:schemeClr val="dk1"/>
            </a:fontRef>
          </p:style>
          <p:txBody>
            <a:bodyPr rtlCol="0" anchor="t"/>
            <a:lstStyle/>
            <a:p>
              <a:pPr algn="ctr"/>
              <a:r>
                <a:rPr lang="en-US" altLang="zh-CN" dirty="0">
                  <a:latin typeface="Linux Biolinum" panose="02000503000000000000" pitchFamily="2" charset="0"/>
                  <a:ea typeface="Linux Biolinum" panose="02000503000000000000" pitchFamily="2" charset="0"/>
                  <a:cs typeface="Linux Biolinum" panose="02000503000000000000" pitchFamily="2" charset="0"/>
                </a:rPr>
                <a:t>To-be-tested cases</a:t>
              </a:r>
              <a:endParaRPr lang="zh-CN" altLang="en-US" baseline="-25000" dirty="0">
                <a:latin typeface="Linux Biolinum" panose="02000503000000000000" pitchFamily="2" charset="0"/>
                <a:cs typeface="Linux Biolinum" panose="02000503000000000000" pitchFamily="2" charset="0"/>
              </a:endParaRPr>
            </a:p>
          </p:txBody>
        </p:sp>
        <p:sp>
          <p:nvSpPr>
            <p:cNvPr id="46" name="文本框 45">
              <a:extLst>
                <a:ext uri="{FF2B5EF4-FFF2-40B4-BE49-F238E27FC236}">
                  <a16:creationId xmlns:a16="http://schemas.microsoft.com/office/drawing/2014/main" id="{0316A77A-DC1B-97AA-B1C2-7110EEEDCB6A}"/>
                </a:ext>
              </a:extLst>
            </p:cNvPr>
            <p:cNvSpPr txBox="1"/>
            <p:nvPr/>
          </p:nvSpPr>
          <p:spPr>
            <a:xfrm>
              <a:off x="8474417" y="3631518"/>
              <a:ext cx="1898127" cy="338554"/>
            </a:xfrm>
            <a:prstGeom prst="rect">
              <a:avLst/>
            </a:prstGeom>
            <a:noFill/>
          </p:spPr>
          <p:txBody>
            <a:bodyPr wrap="square" rtlCol="0">
              <a:spAutoFit/>
            </a:bodyPr>
            <a:lstStyle/>
            <a:p>
              <a:r>
                <a:rPr lang="en-US" altLang="zh-CN" sz="1600" i="1" dirty="0">
                  <a:latin typeface="Linux Biolinum" panose="02000503000000000000" pitchFamily="2" charset="0"/>
                  <a:ea typeface="Linux Biolinum" panose="02000503000000000000" pitchFamily="2" charset="0"/>
                  <a:cs typeface="Linux Biolinum" panose="02000503000000000000" pitchFamily="2" charset="0"/>
                </a:rPr>
                <a:t>s</a:t>
              </a:r>
              <a:r>
                <a:rPr lang="en-US" altLang="zh-CN" sz="1600" i="1" baseline="-25000" dirty="0">
                  <a:latin typeface="Linux Biolinum" panose="02000503000000000000" pitchFamily="2" charset="0"/>
                  <a:ea typeface="Linux Biolinum" panose="02000503000000000000" pitchFamily="2" charset="0"/>
                  <a:cs typeface="Linux Biolinum" panose="02000503000000000000" pitchFamily="2" charset="0"/>
                </a:rPr>
                <a:t>0</a:t>
              </a:r>
              <a:r>
                <a:rPr lang="en-US" altLang="zh-CN" sz="1600" i="1" dirty="0">
                  <a:latin typeface="Linux Biolinum" panose="02000503000000000000" pitchFamily="2" charset="0"/>
                  <a:ea typeface="Linux Biolinum" panose="02000503000000000000" pitchFamily="2" charset="0"/>
                  <a:cs typeface="Linux Biolinum" panose="02000503000000000000" pitchFamily="2" charset="0"/>
                </a:rPr>
                <a:t> </a:t>
              </a:r>
              <a:r>
                <a:rPr lang="zh-CN" altLang="en-US" sz="1600" i="1" dirty="0">
                  <a:latin typeface="Linux Biolinum" panose="02000503000000000000" pitchFamily="2" charset="0"/>
                  <a:ea typeface="Linux Biolinum" panose="02000503000000000000" pitchFamily="2" charset="0"/>
                  <a:cs typeface="Linux Biolinum" panose="02000503000000000000" pitchFamily="2" charset="0"/>
                </a:rPr>
                <a:t>→ </a:t>
              </a:r>
              <a:r>
                <a:rPr lang="en-US" altLang="zh-CN" sz="1600" i="1" dirty="0">
                  <a:latin typeface="Linux Biolinum" panose="02000503000000000000" pitchFamily="2" charset="0"/>
                  <a:ea typeface="Linux Biolinum" panose="02000503000000000000" pitchFamily="2" charset="0"/>
                  <a:cs typeface="Linux Biolinum" panose="02000503000000000000" pitchFamily="2" charset="0"/>
                </a:rPr>
                <a:t>a</a:t>
              </a:r>
              <a:r>
                <a:rPr lang="en-US" altLang="zh-CN" sz="1600" i="1" baseline="-25000" dirty="0">
                  <a:latin typeface="Linux Biolinum" panose="02000503000000000000" pitchFamily="2" charset="0"/>
                  <a:ea typeface="Linux Biolinum" panose="02000503000000000000" pitchFamily="2" charset="0"/>
                  <a:cs typeface="Linux Biolinum" panose="02000503000000000000" pitchFamily="2" charset="0"/>
                </a:rPr>
                <a:t>3</a:t>
              </a:r>
              <a:r>
                <a:rPr lang="en-US" altLang="zh-CN" sz="1600" i="1" dirty="0">
                  <a:latin typeface="Linux Biolinum" panose="02000503000000000000" pitchFamily="2" charset="0"/>
                  <a:ea typeface="Linux Biolinum" panose="02000503000000000000" pitchFamily="2" charset="0"/>
                  <a:cs typeface="Linux Biolinum" panose="02000503000000000000" pitchFamily="2" charset="0"/>
                </a:rPr>
                <a:t> </a:t>
              </a:r>
              <a:r>
                <a:rPr lang="zh-CN" altLang="en-US" sz="1600" i="1" dirty="0">
                  <a:latin typeface="Linux Biolinum" panose="02000503000000000000" pitchFamily="2" charset="0"/>
                  <a:ea typeface="Linux Biolinum" panose="02000503000000000000" pitchFamily="2" charset="0"/>
                  <a:cs typeface="Linux Biolinum" panose="02000503000000000000" pitchFamily="2" charset="0"/>
                </a:rPr>
                <a:t>→ </a:t>
              </a:r>
              <a:r>
                <a:rPr lang="en-US" altLang="zh-CN" sz="1600" i="1" dirty="0">
                  <a:latin typeface="Linux Biolinum" panose="02000503000000000000" pitchFamily="2" charset="0"/>
                  <a:ea typeface="Linux Biolinum" panose="02000503000000000000" pitchFamily="2" charset="0"/>
                  <a:cs typeface="Linux Biolinum" panose="02000503000000000000" pitchFamily="2" charset="0"/>
                </a:rPr>
                <a:t>s</a:t>
              </a:r>
              <a:r>
                <a:rPr lang="en-US" altLang="zh-CN" sz="1600" i="1" baseline="-25000" dirty="0">
                  <a:latin typeface="Linux Biolinum" panose="02000503000000000000" pitchFamily="2" charset="0"/>
                  <a:ea typeface="Linux Biolinum" panose="02000503000000000000" pitchFamily="2" charset="0"/>
                  <a:cs typeface="Linux Biolinum" panose="02000503000000000000" pitchFamily="2" charset="0"/>
                </a:rPr>
                <a:t>3</a:t>
              </a:r>
              <a:endParaRPr lang="zh-CN" altLang="en-US" sz="1600" i="1" baseline="-25000" dirty="0">
                <a:latin typeface="Linux Biolinum" panose="02000503000000000000" pitchFamily="2" charset="0"/>
                <a:cs typeface="Linux Biolinum" panose="02000503000000000000" pitchFamily="2" charset="0"/>
              </a:endParaRPr>
            </a:p>
          </p:txBody>
        </p:sp>
        <p:sp>
          <p:nvSpPr>
            <p:cNvPr id="47" name="文本框 46">
              <a:extLst>
                <a:ext uri="{FF2B5EF4-FFF2-40B4-BE49-F238E27FC236}">
                  <a16:creationId xmlns:a16="http://schemas.microsoft.com/office/drawing/2014/main" id="{34AE7619-B0F4-88BC-D56D-B7BA61D95848}"/>
                </a:ext>
              </a:extLst>
            </p:cNvPr>
            <p:cNvSpPr txBox="1"/>
            <p:nvPr/>
          </p:nvSpPr>
          <p:spPr>
            <a:xfrm>
              <a:off x="8472689" y="3906557"/>
              <a:ext cx="1898127" cy="338554"/>
            </a:xfrm>
            <a:prstGeom prst="rect">
              <a:avLst/>
            </a:prstGeom>
            <a:noFill/>
          </p:spPr>
          <p:txBody>
            <a:bodyPr wrap="square" rtlCol="0">
              <a:spAutoFit/>
            </a:bodyPr>
            <a:lstStyle/>
            <a:p>
              <a:r>
                <a:rPr lang="en-US" altLang="zh-CN" sz="1600" i="1" dirty="0">
                  <a:latin typeface="Linux Biolinum" panose="02000503000000000000" pitchFamily="2" charset="0"/>
                  <a:ea typeface="Linux Biolinum" panose="02000503000000000000" pitchFamily="2" charset="0"/>
                  <a:cs typeface="Linux Biolinum" panose="02000503000000000000" pitchFamily="2" charset="0"/>
                </a:rPr>
                <a:t>s</a:t>
              </a:r>
              <a:r>
                <a:rPr lang="en-US" altLang="zh-CN" sz="1600" i="1" baseline="-25000" dirty="0">
                  <a:latin typeface="Linux Biolinum" panose="02000503000000000000" pitchFamily="2" charset="0"/>
                  <a:ea typeface="Linux Biolinum" panose="02000503000000000000" pitchFamily="2" charset="0"/>
                  <a:cs typeface="Linux Biolinum" panose="02000503000000000000" pitchFamily="2" charset="0"/>
                </a:rPr>
                <a:t>0</a:t>
              </a:r>
              <a:r>
                <a:rPr lang="en-US" altLang="zh-CN" sz="1600" i="1" dirty="0">
                  <a:latin typeface="Linux Biolinum" panose="02000503000000000000" pitchFamily="2" charset="0"/>
                  <a:ea typeface="Linux Biolinum" panose="02000503000000000000" pitchFamily="2" charset="0"/>
                  <a:cs typeface="Linux Biolinum" panose="02000503000000000000" pitchFamily="2" charset="0"/>
                </a:rPr>
                <a:t> </a:t>
              </a:r>
              <a:r>
                <a:rPr lang="zh-CN" altLang="en-US" sz="1600" i="1" dirty="0">
                  <a:latin typeface="Linux Biolinum" panose="02000503000000000000" pitchFamily="2" charset="0"/>
                  <a:ea typeface="Linux Biolinum" panose="02000503000000000000" pitchFamily="2" charset="0"/>
                  <a:cs typeface="Linux Biolinum" panose="02000503000000000000" pitchFamily="2" charset="0"/>
                </a:rPr>
                <a:t>→ </a:t>
              </a:r>
              <a:r>
                <a:rPr lang="en-US" altLang="zh-CN" sz="1600" i="1" dirty="0">
                  <a:latin typeface="Linux Biolinum" panose="02000503000000000000" pitchFamily="2" charset="0"/>
                  <a:ea typeface="Linux Biolinum" panose="02000503000000000000" pitchFamily="2" charset="0"/>
                  <a:cs typeface="Linux Biolinum" panose="02000503000000000000" pitchFamily="2" charset="0"/>
                </a:rPr>
                <a:t>a</a:t>
              </a:r>
              <a:r>
                <a:rPr lang="en-US" altLang="zh-CN" sz="1600" i="1" baseline="-25000" dirty="0">
                  <a:latin typeface="Linux Biolinum" panose="02000503000000000000" pitchFamily="2" charset="0"/>
                  <a:ea typeface="Linux Biolinum" panose="02000503000000000000" pitchFamily="2" charset="0"/>
                  <a:cs typeface="Linux Biolinum" panose="02000503000000000000" pitchFamily="2" charset="0"/>
                </a:rPr>
                <a:t>1</a:t>
              </a:r>
              <a:r>
                <a:rPr lang="en-US" altLang="zh-CN" sz="1600" i="1" dirty="0">
                  <a:latin typeface="Linux Biolinum" panose="02000503000000000000" pitchFamily="2" charset="0"/>
                  <a:ea typeface="Linux Biolinum" panose="02000503000000000000" pitchFamily="2" charset="0"/>
                  <a:cs typeface="Linux Biolinum" panose="02000503000000000000" pitchFamily="2" charset="0"/>
                </a:rPr>
                <a:t> </a:t>
              </a:r>
              <a:r>
                <a:rPr lang="zh-CN" altLang="en-US" sz="1600" i="1" dirty="0">
                  <a:latin typeface="Linux Biolinum" panose="02000503000000000000" pitchFamily="2" charset="0"/>
                  <a:ea typeface="Linux Biolinum" panose="02000503000000000000" pitchFamily="2" charset="0"/>
                  <a:cs typeface="Linux Biolinum" panose="02000503000000000000" pitchFamily="2" charset="0"/>
                </a:rPr>
                <a:t>→ </a:t>
              </a:r>
              <a:r>
                <a:rPr lang="en-US" altLang="zh-CN" sz="1600" i="1" dirty="0">
                  <a:latin typeface="Linux Biolinum" panose="02000503000000000000" pitchFamily="2" charset="0"/>
                  <a:ea typeface="Linux Biolinum" panose="02000503000000000000" pitchFamily="2" charset="0"/>
                  <a:cs typeface="Linux Biolinum" panose="02000503000000000000" pitchFamily="2" charset="0"/>
                </a:rPr>
                <a:t>s</a:t>
              </a:r>
              <a:r>
                <a:rPr lang="en-US" altLang="zh-CN" sz="1600" i="1" baseline="-25000" dirty="0">
                  <a:latin typeface="Linux Biolinum" panose="02000503000000000000" pitchFamily="2" charset="0"/>
                  <a:ea typeface="Linux Biolinum" panose="02000503000000000000" pitchFamily="2" charset="0"/>
                  <a:cs typeface="Linux Biolinum" panose="02000503000000000000" pitchFamily="2" charset="0"/>
                </a:rPr>
                <a:t>1</a:t>
              </a:r>
              <a:r>
                <a:rPr lang="zh-CN" altLang="en-US" sz="1600" i="1" dirty="0">
                  <a:latin typeface="Linux Biolinum" panose="02000503000000000000" pitchFamily="2" charset="0"/>
                  <a:ea typeface="Linux Biolinum" panose="02000503000000000000" pitchFamily="2" charset="0"/>
                  <a:cs typeface="Linux Biolinum" panose="02000503000000000000" pitchFamily="2" charset="0"/>
                </a:rPr>
                <a:t> → </a:t>
              </a:r>
              <a:r>
                <a:rPr lang="en-US" altLang="zh-CN" sz="1600" i="1" dirty="0">
                  <a:latin typeface="Linux Biolinum" panose="02000503000000000000" pitchFamily="2" charset="0"/>
                  <a:ea typeface="Linux Biolinum" panose="02000503000000000000" pitchFamily="2" charset="0"/>
                  <a:cs typeface="Linux Biolinum" panose="02000503000000000000" pitchFamily="2" charset="0"/>
                </a:rPr>
                <a:t>…</a:t>
              </a:r>
              <a:endParaRPr lang="zh-CN" altLang="en-US" sz="1600" i="1" baseline="-25000" dirty="0">
                <a:latin typeface="Linux Biolinum" panose="02000503000000000000" pitchFamily="2" charset="0"/>
                <a:cs typeface="Linux Biolinum" panose="02000503000000000000" pitchFamily="2" charset="0"/>
              </a:endParaRPr>
            </a:p>
          </p:txBody>
        </p:sp>
        <p:sp>
          <p:nvSpPr>
            <p:cNvPr id="48" name="文本框 47">
              <a:extLst>
                <a:ext uri="{FF2B5EF4-FFF2-40B4-BE49-F238E27FC236}">
                  <a16:creationId xmlns:a16="http://schemas.microsoft.com/office/drawing/2014/main" id="{5636C5D8-6E8F-1182-15C1-5232A0BB8DE9}"/>
                </a:ext>
              </a:extLst>
            </p:cNvPr>
            <p:cNvSpPr txBox="1"/>
            <p:nvPr/>
          </p:nvSpPr>
          <p:spPr>
            <a:xfrm>
              <a:off x="8487108" y="4159264"/>
              <a:ext cx="1898127" cy="338554"/>
            </a:xfrm>
            <a:prstGeom prst="rect">
              <a:avLst/>
            </a:prstGeom>
            <a:noFill/>
          </p:spPr>
          <p:txBody>
            <a:bodyPr wrap="square" rtlCol="0">
              <a:spAutoFit/>
            </a:bodyPr>
            <a:lstStyle/>
            <a:p>
              <a:r>
                <a:rPr lang="en-US" altLang="zh-CN" sz="1600" i="1" dirty="0">
                  <a:latin typeface="Linux Biolinum" panose="02000503000000000000" pitchFamily="2" charset="0"/>
                  <a:ea typeface="Linux Biolinum" panose="02000503000000000000" pitchFamily="2" charset="0"/>
                  <a:cs typeface="Linux Biolinum" panose="02000503000000000000" pitchFamily="2" charset="0"/>
                </a:rPr>
                <a:t>…</a:t>
              </a:r>
              <a:endParaRPr lang="zh-CN" altLang="en-US" sz="1600" i="1" baseline="-25000" dirty="0">
                <a:latin typeface="Linux Biolinum" panose="02000503000000000000" pitchFamily="2" charset="0"/>
                <a:cs typeface="Linux Biolinum" panose="02000503000000000000" pitchFamily="2" charset="0"/>
              </a:endParaRPr>
            </a:p>
          </p:txBody>
        </p:sp>
      </p:grpSp>
      <p:sp>
        <p:nvSpPr>
          <p:cNvPr id="49" name="矩形 48">
            <a:extLst>
              <a:ext uri="{FF2B5EF4-FFF2-40B4-BE49-F238E27FC236}">
                <a16:creationId xmlns:a16="http://schemas.microsoft.com/office/drawing/2014/main" id="{FF7A6374-7510-5990-D8EE-53F50DA639A9}"/>
              </a:ext>
            </a:extLst>
          </p:cNvPr>
          <p:cNvSpPr/>
          <p:nvPr/>
        </p:nvSpPr>
        <p:spPr>
          <a:xfrm>
            <a:off x="7206679" y="3897536"/>
            <a:ext cx="3820510" cy="707052"/>
          </a:xfrm>
          <a:prstGeom prst="rect">
            <a:avLst/>
          </a:prstGeom>
        </p:spPr>
        <p:style>
          <a:lnRef idx="2">
            <a:schemeClr val="dk1"/>
          </a:lnRef>
          <a:fillRef idx="1">
            <a:schemeClr val="lt1"/>
          </a:fillRef>
          <a:effectRef idx="0">
            <a:schemeClr val="dk1"/>
          </a:effectRef>
          <a:fontRef idx="minor">
            <a:schemeClr val="dk1"/>
          </a:fontRef>
        </p:style>
        <p:txBody>
          <a:bodyPr rtlCol="0" anchor="t"/>
          <a:lstStyle/>
          <a:p>
            <a:r>
              <a:rPr lang="en-US" altLang="zh-CN" dirty="0">
                <a:latin typeface="Linux Biolinum" panose="02000503000000000000" pitchFamily="2" charset="0"/>
                <a:ea typeface="Linux Biolinum" panose="02000503000000000000" pitchFamily="2" charset="0"/>
                <a:cs typeface="Linux Biolinum" panose="02000503000000000000" pitchFamily="2" charset="0"/>
              </a:rPr>
              <a:t>Current test case: </a:t>
            </a:r>
          </a:p>
          <a:p>
            <a:r>
              <a:rPr lang="en-US" altLang="zh-CN" sz="1800" i="1" dirty="0">
                <a:latin typeface="Linux Biolinum" panose="02000503000000000000" pitchFamily="2" charset="0"/>
                <a:ea typeface="Linux Biolinum" panose="02000503000000000000" pitchFamily="2" charset="0"/>
                <a:cs typeface="Linux Biolinum" panose="02000503000000000000" pitchFamily="2" charset="0"/>
              </a:rPr>
              <a:t>s</a:t>
            </a:r>
            <a:r>
              <a:rPr lang="en-US" altLang="zh-CN" sz="1800" i="1" baseline="-25000" dirty="0">
                <a:latin typeface="Linux Biolinum" panose="02000503000000000000" pitchFamily="2" charset="0"/>
                <a:ea typeface="Linux Biolinum" panose="02000503000000000000" pitchFamily="2" charset="0"/>
                <a:cs typeface="Linux Biolinum" panose="02000503000000000000" pitchFamily="2" charset="0"/>
              </a:rPr>
              <a:t>0</a:t>
            </a:r>
            <a:r>
              <a:rPr lang="en-US" altLang="zh-CN" sz="1800" i="1" dirty="0">
                <a:latin typeface="Linux Biolinum" panose="02000503000000000000" pitchFamily="2" charset="0"/>
                <a:ea typeface="Linux Biolinum" panose="02000503000000000000" pitchFamily="2" charset="0"/>
                <a:cs typeface="Linux Biolinum" panose="02000503000000000000" pitchFamily="2" charset="0"/>
              </a:rPr>
              <a:t> </a:t>
            </a:r>
            <a:r>
              <a:rPr lang="zh-CN" altLang="en-US" sz="1800" i="1" dirty="0">
                <a:latin typeface="Linux Biolinum" panose="02000503000000000000" pitchFamily="2" charset="0"/>
                <a:ea typeface="Linux Biolinum" panose="02000503000000000000" pitchFamily="2" charset="0"/>
                <a:cs typeface="Linux Biolinum" panose="02000503000000000000" pitchFamily="2" charset="0"/>
              </a:rPr>
              <a:t>→ </a:t>
            </a:r>
            <a:r>
              <a:rPr lang="en-US" altLang="zh-CN" sz="1800" i="1" dirty="0">
                <a:latin typeface="Linux Biolinum" panose="02000503000000000000" pitchFamily="2" charset="0"/>
                <a:ea typeface="Linux Biolinum" panose="02000503000000000000" pitchFamily="2" charset="0"/>
                <a:cs typeface="Linux Biolinum" panose="02000503000000000000" pitchFamily="2" charset="0"/>
              </a:rPr>
              <a:t>a</a:t>
            </a:r>
            <a:r>
              <a:rPr lang="en-US" altLang="zh-CN" sz="1800" i="1" baseline="-25000" dirty="0">
                <a:latin typeface="Linux Biolinum" panose="02000503000000000000" pitchFamily="2" charset="0"/>
                <a:ea typeface="Linux Biolinum" panose="02000503000000000000" pitchFamily="2" charset="0"/>
                <a:cs typeface="Linux Biolinum" panose="02000503000000000000" pitchFamily="2" charset="0"/>
              </a:rPr>
              <a:t>1</a:t>
            </a:r>
            <a:r>
              <a:rPr lang="en-US" altLang="zh-CN" sz="1800" i="1" dirty="0">
                <a:latin typeface="Linux Biolinum" panose="02000503000000000000" pitchFamily="2" charset="0"/>
                <a:ea typeface="Linux Biolinum" panose="02000503000000000000" pitchFamily="2" charset="0"/>
                <a:cs typeface="Linux Biolinum" panose="02000503000000000000" pitchFamily="2" charset="0"/>
              </a:rPr>
              <a:t> </a:t>
            </a:r>
            <a:r>
              <a:rPr lang="zh-CN" altLang="en-US" sz="1800" i="1" dirty="0">
                <a:latin typeface="Linux Biolinum" panose="02000503000000000000" pitchFamily="2" charset="0"/>
                <a:ea typeface="Linux Biolinum" panose="02000503000000000000" pitchFamily="2" charset="0"/>
                <a:cs typeface="Linux Biolinum" panose="02000503000000000000" pitchFamily="2" charset="0"/>
              </a:rPr>
              <a:t>→ </a:t>
            </a:r>
            <a:r>
              <a:rPr lang="en-US" altLang="zh-CN" sz="1800" i="1" dirty="0">
                <a:latin typeface="Linux Biolinum" panose="02000503000000000000" pitchFamily="2" charset="0"/>
                <a:ea typeface="Linux Biolinum" panose="02000503000000000000" pitchFamily="2" charset="0"/>
                <a:cs typeface="Linux Biolinum" panose="02000503000000000000" pitchFamily="2" charset="0"/>
              </a:rPr>
              <a:t>s</a:t>
            </a:r>
            <a:r>
              <a:rPr lang="en-US" altLang="zh-CN" sz="1800" i="1" baseline="-25000" dirty="0">
                <a:latin typeface="Linux Biolinum" panose="02000503000000000000" pitchFamily="2" charset="0"/>
                <a:ea typeface="Linux Biolinum" panose="02000503000000000000" pitchFamily="2" charset="0"/>
                <a:cs typeface="Linux Biolinum" panose="02000503000000000000" pitchFamily="2" charset="0"/>
              </a:rPr>
              <a:t>1 </a:t>
            </a:r>
            <a:r>
              <a:rPr lang="zh-CN" altLang="en-US" sz="1800" i="1" dirty="0">
                <a:latin typeface="Linux Biolinum" panose="02000503000000000000" pitchFamily="2" charset="0"/>
                <a:ea typeface="Linux Biolinum" panose="02000503000000000000" pitchFamily="2" charset="0"/>
                <a:cs typeface="Linux Biolinum" panose="02000503000000000000" pitchFamily="2" charset="0"/>
              </a:rPr>
              <a:t>→ </a:t>
            </a:r>
            <a:r>
              <a:rPr lang="en-US" altLang="zh-CN" sz="1800" i="1" dirty="0">
                <a:latin typeface="Linux Biolinum" panose="02000503000000000000" pitchFamily="2" charset="0"/>
                <a:ea typeface="Linux Biolinum" panose="02000503000000000000" pitchFamily="2" charset="0"/>
                <a:cs typeface="Linux Biolinum" panose="02000503000000000000" pitchFamily="2" charset="0"/>
              </a:rPr>
              <a:t>a</a:t>
            </a:r>
            <a:r>
              <a:rPr lang="en-US" altLang="zh-CN" i="1" baseline="-25000" dirty="0">
                <a:latin typeface="Linux Biolinum" panose="02000503000000000000" pitchFamily="2" charset="0"/>
                <a:ea typeface="Linux Biolinum" panose="02000503000000000000" pitchFamily="2" charset="0"/>
                <a:cs typeface="Linux Biolinum" panose="02000503000000000000" pitchFamily="2" charset="0"/>
              </a:rPr>
              <a:t>2 </a:t>
            </a:r>
            <a:r>
              <a:rPr lang="zh-CN" altLang="en-US" sz="1800" i="1" dirty="0">
                <a:latin typeface="Linux Biolinum" panose="02000503000000000000" pitchFamily="2" charset="0"/>
                <a:ea typeface="Linux Biolinum" panose="02000503000000000000" pitchFamily="2" charset="0"/>
                <a:cs typeface="Linux Biolinum" panose="02000503000000000000" pitchFamily="2" charset="0"/>
              </a:rPr>
              <a:t>→</a:t>
            </a:r>
            <a:r>
              <a:rPr lang="en-US" altLang="zh-CN" sz="1800" i="1" dirty="0">
                <a:latin typeface="Linux Biolinum" panose="02000503000000000000" pitchFamily="2" charset="0"/>
                <a:ea typeface="Linux Biolinum" panose="02000503000000000000" pitchFamily="2" charset="0"/>
                <a:cs typeface="Linux Biolinum" panose="02000503000000000000" pitchFamily="2" charset="0"/>
              </a:rPr>
              <a:t> s</a:t>
            </a:r>
            <a:r>
              <a:rPr lang="en-US" altLang="zh-CN" sz="1800" i="1" baseline="-25000" dirty="0">
                <a:latin typeface="Linux Biolinum" panose="02000503000000000000" pitchFamily="2" charset="0"/>
                <a:ea typeface="Linux Biolinum" panose="02000503000000000000" pitchFamily="2" charset="0"/>
                <a:cs typeface="Linux Biolinum" panose="02000503000000000000" pitchFamily="2" charset="0"/>
              </a:rPr>
              <a:t>3</a:t>
            </a:r>
            <a:r>
              <a:rPr lang="en-US" altLang="zh-CN" i="1" dirty="0">
                <a:latin typeface="Linux Biolinum" panose="02000503000000000000" pitchFamily="2" charset="0"/>
                <a:ea typeface="Linux Biolinum" panose="02000503000000000000" pitchFamily="2" charset="0"/>
                <a:cs typeface="Linux Biolinum" panose="02000503000000000000" pitchFamily="2" charset="0"/>
              </a:rPr>
              <a:t> </a:t>
            </a:r>
            <a:r>
              <a:rPr lang="zh-CN" altLang="en-US" sz="1800" i="1" dirty="0">
                <a:latin typeface="Linux Biolinum" panose="02000503000000000000" pitchFamily="2" charset="0"/>
                <a:ea typeface="Linux Biolinum" panose="02000503000000000000" pitchFamily="2" charset="0"/>
                <a:cs typeface="Linux Biolinum" panose="02000503000000000000" pitchFamily="2" charset="0"/>
              </a:rPr>
              <a:t>→ </a:t>
            </a:r>
            <a:r>
              <a:rPr lang="en-US" altLang="zh-CN" sz="1800" i="1" dirty="0">
                <a:latin typeface="Linux Biolinum" panose="02000503000000000000" pitchFamily="2" charset="0"/>
                <a:ea typeface="Linux Biolinum" panose="02000503000000000000" pitchFamily="2" charset="0"/>
                <a:cs typeface="Linux Biolinum" panose="02000503000000000000" pitchFamily="2" charset="0"/>
              </a:rPr>
              <a:t>a</a:t>
            </a:r>
            <a:r>
              <a:rPr lang="en-US" altLang="zh-CN" i="1" baseline="-25000" dirty="0">
                <a:latin typeface="Linux Biolinum" panose="02000503000000000000" pitchFamily="2" charset="0"/>
                <a:ea typeface="Linux Biolinum" panose="02000503000000000000" pitchFamily="2" charset="0"/>
                <a:cs typeface="Linux Biolinum" panose="02000503000000000000" pitchFamily="2" charset="0"/>
              </a:rPr>
              <a:t>4 </a:t>
            </a:r>
            <a:r>
              <a:rPr lang="zh-CN" altLang="en-US" sz="1800" i="1" dirty="0">
                <a:latin typeface="Linux Biolinum" panose="02000503000000000000" pitchFamily="2" charset="0"/>
                <a:ea typeface="Linux Biolinum" panose="02000503000000000000" pitchFamily="2" charset="0"/>
                <a:cs typeface="Linux Biolinum" panose="02000503000000000000" pitchFamily="2" charset="0"/>
              </a:rPr>
              <a:t>→ </a:t>
            </a:r>
            <a:r>
              <a:rPr lang="en-US" altLang="zh-CN" i="1" dirty="0">
                <a:latin typeface="Linux Biolinum" panose="02000503000000000000" pitchFamily="2" charset="0"/>
                <a:ea typeface="Linux Biolinum" panose="02000503000000000000" pitchFamily="2" charset="0"/>
                <a:cs typeface="Linux Biolinum" panose="02000503000000000000" pitchFamily="2" charset="0"/>
              </a:rPr>
              <a:t>…</a:t>
            </a:r>
            <a:endParaRPr lang="zh-CN" altLang="en-US" i="1" baseline="-25000" dirty="0">
              <a:latin typeface="Linux Biolinum" panose="02000503000000000000" pitchFamily="2" charset="0"/>
              <a:cs typeface="Linux Biolinum" panose="02000503000000000000" pitchFamily="2" charset="0"/>
            </a:endParaRPr>
          </a:p>
        </p:txBody>
      </p:sp>
      <p:grpSp>
        <p:nvGrpSpPr>
          <p:cNvPr id="50" name="组合 49">
            <a:extLst>
              <a:ext uri="{FF2B5EF4-FFF2-40B4-BE49-F238E27FC236}">
                <a16:creationId xmlns:a16="http://schemas.microsoft.com/office/drawing/2014/main" id="{0BF89CF8-5636-DC77-6D19-473C7D2FF61F}"/>
              </a:ext>
            </a:extLst>
          </p:cNvPr>
          <p:cNvGrpSpPr/>
          <p:nvPr/>
        </p:nvGrpSpPr>
        <p:grpSpPr>
          <a:xfrm>
            <a:off x="869445" y="4518971"/>
            <a:ext cx="1624587" cy="1023236"/>
            <a:chOff x="869445" y="4366571"/>
            <a:chExt cx="1624587" cy="1023236"/>
          </a:xfrm>
          <a:solidFill>
            <a:schemeClr val="bg1"/>
          </a:solidFill>
        </p:grpSpPr>
        <p:sp>
          <p:nvSpPr>
            <p:cNvPr id="51" name="椭圆 50">
              <a:extLst>
                <a:ext uri="{FF2B5EF4-FFF2-40B4-BE49-F238E27FC236}">
                  <a16:creationId xmlns:a16="http://schemas.microsoft.com/office/drawing/2014/main" id="{D773B607-7851-E5DA-0A84-9E92F225B0FF}"/>
                </a:ext>
              </a:extLst>
            </p:cNvPr>
            <p:cNvSpPr/>
            <p:nvPr/>
          </p:nvSpPr>
          <p:spPr bwMode="auto">
            <a:xfrm>
              <a:off x="1709584" y="4366571"/>
              <a:ext cx="71336" cy="64989"/>
            </a:xfrm>
            <a:prstGeom prst="ellipse">
              <a:avLst/>
            </a:prstGeom>
            <a:solidFill>
              <a:schemeClr val="accent2"/>
            </a:solidFill>
            <a:ln w="635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t" anchorCtr="0" compatLnSpc="1">
              <a:prstTxWarp prst="textNoShape">
                <a:avLst/>
              </a:prstTxWarp>
              <a:noAutofit/>
            </a:bodyPr>
            <a:lstStyle/>
            <a:p>
              <a:pPr algn="ctr" defTabSz="914400" fontAlgn="base">
                <a:spcBef>
                  <a:spcPct val="20000"/>
                </a:spcBef>
                <a:spcAft>
                  <a:spcPct val="0"/>
                </a:spcAft>
                <a:buClr>
                  <a:srgbClr val="FF3300"/>
                </a:buClr>
                <a:buSzPct val="75000"/>
              </a:pPr>
              <a:endParaRPr lang="zh-CN" altLang="en-US" sz="1800" err="1">
                <a:latin typeface="Bahnschrift" panose="020B0502040204020203" pitchFamily="34" charset="0"/>
                <a:ea typeface="Linux Libertine O" panose="02000503000000000000" pitchFamily="50" charset="0"/>
                <a:cs typeface="Linux Libertine O" panose="02000503000000000000" pitchFamily="50" charset="0"/>
              </a:endParaRPr>
            </a:p>
          </p:txBody>
        </p:sp>
        <p:sp>
          <p:nvSpPr>
            <p:cNvPr id="52" name="椭圆 51">
              <a:extLst>
                <a:ext uri="{FF2B5EF4-FFF2-40B4-BE49-F238E27FC236}">
                  <a16:creationId xmlns:a16="http://schemas.microsoft.com/office/drawing/2014/main" id="{6720976A-4C69-B782-3957-DB5BF697D59E}"/>
                </a:ext>
              </a:extLst>
            </p:cNvPr>
            <p:cNvSpPr/>
            <p:nvPr/>
          </p:nvSpPr>
          <p:spPr bwMode="auto">
            <a:xfrm>
              <a:off x="1955483" y="4483550"/>
              <a:ext cx="71336" cy="64989"/>
            </a:xfrm>
            <a:prstGeom prst="ellipse">
              <a:avLst/>
            </a:prstGeom>
            <a:grpFill/>
            <a:ln w="635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t" anchorCtr="0" compatLnSpc="1">
              <a:prstTxWarp prst="textNoShape">
                <a:avLst/>
              </a:prstTxWarp>
              <a:noAutofit/>
            </a:bodyPr>
            <a:lstStyle/>
            <a:p>
              <a:pPr algn="ctr" defTabSz="914400" fontAlgn="base">
                <a:spcBef>
                  <a:spcPct val="20000"/>
                </a:spcBef>
                <a:spcAft>
                  <a:spcPct val="0"/>
                </a:spcAft>
                <a:buClr>
                  <a:srgbClr val="FF3300"/>
                </a:buClr>
                <a:buSzPct val="75000"/>
              </a:pPr>
              <a:endParaRPr lang="zh-CN" altLang="en-US" sz="1800" err="1">
                <a:latin typeface="Bahnschrift" panose="020B0502040204020203" pitchFamily="34" charset="0"/>
                <a:ea typeface="Linux Libertine O" panose="02000503000000000000" pitchFamily="50" charset="0"/>
                <a:cs typeface="Linux Libertine O" panose="02000503000000000000" pitchFamily="50" charset="0"/>
              </a:endParaRPr>
            </a:p>
          </p:txBody>
        </p:sp>
        <p:sp>
          <p:nvSpPr>
            <p:cNvPr id="53" name="椭圆 52">
              <a:extLst>
                <a:ext uri="{FF2B5EF4-FFF2-40B4-BE49-F238E27FC236}">
                  <a16:creationId xmlns:a16="http://schemas.microsoft.com/office/drawing/2014/main" id="{DAE31B03-0684-3033-32C0-60988B0490B0}"/>
                </a:ext>
              </a:extLst>
            </p:cNvPr>
            <p:cNvSpPr/>
            <p:nvPr/>
          </p:nvSpPr>
          <p:spPr bwMode="auto">
            <a:xfrm>
              <a:off x="2180822" y="4729914"/>
              <a:ext cx="71336" cy="64989"/>
            </a:xfrm>
            <a:prstGeom prst="ellipse">
              <a:avLst/>
            </a:prstGeom>
            <a:grpFill/>
            <a:ln w="635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t" anchorCtr="0" compatLnSpc="1">
              <a:prstTxWarp prst="textNoShape">
                <a:avLst/>
              </a:prstTxWarp>
              <a:noAutofit/>
            </a:bodyPr>
            <a:lstStyle/>
            <a:p>
              <a:pPr algn="ctr" defTabSz="914400" fontAlgn="base">
                <a:spcBef>
                  <a:spcPct val="20000"/>
                </a:spcBef>
                <a:spcAft>
                  <a:spcPct val="0"/>
                </a:spcAft>
                <a:buClr>
                  <a:srgbClr val="FF3300"/>
                </a:buClr>
                <a:buSzPct val="75000"/>
              </a:pPr>
              <a:endParaRPr lang="zh-CN" altLang="en-US" sz="1800" err="1">
                <a:latin typeface="Bahnschrift" panose="020B0502040204020203" pitchFamily="34" charset="0"/>
                <a:ea typeface="Linux Libertine O" panose="02000503000000000000" pitchFamily="50" charset="0"/>
                <a:cs typeface="Linux Libertine O" panose="02000503000000000000" pitchFamily="50" charset="0"/>
              </a:endParaRPr>
            </a:p>
          </p:txBody>
        </p:sp>
        <p:sp>
          <p:nvSpPr>
            <p:cNvPr id="54" name="椭圆 53">
              <a:extLst>
                <a:ext uri="{FF2B5EF4-FFF2-40B4-BE49-F238E27FC236}">
                  <a16:creationId xmlns:a16="http://schemas.microsoft.com/office/drawing/2014/main" id="{F9120E63-A68E-5F83-7AA7-6FD1D073D99A}"/>
                </a:ext>
              </a:extLst>
            </p:cNvPr>
            <p:cNvSpPr/>
            <p:nvPr/>
          </p:nvSpPr>
          <p:spPr bwMode="auto">
            <a:xfrm>
              <a:off x="2286886" y="4977880"/>
              <a:ext cx="71336" cy="64989"/>
            </a:xfrm>
            <a:prstGeom prst="ellipse">
              <a:avLst/>
            </a:prstGeom>
            <a:grpFill/>
            <a:ln w="635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t" anchorCtr="0" compatLnSpc="1">
              <a:prstTxWarp prst="textNoShape">
                <a:avLst/>
              </a:prstTxWarp>
              <a:noAutofit/>
            </a:bodyPr>
            <a:lstStyle/>
            <a:p>
              <a:pPr algn="ctr" defTabSz="914400" fontAlgn="base">
                <a:spcBef>
                  <a:spcPct val="20000"/>
                </a:spcBef>
                <a:spcAft>
                  <a:spcPct val="0"/>
                </a:spcAft>
                <a:buClr>
                  <a:srgbClr val="FF3300"/>
                </a:buClr>
                <a:buSzPct val="75000"/>
              </a:pPr>
              <a:endParaRPr lang="zh-CN" altLang="en-US" sz="1800" err="1">
                <a:latin typeface="Bahnschrift" panose="020B0502040204020203" pitchFamily="34" charset="0"/>
                <a:ea typeface="Linux Libertine O" panose="02000503000000000000" pitchFamily="50" charset="0"/>
                <a:cs typeface="Linux Libertine O" panose="02000503000000000000" pitchFamily="50" charset="0"/>
              </a:endParaRPr>
            </a:p>
          </p:txBody>
        </p:sp>
        <p:cxnSp>
          <p:nvCxnSpPr>
            <p:cNvPr id="55" name="直接连接符 54">
              <a:extLst>
                <a:ext uri="{FF2B5EF4-FFF2-40B4-BE49-F238E27FC236}">
                  <a16:creationId xmlns:a16="http://schemas.microsoft.com/office/drawing/2014/main" id="{E01A8F16-9255-239B-8937-1FACF07D5AD0}"/>
                </a:ext>
              </a:extLst>
            </p:cNvPr>
            <p:cNvCxnSpPr>
              <a:cxnSpLocks/>
              <a:stCxn id="51" idx="6"/>
              <a:endCxn id="52" idx="1"/>
            </p:cNvCxnSpPr>
            <p:nvPr/>
          </p:nvCxnSpPr>
          <p:spPr bwMode="auto">
            <a:xfrm>
              <a:off x="1780919" y="4399065"/>
              <a:ext cx="185012" cy="94003"/>
            </a:xfrm>
            <a:prstGeom prst="line">
              <a:avLst/>
            </a:prstGeom>
            <a:grpFill/>
            <a:ln w="1905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6" name="直接连接符 55">
              <a:extLst>
                <a:ext uri="{FF2B5EF4-FFF2-40B4-BE49-F238E27FC236}">
                  <a16:creationId xmlns:a16="http://schemas.microsoft.com/office/drawing/2014/main" id="{6E30481E-8375-4A45-6714-E0A38E9CD2AF}"/>
                </a:ext>
              </a:extLst>
            </p:cNvPr>
            <p:cNvCxnSpPr>
              <a:cxnSpLocks/>
              <a:stCxn id="52" idx="5"/>
              <a:endCxn id="53" idx="1"/>
            </p:cNvCxnSpPr>
            <p:nvPr/>
          </p:nvCxnSpPr>
          <p:spPr bwMode="auto">
            <a:xfrm>
              <a:off x="2016373" y="4539020"/>
              <a:ext cx="174897" cy="200411"/>
            </a:xfrm>
            <a:prstGeom prst="line">
              <a:avLst/>
            </a:prstGeom>
            <a:grpFill/>
            <a:ln w="1905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7" name="直接连接符 56">
              <a:extLst>
                <a:ext uri="{FF2B5EF4-FFF2-40B4-BE49-F238E27FC236}">
                  <a16:creationId xmlns:a16="http://schemas.microsoft.com/office/drawing/2014/main" id="{D77BCDF2-1905-7C2C-2D36-795194FE7449}"/>
                </a:ext>
              </a:extLst>
            </p:cNvPr>
            <p:cNvCxnSpPr>
              <a:cxnSpLocks/>
              <a:stCxn id="53" idx="4"/>
              <a:endCxn id="54" idx="0"/>
            </p:cNvCxnSpPr>
            <p:nvPr/>
          </p:nvCxnSpPr>
          <p:spPr bwMode="auto">
            <a:xfrm>
              <a:off x="2216490" y="4794903"/>
              <a:ext cx="106064" cy="182977"/>
            </a:xfrm>
            <a:prstGeom prst="line">
              <a:avLst/>
            </a:prstGeom>
            <a:grpFill/>
            <a:ln w="1905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58" name="椭圆 57">
              <a:extLst>
                <a:ext uri="{FF2B5EF4-FFF2-40B4-BE49-F238E27FC236}">
                  <a16:creationId xmlns:a16="http://schemas.microsoft.com/office/drawing/2014/main" id="{1ED2D6F6-FD46-53B0-3675-35F1BA91487D}"/>
                </a:ext>
              </a:extLst>
            </p:cNvPr>
            <p:cNvSpPr/>
            <p:nvPr/>
          </p:nvSpPr>
          <p:spPr bwMode="auto">
            <a:xfrm>
              <a:off x="2228495" y="5176104"/>
              <a:ext cx="71336" cy="64989"/>
            </a:xfrm>
            <a:prstGeom prst="ellipse">
              <a:avLst/>
            </a:prstGeom>
            <a:grpFill/>
            <a:ln w="635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t" anchorCtr="0" compatLnSpc="1">
              <a:prstTxWarp prst="textNoShape">
                <a:avLst/>
              </a:prstTxWarp>
              <a:noAutofit/>
            </a:bodyPr>
            <a:lstStyle/>
            <a:p>
              <a:pPr algn="ctr" defTabSz="914400" fontAlgn="base">
                <a:spcBef>
                  <a:spcPct val="20000"/>
                </a:spcBef>
                <a:spcAft>
                  <a:spcPct val="0"/>
                </a:spcAft>
                <a:buClr>
                  <a:srgbClr val="FF3300"/>
                </a:buClr>
                <a:buSzPct val="75000"/>
              </a:pPr>
              <a:endParaRPr lang="zh-CN" altLang="en-US" sz="1800" err="1">
                <a:latin typeface="Bahnschrift" panose="020B0502040204020203" pitchFamily="34" charset="0"/>
                <a:ea typeface="Linux Libertine O" panose="02000503000000000000" pitchFamily="50" charset="0"/>
                <a:cs typeface="Linux Libertine O" panose="02000503000000000000" pitchFamily="50" charset="0"/>
              </a:endParaRPr>
            </a:p>
          </p:txBody>
        </p:sp>
        <p:cxnSp>
          <p:nvCxnSpPr>
            <p:cNvPr id="59" name="直接连接符 58">
              <a:extLst>
                <a:ext uri="{FF2B5EF4-FFF2-40B4-BE49-F238E27FC236}">
                  <a16:creationId xmlns:a16="http://schemas.microsoft.com/office/drawing/2014/main" id="{8583FE23-57E1-51ED-AB1F-AE939A4A323F}"/>
                </a:ext>
              </a:extLst>
            </p:cNvPr>
            <p:cNvCxnSpPr>
              <a:cxnSpLocks/>
              <a:stCxn id="53" idx="2"/>
              <a:endCxn id="100" idx="7"/>
            </p:cNvCxnSpPr>
            <p:nvPr/>
          </p:nvCxnSpPr>
          <p:spPr bwMode="auto">
            <a:xfrm flipH="1">
              <a:off x="2105961" y="4762409"/>
              <a:ext cx="74861" cy="283534"/>
            </a:xfrm>
            <a:prstGeom prst="line">
              <a:avLst/>
            </a:prstGeom>
            <a:grpFill/>
            <a:ln w="1905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0" name="直接连接符 59">
              <a:extLst>
                <a:ext uri="{FF2B5EF4-FFF2-40B4-BE49-F238E27FC236}">
                  <a16:creationId xmlns:a16="http://schemas.microsoft.com/office/drawing/2014/main" id="{1F0BC963-C394-315E-C4D9-C171F3B3E790}"/>
                </a:ext>
              </a:extLst>
            </p:cNvPr>
            <p:cNvCxnSpPr>
              <a:cxnSpLocks/>
              <a:stCxn id="98" idx="3"/>
              <a:endCxn id="72" idx="6"/>
            </p:cNvCxnSpPr>
            <p:nvPr/>
          </p:nvCxnSpPr>
          <p:spPr bwMode="auto">
            <a:xfrm flipH="1">
              <a:off x="1794773" y="5254270"/>
              <a:ext cx="111841" cy="88089"/>
            </a:xfrm>
            <a:prstGeom prst="line">
              <a:avLst/>
            </a:prstGeom>
            <a:grpFill/>
            <a:ln w="1905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61" name="椭圆 60">
              <a:extLst>
                <a:ext uri="{FF2B5EF4-FFF2-40B4-BE49-F238E27FC236}">
                  <a16:creationId xmlns:a16="http://schemas.microsoft.com/office/drawing/2014/main" id="{E1594998-5EC7-BDAC-2756-D4439EF4EA94}"/>
                </a:ext>
              </a:extLst>
            </p:cNvPr>
            <p:cNvSpPr/>
            <p:nvPr/>
          </p:nvSpPr>
          <p:spPr bwMode="auto">
            <a:xfrm>
              <a:off x="1337688" y="4439846"/>
              <a:ext cx="71336" cy="64989"/>
            </a:xfrm>
            <a:prstGeom prst="ellipse">
              <a:avLst/>
            </a:prstGeom>
            <a:grpFill/>
            <a:ln w="635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t" anchorCtr="0" compatLnSpc="1">
              <a:prstTxWarp prst="textNoShape">
                <a:avLst/>
              </a:prstTxWarp>
              <a:noAutofit/>
            </a:bodyPr>
            <a:lstStyle/>
            <a:p>
              <a:pPr algn="ctr" defTabSz="914400" fontAlgn="base">
                <a:spcBef>
                  <a:spcPct val="20000"/>
                </a:spcBef>
                <a:spcAft>
                  <a:spcPct val="0"/>
                </a:spcAft>
                <a:buClr>
                  <a:srgbClr val="FF3300"/>
                </a:buClr>
                <a:buSzPct val="75000"/>
              </a:pPr>
              <a:endParaRPr lang="zh-CN" altLang="en-US" sz="1800" err="1">
                <a:latin typeface="Bahnschrift" panose="020B0502040204020203" pitchFamily="34" charset="0"/>
                <a:ea typeface="Linux Libertine O" panose="02000503000000000000" pitchFamily="50" charset="0"/>
                <a:cs typeface="Linux Libertine O" panose="02000503000000000000" pitchFamily="50" charset="0"/>
              </a:endParaRPr>
            </a:p>
          </p:txBody>
        </p:sp>
        <p:cxnSp>
          <p:nvCxnSpPr>
            <p:cNvPr id="62" name="直接连接符 61">
              <a:extLst>
                <a:ext uri="{FF2B5EF4-FFF2-40B4-BE49-F238E27FC236}">
                  <a16:creationId xmlns:a16="http://schemas.microsoft.com/office/drawing/2014/main" id="{D69DAD3E-7FE4-4079-24FF-3D9871CC72FA}"/>
                </a:ext>
              </a:extLst>
            </p:cNvPr>
            <p:cNvCxnSpPr>
              <a:cxnSpLocks/>
              <a:stCxn id="61" idx="6"/>
              <a:endCxn id="51" idx="2"/>
            </p:cNvCxnSpPr>
            <p:nvPr/>
          </p:nvCxnSpPr>
          <p:spPr bwMode="auto">
            <a:xfrm flipV="1">
              <a:off x="1409024" y="4399066"/>
              <a:ext cx="300559" cy="73275"/>
            </a:xfrm>
            <a:prstGeom prst="line">
              <a:avLst/>
            </a:prstGeom>
            <a:grpFill/>
            <a:ln w="1905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63" name="椭圆 62">
              <a:extLst>
                <a:ext uri="{FF2B5EF4-FFF2-40B4-BE49-F238E27FC236}">
                  <a16:creationId xmlns:a16="http://schemas.microsoft.com/office/drawing/2014/main" id="{AD595617-E324-E3EE-70AA-84D028CA2A7B}"/>
                </a:ext>
              </a:extLst>
            </p:cNvPr>
            <p:cNvSpPr/>
            <p:nvPr/>
          </p:nvSpPr>
          <p:spPr bwMode="auto">
            <a:xfrm>
              <a:off x="1860011" y="4637711"/>
              <a:ext cx="71336" cy="64989"/>
            </a:xfrm>
            <a:prstGeom prst="ellipse">
              <a:avLst/>
            </a:prstGeom>
            <a:grpFill/>
            <a:ln w="635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t" anchorCtr="0" compatLnSpc="1">
              <a:prstTxWarp prst="textNoShape">
                <a:avLst/>
              </a:prstTxWarp>
              <a:noAutofit/>
            </a:bodyPr>
            <a:lstStyle/>
            <a:p>
              <a:pPr algn="ctr" defTabSz="914400" fontAlgn="base">
                <a:spcBef>
                  <a:spcPct val="20000"/>
                </a:spcBef>
                <a:spcAft>
                  <a:spcPct val="0"/>
                </a:spcAft>
                <a:buClr>
                  <a:srgbClr val="FF3300"/>
                </a:buClr>
                <a:buSzPct val="75000"/>
              </a:pPr>
              <a:endParaRPr lang="zh-CN" altLang="en-US" sz="1800" err="1">
                <a:latin typeface="Bahnschrift" panose="020B0502040204020203" pitchFamily="34" charset="0"/>
                <a:ea typeface="Linux Libertine O" panose="02000503000000000000" pitchFamily="50" charset="0"/>
                <a:cs typeface="Linux Libertine O" panose="02000503000000000000" pitchFamily="50" charset="0"/>
              </a:endParaRPr>
            </a:p>
          </p:txBody>
        </p:sp>
        <p:cxnSp>
          <p:nvCxnSpPr>
            <p:cNvPr id="64" name="直接连接符 63">
              <a:extLst>
                <a:ext uri="{FF2B5EF4-FFF2-40B4-BE49-F238E27FC236}">
                  <a16:creationId xmlns:a16="http://schemas.microsoft.com/office/drawing/2014/main" id="{8588B099-DA50-FBA7-6005-0BD2D7BD0146}"/>
                </a:ext>
              </a:extLst>
            </p:cNvPr>
            <p:cNvCxnSpPr>
              <a:cxnSpLocks/>
              <a:stCxn id="63" idx="0"/>
              <a:endCxn id="51" idx="4"/>
            </p:cNvCxnSpPr>
            <p:nvPr/>
          </p:nvCxnSpPr>
          <p:spPr bwMode="auto">
            <a:xfrm flipH="1" flipV="1">
              <a:off x="1745251" y="4431560"/>
              <a:ext cx="150427" cy="206151"/>
            </a:xfrm>
            <a:prstGeom prst="line">
              <a:avLst/>
            </a:prstGeom>
            <a:grpFill/>
            <a:ln w="1905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65" name="椭圆 64">
              <a:extLst>
                <a:ext uri="{FF2B5EF4-FFF2-40B4-BE49-F238E27FC236}">
                  <a16:creationId xmlns:a16="http://schemas.microsoft.com/office/drawing/2014/main" id="{528F045D-45CB-F1BB-62FB-85DA0DBA8CA7}"/>
                </a:ext>
              </a:extLst>
            </p:cNvPr>
            <p:cNvSpPr/>
            <p:nvPr/>
          </p:nvSpPr>
          <p:spPr bwMode="auto">
            <a:xfrm>
              <a:off x="1748861" y="4822329"/>
              <a:ext cx="71336" cy="64989"/>
            </a:xfrm>
            <a:prstGeom prst="ellipse">
              <a:avLst/>
            </a:prstGeom>
            <a:grpFill/>
            <a:ln w="635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t" anchorCtr="0" compatLnSpc="1">
              <a:prstTxWarp prst="textNoShape">
                <a:avLst/>
              </a:prstTxWarp>
              <a:noAutofit/>
            </a:bodyPr>
            <a:lstStyle/>
            <a:p>
              <a:pPr algn="ctr" defTabSz="914400" fontAlgn="base">
                <a:spcBef>
                  <a:spcPct val="20000"/>
                </a:spcBef>
                <a:spcAft>
                  <a:spcPct val="0"/>
                </a:spcAft>
                <a:buClr>
                  <a:srgbClr val="FF3300"/>
                </a:buClr>
                <a:buSzPct val="75000"/>
              </a:pPr>
              <a:endParaRPr lang="zh-CN" altLang="en-US" sz="1800" err="1">
                <a:latin typeface="Bahnschrift" panose="020B0502040204020203" pitchFamily="34" charset="0"/>
                <a:ea typeface="Linux Libertine O" panose="02000503000000000000" pitchFamily="50" charset="0"/>
                <a:cs typeface="Linux Libertine O" panose="02000503000000000000" pitchFamily="50" charset="0"/>
              </a:endParaRPr>
            </a:p>
          </p:txBody>
        </p:sp>
        <p:sp>
          <p:nvSpPr>
            <p:cNvPr id="66" name="椭圆 65">
              <a:extLst>
                <a:ext uri="{FF2B5EF4-FFF2-40B4-BE49-F238E27FC236}">
                  <a16:creationId xmlns:a16="http://schemas.microsoft.com/office/drawing/2014/main" id="{75BD9D17-1EDB-3F6C-FCA6-A4046FCA0F83}"/>
                </a:ext>
              </a:extLst>
            </p:cNvPr>
            <p:cNvSpPr/>
            <p:nvPr/>
          </p:nvSpPr>
          <p:spPr bwMode="auto">
            <a:xfrm>
              <a:off x="1945036" y="4813416"/>
              <a:ext cx="71336" cy="64989"/>
            </a:xfrm>
            <a:prstGeom prst="ellipse">
              <a:avLst/>
            </a:prstGeom>
            <a:grpFill/>
            <a:ln w="635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t" anchorCtr="0" compatLnSpc="1">
              <a:prstTxWarp prst="textNoShape">
                <a:avLst/>
              </a:prstTxWarp>
              <a:noAutofit/>
            </a:bodyPr>
            <a:lstStyle/>
            <a:p>
              <a:pPr algn="ctr" defTabSz="914400" fontAlgn="base">
                <a:spcBef>
                  <a:spcPct val="20000"/>
                </a:spcBef>
                <a:spcAft>
                  <a:spcPct val="0"/>
                </a:spcAft>
                <a:buClr>
                  <a:srgbClr val="FF3300"/>
                </a:buClr>
                <a:buSzPct val="75000"/>
              </a:pPr>
              <a:endParaRPr lang="zh-CN" altLang="en-US" sz="1800" err="1">
                <a:latin typeface="Bahnschrift" panose="020B0502040204020203" pitchFamily="34" charset="0"/>
                <a:ea typeface="Linux Libertine O" panose="02000503000000000000" pitchFamily="50" charset="0"/>
                <a:cs typeface="Linux Libertine O" panose="02000503000000000000" pitchFamily="50" charset="0"/>
              </a:endParaRPr>
            </a:p>
          </p:txBody>
        </p:sp>
        <p:cxnSp>
          <p:nvCxnSpPr>
            <p:cNvPr id="67" name="直接连接符 66">
              <a:extLst>
                <a:ext uri="{FF2B5EF4-FFF2-40B4-BE49-F238E27FC236}">
                  <a16:creationId xmlns:a16="http://schemas.microsoft.com/office/drawing/2014/main" id="{66CCBF3A-E103-CB91-4785-3A15A96C5B87}"/>
                </a:ext>
              </a:extLst>
            </p:cNvPr>
            <p:cNvCxnSpPr>
              <a:cxnSpLocks/>
              <a:stCxn id="65" idx="0"/>
              <a:endCxn id="63" idx="4"/>
            </p:cNvCxnSpPr>
            <p:nvPr/>
          </p:nvCxnSpPr>
          <p:spPr bwMode="auto">
            <a:xfrm flipV="1">
              <a:off x="1784529" y="4702699"/>
              <a:ext cx="111150" cy="119629"/>
            </a:xfrm>
            <a:prstGeom prst="line">
              <a:avLst/>
            </a:prstGeom>
            <a:grpFill/>
            <a:ln w="1905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8" name="直接连接符 67">
              <a:extLst>
                <a:ext uri="{FF2B5EF4-FFF2-40B4-BE49-F238E27FC236}">
                  <a16:creationId xmlns:a16="http://schemas.microsoft.com/office/drawing/2014/main" id="{6C8EA056-67CD-12C7-66AA-323ED40CB201}"/>
                </a:ext>
              </a:extLst>
            </p:cNvPr>
            <p:cNvCxnSpPr>
              <a:cxnSpLocks/>
              <a:stCxn id="66" idx="1"/>
              <a:endCxn id="63" idx="5"/>
            </p:cNvCxnSpPr>
            <p:nvPr/>
          </p:nvCxnSpPr>
          <p:spPr bwMode="auto">
            <a:xfrm flipH="1" flipV="1">
              <a:off x="1920900" y="4693182"/>
              <a:ext cx="34583" cy="129751"/>
            </a:xfrm>
            <a:prstGeom prst="line">
              <a:avLst/>
            </a:prstGeom>
            <a:grpFill/>
            <a:ln w="1905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69" name="椭圆 68">
              <a:extLst>
                <a:ext uri="{FF2B5EF4-FFF2-40B4-BE49-F238E27FC236}">
                  <a16:creationId xmlns:a16="http://schemas.microsoft.com/office/drawing/2014/main" id="{BE3894D8-2989-46AC-A338-741064B0CCD1}"/>
                </a:ext>
              </a:extLst>
            </p:cNvPr>
            <p:cNvSpPr/>
            <p:nvPr/>
          </p:nvSpPr>
          <p:spPr bwMode="auto">
            <a:xfrm>
              <a:off x="1824342" y="5051015"/>
              <a:ext cx="71336" cy="64989"/>
            </a:xfrm>
            <a:prstGeom prst="ellipse">
              <a:avLst/>
            </a:prstGeom>
            <a:grpFill/>
            <a:ln w="635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t" anchorCtr="0" compatLnSpc="1">
              <a:prstTxWarp prst="textNoShape">
                <a:avLst/>
              </a:prstTxWarp>
              <a:noAutofit/>
            </a:bodyPr>
            <a:lstStyle/>
            <a:p>
              <a:pPr algn="ctr" defTabSz="914400" fontAlgn="base">
                <a:spcBef>
                  <a:spcPct val="20000"/>
                </a:spcBef>
                <a:spcAft>
                  <a:spcPct val="0"/>
                </a:spcAft>
                <a:buClr>
                  <a:srgbClr val="FF3300"/>
                </a:buClr>
                <a:buSzPct val="75000"/>
              </a:pPr>
              <a:endParaRPr lang="zh-CN" altLang="en-US" sz="1800" err="1">
                <a:latin typeface="Bahnschrift" panose="020B0502040204020203" pitchFamily="34" charset="0"/>
                <a:ea typeface="Linux Libertine O" panose="02000503000000000000" pitchFamily="50" charset="0"/>
                <a:cs typeface="Linux Libertine O" panose="02000503000000000000" pitchFamily="50" charset="0"/>
              </a:endParaRPr>
            </a:p>
          </p:txBody>
        </p:sp>
        <p:cxnSp>
          <p:nvCxnSpPr>
            <p:cNvPr id="70" name="直接连接符 69">
              <a:extLst>
                <a:ext uri="{FF2B5EF4-FFF2-40B4-BE49-F238E27FC236}">
                  <a16:creationId xmlns:a16="http://schemas.microsoft.com/office/drawing/2014/main" id="{38799251-48A7-1751-4389-288AE81C5950}"/>
                </a:ext>
              </a:extLst>
            </p:cNvPr>
            <p:cNvCxnSpPr>
              <a:cxnSpLocks/>
              <a:stCxn id="69" idx="0"/>
              <a:endCxn id="65" idx="4"/>
            </p:cNvCxnSpPr>
            <p:nvPr/>
          </p:nvCxnSpPr>
          <p:spPr bwMode="auto">
            <a:xfrm flipH="1" flipV="1">
              <a:off x="1784529" y="4887318"/>
              <a:ext cx="75481" cy="163697"/>
            </a:xfrm>
            <a:prstGeom prst="line">
              <a:avLst/>
            </a:prstGeom>
            <a:grpFill/>
            <a:ln w="1905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1" name="直接连接符 70">
              <a:extLst>
                <a:ext uri="{FF2B5EF4-FFF2-40B4-BE49-F238E27FC236}">
                  <a16:creationId xmlns:a16="http://schemas.microsoft.com/office/drawing/2014/main" id="{AE48A69B-7FF6-4805-FB0E-D2D6AB08F6CD}"/>
                </a:ext>
              </a:extLst>
            </p:cNvPr>
            <p:cNvCxnSpPr>
              <a:cxnSpLocks/>
              <a:stCxn id="69" idx="7"/>
              <a:endCxn id="66" idx="3"/>
            </p:cNvCxnSpPr>
            <p:nvPr/>
          </p:nvCxnSpPr>
          <p:spPr bwMode="auto">
            <a:xfrm flipV="1">
              <a:off x="1885231" y="4868888"/>
              <a:ext cx="70252" cy="191644"/>
            </a:xfrm>
            <a:prstGeom prst="line">
              <a:avLst/>
            </a:prstGeom>
            <a:grpFill/>
            <a:ln w="1905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72" name="椭圆 71">
              <a:extLst>
                <a:ext uri="{FF2B5EF4-FFF2-40B4-BE49-F238E27FC236}">
                  <a16:creationId xmlns:a16="http://schemas.microsoft.com/office/drawing/2014/main" id="{EF9A919E-8A99-FDCD-8FEE-8289BE648570}"/>
                </a:ext>
              </a:extLst>
            </p:cNvPr>
            <p:cNvSpPr/>
            <p:nvPr/>
          </p:nvSpPr>
          <p:spPr bwMode="auto">
            <a:xfrm>
              <a:off x="1723437" y="5309864"/>
              <a:ext cx="71336" cy="64989"/>
            </a:xfrm>
            <a:prstGeom prst="ellipse">
              <a:avLst/>
            </a:prstGeom>
            <a:grpFill/>
            <a:ln w="635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t" anchorCtr="0" compatLnSpc="1">
              <a:prstTxWarp prst="textNoShape">
                <a:avLst/>
              </a:prstTxWarp>
              <a:noAutofit/>
            </a:bodyPr>
            <a:lstStyle/>
            <a:p>
              <a:pPr algn="ctr" defTabSz="914400" fontAlgn="base">
                <a:spcBef>
                  <a:spcPct val="20000"/>
                </a:spcBef>
                <a:spcAft>
                  <a:spcPct val="0"/>
                </a:spcAft>
                <a:buClr>
                  <a:srgbClr val="FF3300"/>
                </a:buClr>
                <a:buSzPct val="75000"/>
              </a:pPr>
              <a:endParaRPr lang="zh-CN" altLang="en-US" sz="1800" err="1">
                <a:latin typeface="Bahnschrift" panose="020B0502040204020203" pitchFamily="34" charset="0"/>
                <a:ea typeface="Linux Libertine O" panose="02000503000000000000" pitchFamily="50" charset="0"/>
                <a:cs typeface="Linux Libertine O" panose="02000503000000000000" pitchFamily="50" charset="0"/>
              </a:endParaRPr>
            </a:p>
          </p:txBody>
        </p:sp>
        <p:sp>
          <p:nvSpPr>
            <p:cNvPr id="73" name="椭圆 72">
              <a:extLst>
                <a:ext uri="{FF2B5EF4-FFF2-40B4-BE49-F238E27FC236}">
                  <a16:creationId xmlns:a16="http://schemas.microsoft.com/office/drawing/2014/main" id="{9794DD74-984B-4432-2E2C-AA9C79F2D852}"/>
                </a:ext>
              </a:extLst>
            </p:cNvPr>
            <p:cNvSpPr/>
            <p:nvPr/>
          </p:nvSpPr>
          <p:spPr bwMode="auto">
            <a:xfrm>
              <a:off x="1426151" y="4747093"/>
              <a:ext cx="71336" cy="64989"/>
            </a:xfrm>
            <a:prstGeom prst="ellipse">
              <a:avLst/>
            </a:prstGeom>
            <a:grpFill/>
            <a:ln w="635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t" anchorCtr="0" compatLnSpc="1">
              <a:prstTxWarp prst="textNoShape">
                <a:avLst/>
              </a:prstTxWarp>
              <a:noAutofit/>
            </a:bodyPr>
            <a:lstStyle/>
            <a:p>
              <a:pPr algn="ctr" defTabSz="914400" fontAlgn="base">
                <a:spcBef>
                  <a:spcPct val="20000"/>
                </a:spcBef>
                <a:spcAft>
                  <a:spcPct val="0"/>
                </a:spcAft>
                <a:buClr>
                  <a:srgbClr val="FF3300"/>
                </a:buClr>
                <a:buSzPct val="75000"/>
              </a:pPr>
              <a:endParaRPr lang="zh-CN" altLang="en-US" sz="1800" err="1">
                <a:latin typeface="Bahnschrift" panose="020B0502040204020203" pitchFamily="34" charset="0"/>
                <a:ea typeface="Linux Libertine O" panose="02000503000000000000" pitchFamily="50" charset="0"/>
                <a:cs typeface="Linux Libertine O" panose="02000503000000000000" pitchFamily="50" charset="0"/>
              </a:endParaRPr>
            </a:p>
          </p:txBody>
        </p:sp>
        <p:sp>
          <p:nvSpPr>
            <p:cNvPr id="74" name="椭圆 73">
              <a:extLst>
                <a:ext uri="{FF2B5EF4-FFF2-40B4-BE49-F238E27FC236}">
                  <a16:creationId xmlns:a16="http://schemas.microsoft.com/office/drawing/2014/main" id="{7E58A01A-D57D-139B-2694-7D7D8B28EB6D}"/>
                </a:ext>
              </a:extLst>
            </p:cNvPr>
            <p:cNvSpPr/>
            <p:nvPr/>
          </p:nvSpPr>
          <p:spPr bwMode="auto">
            <a:xfrm>
              <a:off x="1039489" y="4861906"/>
              <a:ext cx="71336" cy="64989"/>
            </a:xfrm>
            <a:prstGeom prst="ellipse">
              <a:avLst/>
            </a:prstGeom>
            <a:grpFill/>
            <a:ln w="635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t" anchorCtr="0" compatLnSpc="1">
              <a:prstTxWarp prst="textNoShape">
                <a:avLst/>
              </a:prstTxWarp>
              <a:noAutofit/>
            </a:bodyPr>
            <a:lstStyle/>
            <a:p>
              <a:pPr algn="ctr" defTabSz="914400" fontAlgn="base">
                <a:spcBef>
                  <a:spcPct val="20000"/>
                </a:spcBef>
                <a:spcAft>
                  <a:spcPct val="0"/>
                </a:spcAft>
                <a:buClr>
                  <a:srgbClr val="FF3300"/>
                </a:buClr>
                <a:buSzPct val="75000"/>
              </a:pPr>
              <a:endParaRPr lang="zh-CN" altLang="en-US" sz="1800" err="1">
                <a:latin typeface="Bahnschrift" panose="020B0502040204020203" pitchFamily="34" charset="0"/>
                <a:ea typeface="Linux Libertine O" panose="02000503000000000000" pitchFamily="50" charset="0"/>
                <a:cs typeface="Linux Libertine O" panose="02000503000000000000" pitchFamily="50" charset="0"/>
              </a:endParaRPr>
            </a:p>
          </p:txBody>
        </p:sp>
        <p:sp>
          <p:nvSpPr>
            <p:cNvPr id="75" name="椭圆 74">
              <a:extLst>
                <a:ext uri="{FF2B5EF4-FFF2-40B4-BE49-F238E27FC236}">
                  <a16:creationId xmlns:a16="http://schemas.microsoft.com/office/drawing/2014/main" id="{F1F98EE5-9F2E-9825-9779-CA4D2BBE4EE8}"/>
                </a:ext>
              </a:extLst>
            </p:cNvPr>
            <p:cNvSpPr/>
            <p:nvPr/>
          </p:nvSpPr>
          <p:spPr bwMode="auto">
            <a:xfrm>
              <a:off x="1091161" y="5101415"/>
              <a:ext cx="71336" cy="64989"/>
            </a:xfrm>
            <a:prstGeom prst="ellipse">
              <a:avLst/>
            </a:prstGeom>
            <a:grpFill/>
            <a:ln w="635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t" anchorCtr="0" compatLnSpc="1">
              <a:prstTxWarp prst="textNoShape">
                <a:avLst/>
              </a:prstTxWarp>
              <a:noAutofit/>
            </a:bodyPr>
            <a:lstStyle/>
            <a:p>
              <a:pPr algn="ctr" defTabSz="914400" fontAlgn="base">
                <a:spcBef>
                  <a:spcPct val="20000"/>
                </a:spcBef>
                <a:spcAft>
                  <a:spcPct val="0"/>
                </a:spcAft>
                <a:buClr>
                  <a:srgbClr val="FF3300"/>
                </a:buClr>
                <a:buSzPct val="75000"/>
              </a:pPr>
              <a:endParaRPr lang="zh-CN" altLang="en-US" sz="1800" err="1">
                <a:latin typeface="Bahnschrift" panose="020B0502040204020203" pitchFamily="34" charset="0"/>
                <a:ea typeface="Linux Libertine O" panose="02000503000000000000" pitchFamily="50" charset="0"/>
                <a:cs typeface="Linux Libertine O" panose="02000503000000000000" pitchFamily="50" charset="0"/>
              </a:endParaRPr>
            </a:p>
          </p:txBody>
        </p:sp>
        <p:sp>
          <p:nvSpPr>
            <p:cNvPr id="76" name="椭圆 75">
              <a:extLst>
                <a:ext uri="{FF2B5EF4-FFF2-40B4-BE49-F238E27FC236}">
                  <a16:creationId xmlns:a16="http://schemas.microsoft.com/office/drawing/2014/main" id="{3645F263-4BBC-42B4-F12B-BB1B427033F6}"/>
                </a:ext>
              </a:extLst>
            </p:cNvPr>
            <p:cNvSpPr/>
            <p:nvPr/>
          </p:nvSpPr>
          <p:spPr bwMode="auto">
            <a:xfrm>
              <a:off x="1267407" y="4845187"/>
              <a:ext cx="71336" cy="64989"/>
            </a:xfrm>
            <a:prstGeom prst="ellipse">
              <a:avLst/>
            </a:prstGeom>
            <a:grpFill/>
            <a:ln w="635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t" anchorCtr="0" compatLnSpc="1">
              <a:prstTxWarp prst="textNoShape">
                <a:avLst/>
              </a:prstTxWarp>
              <a:noAutofit/>
            </a:bodyPr>
            <a:lstStyle/>
            <a:p>
              <a:pPr algn="ctr" defTabSz="914400" fontAlgn="base">
                <a:spcBef>
                  <a:spcPct val="20000"/>
                </a:spcBef>
                <a:spcAft>
                  <a:spcPct val="0"/>
                </a:spcAft>
                <a:buClr>
                  <a:srgbClr val="FF3300"/>
                </a:buClr>
                <a:buSzPct val="75000"/>
              </a:pPr>
              <a:endParaRPr lang="zh-CN" altLang="en-US" sz="1800" err="1">
                <a:latin typeface="Bahnschrift" panose="020B0502040204020203" pitchFamily="34" charset="0"/>
                <a:ea typeface="Linux Libertine O" panose="02000503000000000000" pitchFamily="50" charset="0"/>
                <a:cs typeface="Linux Libertine O" panose="02000503000000000000" pitchFamily="50" charset="0"/>
              </a:endParaRPr>
            </a:p>
          </p:txBody>
        </p:sp>
        <p:sp>
          <p:nvSpPr>
            <p:cNvPr id="77" name="椭圆 76">
              <a:extLst>
                <a:ext uri="{FF2B5EF4-FFF2-40B4-BE49-F238E27FC236}">
                  <a16:creationId xmlns:a16="http://schemas.microsoft.com/office/drawing/2014/main" id="{481B61A8-620F-F66C-CAFC-A7DDF01501B2}"/>
                </a:ext>
              </a:extLst>
            </p:cNvPr>
            <p:cNvSpPr/>
            <p:nvPr/>
          </p:nvSpPr>
          <p:spPr bwMode="auto">
            <a:xfrm>
              <a:off x="1272862" y="5107456"/>
              <a:ext cx="71336" cy="64989"/>
            </a:xfrm>
            <a:prstGeom prst="ellipse">
              <a:avLst/>
            </a:prstGeom>
            <a:grpFill/>
            <a:ln w="635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t" anchorCtr="0" compatLnSpc="1">
              <a:prstTxWarp prst="textNoShape">
                <a:avLst/>
              </a:prstTxWarp>
              <a:noAutofit/>
            </a:bodyPr>
            <a:lstStyle/>
            <a:p>
              <a:pPr algn="ctr" defTabSz="914400" fontAlgn="base">
                <a:spcBef>
                  <a:spcPct val="20000"/>
                </a:spcBef>
                <a:spcAft>
                  <a:spcPct val="0"/>
                </a:spcAft>
                <a:buClr>
                  <a:srgbClr val="FF3300"/>
                </a:buClr>
                <a:buSzPct val="75000"/>
              </a:pPr>
              <a:endParaRPr lang="zh-CN" altLang="en-US" sz="1800" err="1">
                <a:latin typeface="Bahnschrift" panose="020B0502040204020203" pitchFamily="34" charset="0"/>
                <a:ea typeface="Linux Libertine O" panose="02000503000000000000" pitchFamily="50" charset="0"/>
                <a:cs typeface="Linux Libertine O" panose="02000503000000000000" pitchFamily="50" charset="0"/>
              </a:endParaRPr>
            </a:p>
          </p:txBody>
        </p:sp>
        <p:sp>
          <p:nvSpPr>
            <p:cNvPr id="78" name="椭圆 77">
              <a:extLst>
                <a:ext uri="{FF2B5EF4-FFF2-40B4-BE49-F238E27FC236}">
                  <a16:creationId xmlns:a16="http://schemas.microsoft.com/office/drawing/2014/main" id="{F9CD0832-300E-E2C4-CDB6-FC5F834D4E0A}"/>
                </a:ext>
              </a:extLst>
            </p:cNvPr>
            <p:cNvSpPr/>
            <p:nvPr/>
          </p:nvSpPr>
          <p:spPr bwMode="auto">
            <a:xfrm>
              <a:off x="1497659" y="5254450"/>
              <a:ext cx="71336" cy="64989"/>
            </a:xfrm>
            <a:prstGeom prst="ellipse">
              <a:avLst/>
            </a:prstGeom>
            <a:grpFill/>
            <a:ln w="635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t" anchorCtr="0" compatLnSpc="1">
              <a:prstTxWarp prst="textNoShape">
                <a:avLst/>
              </a:prstTxWarp>
              <a:noAutofit/>
            </a:bodyPr>
            <a:lstStyle/>
            <a:p>
              <a:pPr algn="ctr" defTabSz="914400" fontAlgn="base">
                <a:spcBef>
                  <a:spcPct val="20000"/>
                </a:spcBef>
                <a:spcAft>
                  <a:spcPct val="0"/>
                </a:spcAft>
                <a:buClr>
                  <a:srgbClr val="FF3300"/>
                </a:buClr>
                <a:buSzPct val="75000"/>
              </a:pPr>
              <a:endParaRPr lang="zh-CN" altLang="en-US" sz="1800" err="1">
                <a:latin typeface="Bahnschrift" panose="020B0502040204020203" pitchFamily="34" charset="0"/>
                <a:ea typeface="Linux Libertine O" panose="02000503000000000000" pitchFamily="50" charset="0"/>
                <a:cs typeface="Linux Libertine O" panose="02000503000000000000" pitchFamily="50" charset="0"/>
              </a:endParaRPr>
            </a:p>
          </p:txBody>
        </p:sp>
        <p:sp>
          <p:nvSpPr>
            <p:cNvPr id="79" name="椭圆 78">
              <a:extLst>
                <a:ext uri="{FF2B5EF4-FFF2-40B4-BE49-F238E27FC236}">
                  <a16:creationId xmlns:a16="http://schemas.microsoft.com/office/drawing/2014/main" id="{E2E7F760-AA8D-6163-143E-FAE44643CF27}"/>
                </a:ext>
              </a:extLst>
            </p:cNvPr>
            <p:cNvSpPr/>
            <p:nvPr/>
          </p:nvSpPr>
          <p:spPr bwMode="auto">
            <a:xfrm>
              <a:off x="1559977" y="4945627"/>
              <a:ext cx="71336" cy="64989"/>
            </a:xfrm>
            <a:prstGeom prst="ellipse">
              <a:avLst/>
            </a:prstGeom>
            <a:grpFill/>
            <a:ln w="635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t" anchorCtr="0" compatLnSpc="1">
              <a:prstTxWarp prst="textNoShape">
                <a:avLst/>
              </a:prstTxWarp>
              <a:noAutofit/>
            </a:bodyPr>
            <a:lstStyle/>
            <a:p>
              <a:pPr algn="ctr" defTabSz="914400" fontAlgn="base">
                <a:spcBef>
                  <a:spcPct val="20000"/>
                </a:spcBef>
                <a:spcAft>
                  <a:spcPct val="0"/>
                </a:spcAft>
                <a:buClr>
                  <a:srgbClr val="FF3300"/>
                </a:buClr>
                <a:buSzPct val="75000"/>
              </a:pPr>
              <a:endParaRPr lang="zh-CN" altLang="en-US" sz="1800" err="1">
                <a:latin typeface="Bahnschrift" panose="020B0502040204020203" pitchFamily="34" charset="0"/>
                <a:ea typeface="Linux Libertine O" panose="02000503000000000000" pitchFamily="50" charset="0"/>
                <a:cs typeface="Linux Libertine O" panose="02000503000000000000" pitchFamily="50" charset="0"/>
              </a:endParaRPr>
            </a:p>
          </p:txBody>
        </p:sp>
        <p:cxnSp>
          <p:nvCxnSpPr>
            <p:cNvPr id="80" name="直接连接符 79">
              <a:extLst>
                <a:ext uri="{FF2B5EF4-FFF2-40B4-BE49-F238E27FC236}">
                  <a16:creationId xmlns:a16="http://schemas.microsoft.com/office/drawing/2014/main" id="{7276432A-8A39-743E-C4FD-F0909C02B7B6}"/>
                </a:ext>
              </a:extLst>
            </p:cNvPr>
            <p:cNvCxnSpPr>
              <a:cxnSpLocks/>
              <a:stCxn id="117" idx="7"/>
              <a:endCxn id="61" idx="3"/>
            </p:cNvCxnSpPr>
            <p:nvPr/>
          </p:nvCxnSpPr>
          <p:spPr bwMode="auto">
            <a:xfrm flipV="1">
              <a:off x="1219368" y="4495318"/>
              <a:ext cx="128767" cy="141638"/>
            </a:xfrm>
            <a:prstGeom prst="line">
              <a:avLst/>
            </a:prstGeom>
            <a:grpFill/>
            <a:ln w="1905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1" name="直接连接符 80">
              <a:extLst>
                <a:ext uri="{FF2B5EF4-FFF2-40B4-BE49-F238E27FC236}">
                  <a16:creationId xmlns:a16="http://schemas.microsoft.com/office/drawing/2014/main" id="{FC205A39-015F-1D9C-7739-A492107DDEDC}"/>
                </a:ext>
              </a:extLst>
            </p:cNvPr>
            <p:cNvCxnSpPr>
              <a:cxnSpLocks/>
              <a:stCxn id="73" idx="0"/>
              <a:endCxn id="61" idx="5"/>
            </p:cNvCxnSpPr>
            <p:nvPr/>
          </p:nvCxnSpPr>
          <p:spPr bwMode="auto">
            <a:xfrm flipH="1" flipV="1">
              <a:off x="1398577" y="4495318"/>
              <a:ext cx="63241" cy="251775"/>
            </a:xfrm>
            <a:prstGeom prst="line">
              <a:avLst/>
            </a:prstGeom>
            <a:grpFill/>
            <a:ln w="1905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2" name="直接连接符 81">
              <a:extLst>
                <a:ext uri="{FF2B5EF4-FFF2-40B4-BE49-F238E27FC236}">
                  <a16:creationId xmlns:a16="http://schemas.microsoft.com/office/drawing/2014/main" id="{6407238A-24DA-173F-FEFF-A279572103CB}"/>
                </a:ext>
              </a:extLst>
            </p:cNvPr>
            <p:cNvCxnSpPr>
              <a:cxnSpLocks/>
              <a:stCxn id="75" idx="0"/>
              <a:endCxn id="74" idx="4"/>
            </p:cNvCxnSpPr>
            <p:nvPr/>
          </p:nvCxnSpPr>
          <p:spPr bwMode="auto">
            <a:xfrm flipH="1" flipV="1">
              <a:off x="1075157" y="4926895"/>
              <a:ext cx="51672" cy="174520"/>
            </a:xfrm>
            <a:prstGeom prst="line">
              <a:avLst/>
            </a:prstGeom>
            <a:grpFill/>
            <a:ln w="1905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3" name="直接连接符 82">
              <a:extLst>
                <a:ext uri="{FF2B5EF4-FFF2-40B4-BE49-F238E27FC236}">
                  <a16:creationId xmlns:a16="http://schemas.microsoft.com/office/drawing/2014/main" id="{F1C328D3-AB14-D921-6F8A-80CE34DEB34B}"/>
                </a:ext>
              </a:extLst>
            </p:cNvPr>
            <p:cNvCxnSpPr>
              <a:cxnSpLocks/>
              <a:stCxn id="74" idx="5"/>
              <a:endCxn id="76" idx="1"/>
            </p:cNvCxnSpPr>
            <p:nvPr/>
          </p:nvCxnSpPr>
          <p:spPr bwMode="auto">
            <a:xfrm flipV="1">
              <a:off x="1100378" y="4854704"/>
              <a:ext cx="177475" cy="62672"/>
            </a:xfrm>
            <a:prstGeom prst="line">
              <a:avLst/>
            </a:prstGeom>
            <a:grpFill/>
            <a:ln w="1905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4" name="直接连接符 83">
              <a:extLst>
                <a:ext uri="{FF2B5EF4-FFF2-40B4-BE49-F238E27FC236}">
                  <a16:creationId xmlns:a16="http://schemas.microsoft.com/office/drawing/2014/main" id="{8818BDAF-1232-7A09-A7B3-7D338705B06D}"/>
                </a:ext>
              </a:extLst>
            </p:cNvPr>
            <p:cNvCxnSpPr>
              <a:cxnSpLocks/>
              <a:stCxn id="76" idx="4"/>
              <a:endCxn id="77" idx="1"/>
            </p:cNvCxnSpPr>
            <p:nvPr/>
          </p:nvCxnSpPr>
          <p:spPr bwMode="auto">
            <a:xfrm flipH="1">
              <a:off x="1283309" y="4910176"/>
              <a:ext cx="19766" cy="206798"/>
            </a:xfrm>
            <a:prstGeom prst="line">
              <a:avLst/>
            </a:prstGeom>
            <a:grpFill/>
            <a:ln w="1905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5" name="直接连接符 84">
              <a:extLst>
                <a:ext uri="{FF2B5EF4-FFF2-40B4-BE49-F238E27FC236}">
                  <a16:creationId xmlns:a16="http://schemas.microsoft.com/office/drawing/2014/main" id="{2F5C33E4-4CF0-CDF2-B60F-BCAC6F49CF74}"/>
                </a:ext>
              </a:extLst>
            </p:cNvPr>
            <p:cNvCxnSpPr>
              <a:cxnSpLocks/>
              <a:stCxn id="77" idx="4"/>
              <a:endCxn id="78" idx="1"/>
            </p:cNvCxnSpPr>
            <p:nvPr/>
          </p:nvCxnSpPr>
          <p:spPr bwMode="auto">
            <a:xfrm>
              <a:off x="1308531" y="5172444"/>
              <a:ext cx="199576" cy="91523"/>
            </a:xfrm>
            <a:prstGeom prst="line">
              <a:avLst/>
            </a:prstGeom>
            <a:grpFill/>
            <a:ln w="1905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6" name="直接连接符 85">
              <a:extLst>
                <a:ext uri="{FF2B5EF4-FFF2-40B4-BE49-F238E27FC236}">
                  <a16:creationId xmlns:a16="http://schemas.microsoft.com/office/drawing/2014/main" id="{7B62B194-8EFB-7B8C-CE7D-875DBC6FA9DE}"/>
                </a:ext>
              </a:extLst>
            </p:cNvPr>
            <p:cNvCxnSpPr>
              <a:cxnSpLocks/>
              <a:stCxn id="73" idx="4"/>
              <a:endCxn id="79" idx="1"/>
            </p:cNvCxnSpPr>
            <p:nvPr/>
          </p:nvCxnSpPr>
          <p:spPr bwMode="auto">
            <a:xfrm>
              <a:off x="1461819" y="4812082"/>
              <a:ext cx="108605" cy="143063"/>
            </a:xfrm>
            <a:prstGeom prst="line">
              <a:avLst/>
            </a:prstGeom>
            <a:grpFill/>
            <a:ln w="1905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7" name="直接连接符 86">
              <a:extLst>
                <a:ext uri="{FF2B5EF4-FFF2-40B4-BE49-F238E27FC236}">
                  <a16:creationId xmlns:a16="http://schemas.microsoft.com/office/drawing/2014/main" id="{B5F9A257-F2F7-5E03-8157-B9BDA48E2FF0}"/>
                </a:ext>
              </a:extLst>
            </p:cNvPr>
            <p:cNvCxnSpPr>
              <a:cxnSpLocks/>
              <a:stCxn id="79" idx="4"/>
              <a:endCxn id="78" idx="0"/>
            </p:cNvCxnSpPr>
            <p:nvPr/>
          </p:nvCxnSpPr>
          <p:spPr bwMode="auto">
            <a:xfrm flipH="1">
              <a:off x="1533327" y="5010616"/>
              <a:ext cx="62318" cy="243835"/>
            </a:xfrm>
            <a:prstGeom prst="line">
              <a:avLst/>
            </a:prstGeom>
            <a:grpFill/>
            <a:ln w="1905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8" name="直接连接符 87">
              <a:extLst>
                <a:ext uri="{FF2B5EF4-FFF2-40B4-BE49-F238E27FC236}">
                  <a16:creationId xmlns:a16="http://schemas.microsoft.com/office/drawing/2014/main" id="{A7FA391F-5674-D90F-4045-E21C783F2436}"/>
                </a:ext>
              </a:extLst>
            </p:cNvPr>
            <p:cNvCxnSpPr>
              <a:cxnSpLocks/>
              <a:stCxn id="79" idx="3"/>
              <a:endCxn id="77" idx="7"/>
            </p:cNvCxnSpPr>
            <p:nvPr/>
          </p:nvCxnSpPr>
          <p:spPr bwMode="auto">
            <a:xfrm flipH="1">
              <a:off x="1333751" y="5001098"/>
              <a:ext cx="236673" cy="115875"/>
            </a:xfrm>
            <a:prstGeom prst="line">
              <a:avLst/>
            </a:prstGeom>
            <a:grpFill/>
            <a:ln w="1905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9" name="直接连接符 88">
              <a:extLst>
                <a:ext uri="{FF2B5EF4-FFF2-40B4-BE49-F238E27FC236}">
                  <a16:creationId xmlns:a16="http://schemas.microsoft.com/office/drawing/2014/main" id="{17484536-DB02-0F58-5C5D-557EFC2ADF48}"/>
                </a:ext>
              </a:extLst>
            </p:cNvPr>
            <p:cNvCxnSpPr>
              <a:cxnSpLocks/>
              <a:stCxn id="69" idx="2"/>
              <a:endCxn id="72" idx="0"/>
            </p:cNvCxnSpPr>
            <p:nvPr/>
          </p:nvCxnSpPr>
          <p:spPr bwMode="auto">
            <a:xfrm flipH="1">
              <a:off x="1759105" y="5083510"/>
              <a:ext cx="65237" cy="226354"/>
            </a:xfrm>
            <a:prstGeom prst="line">
              <a:avLst/>
            </a:prstGeom>
            <a:grpFill/>
            <a:ln w="1905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0" name="直接连接符 89">
              <a:extLst>
                <a:ext uri="{FF2B5EF4-FFF2-40B4-BE49-F238E27FC236}">
                  <a16:creationId xmlns:a16="http://schemas.microsoft.com/office/drawing/2014/main" id="{B4AE6199-90F7-7BE3-2F5B-3AFBC448863C}"/>
                </a:ext>
              </a:extLst>
            </p:cNvPr>
            <p:cNvCxnSpPr>
              <a:cxnSpLocks/>
              <a:stCxn id="76" idx="3"/>
              <a:endCxn id="75" idx="6"/>
            </p:cNvCxnSpPr>
            <p:nvPr/>
          </p:nvCxnSpPr>
          <p:spPr bwMode="auto">
            <a:xfrm flipH="1">
              <a:off x="1162497" y="4900659"/>
              <a:ext cx="115357" cy="233251"/>
            </a:xfrm>
            <a:prstGeom prst="line">
              <a:avLst/>
            </a:prstGeom>
            <a:grpFill/>
            <a:ln w="1905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1" name="直接连接符 90">
              <a:extLst>
                <a:ext uri="{FF2B5EF4-FFF2-40B4-BE49-F238E27FC236}">
                  <a16:creationId xmlns:a16="http://schemas.microsoft.com/office/drawing/2014/main" id="{097075B7-4086-A89B-8100-4C7F41678695}"/>
                </a:ext>
              </a:extLst>
            </p:cNvPr>
            <p:cNvCxnSpPr>
              <a:cxnSpLocks/>
              <a:stCxn id="69" idx="1"/>
              <a:endCxn id="79" idx="6"/>
            </p:cNvCxnSpPr>
            <p:nvPr/>
          </p:nvCxnSpPr>
          <p:spPr bwMode="auto">
            <a:xfrm flipH="1" flipV="1">
              <a:off x="1631313" y="4978122"/>
              <a:ext cx="203476" cy="82410"/>
            </a:xfrm>
            <a:prstGeom prst="line">
              <a:avLst/>
            </a:prstGeom>
            <a:grpFill/>
            <a:ln w="1905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2" name="直接连接符 91">
              <a:extLst>
                <a:ext uri="{FF2B5EF4-FFF2-40B4-BE49-F238E27FC236}">
                  <a16:creationId xmlns:a16="http://schemas.microsoft.com/office/drawing/2014/main" id="{032FE3C8-6982-A705-2EFF-7577986397B6}"/>
                </a:ext>
              </a:extLst>
            </p:cNvPr>
            <p:cNvCxnSpPr>
              <a:cxnSpLocks/>
              <a:stCxn id="72" idx="2"/>
              <a:endCxn id="78" idx="6"/>
            </p:cNvCxnSpPr>
            <p:nvPr/>
          </p:nvCxnSpPr>
          <p:spPr bwMode="auto">
            <a:xfrm flipH="1" flipV="1">
              <a:off x="1568995" y="5286945"/>
              <a:ext cx="154442" cy="55414"/>
            </a:xfrm>
            <a:prstGeom prst="line">
              <a:avLst/>
            </a:prstGeom>
            <a:grpFill/>
            <a:ln w="1905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3" name="直接连接符 92">
              <a:extLst>
                <a:ext uri="{FF2B5EF4-FFF2-40B4-BE49-F238E27FC236}">
                  <a16:creationId xmlns:a16="http://schemas.microsoft.com/office/drawing/2014/main" id="{245609D0-B7BF-4CEC-21AD-6296C1457F9F}"/>
                </a:ext>
              </a:extLst>
            </p:cNvPr>
            <p:cNvCxnSpPr>
              <a:cxnSpLocks/>
              <a:stCxn id="76" idx="7"/>
              <a:endCxn id="73" idx="2"/>
            </p:cNvCxnSpPr>
            <p:nvPr/>
          </p:nvCxnSpPr>
          <p:spPr bwMode="auto">
            <a:xfrm flipV="1">
              <a:off x="1328296" y="4779588"/>
              <a:ext cx="97855" cy="75117"/>
            </a:xfrm>
            <a:prstGeom prst="line">
              <a:avLst/>
            </a:prstGeom>
            <a:grpFill/>
            <a:ln w="1905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94" name="椭圆 93">
              <a:extLst>
                <a:ext uri="{FF2B5EF4-FFF2-40B4-BE49-F238E27FC236}">
                  <a16:creationId xmlns:a16="http://schemas.microsoft.com/office/drawing/2014/main" id="{42870EF7-FF43-8F2B-E50F-F302D3343880}"/>
                </a:ext>
              </a:extLst>
            </p:cNvPr>
            <p:cNvSpPr/>
            <p:nvPr/>
          </p:nvSpPr>
          <p:spPr bwMode="auto">
            <a:xfrm>
              <a:off x="1595645" y="4611501"/>
              <a:ext cx="71336" cy="64989"/>
            </a:xfrm>
            <a:prstGeom prst="ellipse">
              <a:avLst/>
            </a:prstGeom>
            <a:grpFill/>
            <a:ln w="635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t" anchorCtr="0" compatLnSpc="1">
              <a:prstTxWarp prst="textNoShape">
                <a:avLst/>
              </a:prstTxWarp>
              <a:noAutofit/>
            </a:bodyPr>
            <a:lstStyle/>
            <a:p>
              <a:pPr algn="ctr" defTabSz="914400" fontAlgn="base">
                <a:spcBef>
                  <a:spcPct val="20000"/>
                </a:spcBef>
                <a:spcAft>
                  <a:spcPct val="0"/>
                </a:spcAft>
                <a:buClr>
                  <a:srgbClr val="FF3300"/>
                </a:buClr>
                <a:buSzPct val="75000"/>
              </a:pPr>
              <a:endParaRPr lang="zh-CN" altLang="en-US" sz="1800" err="1">
                <a:latin typeface="Bahnschrift" panose="020B0502040204020203" pitchFamily="34" charset="0"/>
                <a:ea typeface="Linux Libertine O" panose="02000503000000000000" pitchFamily="50" charset="0"/>
                <a:cs typeface="Linux Libertine O" panose="02000503000000000000" pitchFamily="50" charset="0"/>
              </a:endParaRPr>
            </a:p>
          </p:txBody>
        </p:sp>
        <p:cxnSp>
          <p:nvCxnSpPr>
            <p:cNvPr id="95" name="直接连接符 94">
              <a:extLst>
                <a:ext uri="{FF2B5EF4-FFF2-40B4-BE49-F238E27FC236}">
                  <a16:creationId xmlns:a16="http://schemas.microsoft.com/office/drawing/2014/main" id="{6E00B499-1D44-5853-9924-C313F640338A}"/>
                </a:ext>
              </a:extLst>
            </p:cNvPr>
            <p:cNvCxnSpPr>
              <a:cxnSpLocks/>
              <a:stCxn id="94" idx="0"/>
              <a:endCxn id="51" idx="3"/>
            </p:cNvCxnSpPr>
            <p:nvPr/>
          </p:nvCxnSpPr>
          <p:spPr bwMode="auto">
            <a:xfrm flipV="1">
              <a:off x="1631313" y="4422042"/>
              <a:ext cx="88717" cy="189459"/>
            </a:xfrm>
            <a:prstGeom prst="line">
              <a:avLst/>
            </a:prstGeom>
            <a:grpFill/>
            <a:ln w="1905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6" name="直接连接符 95">
              <a:extLst>
                <a:ext uri="{FF2B5EF4-FFF2-40B4-BE49-F238E27FC236}">
                  <a16:creationId xmlns:a16="http://schemas.microsoft.com/office/drawing/2014/main" id="{C0F5716E-F5B1-3C11-A7FE-4D08E038B8B9}"/>
                </a:ext>
              </a:extLst>
            </p:cNvPr>
            <p:cNvCxnSpPr>
              <a:cxnSpLocks/>
              <a:stCxn id="65" idx="1"/>
              <a:endCxn id="94" idx="5"/>
            </p:cNvCxnSpPr>
            <p:nvPr/>
          </p:nvCxnSpPr>
          <p:spPr bwMode="auto">
            <a:xfrm flipH="1" flipV="1">
              <a:off x="1656534" y="4666973"/>
              <a:ext cx="102774" cy="164873"/>
            </a:xfrm>
            <a:prstGeom prst="line">
              <a:avLst/>
            </a:prstGeom>
            <a:grpFill/>
            <a:ln w="1905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7" name="直接连接符 96">
              <a:extLst>
                <a:ext uri="{FF2B5EF4-FFF2-40B4-BE49-F238E27FC236}">
                  <a16:creationId xmlns:a16="http://schemas.microsoft.com/office/drawing/2014/main" id="{8CFE1F4E-A8E5-A7C0-77DC-207EC16CA32A}"/>
                </a:ext>
              </a:extLst>
            </p:cNvPr>
            <p:cNvCxnSpPr>
              <a:cxnSpLocks/>
              <a:stCxn id="98" idx="0"/>
              <a:endCxn id="69" idx="5"/>
            </p:cNvCxnSpPr>
            <p:nvPr/>
          </p:nvCxnSpPr>
          <p:spPr bwMode="auto">
            <a:xfrm flipH="1" flipV="1">
              <a:off x="1885231" y="5106487"/>
              <a:ext cx="46604" cy="92311"/>
            </a:xfrm>
            <a:prstGeom prst="line">
              <a:avLst/>
            </a:prstGeom>
            <a:grpFill/>
            <a:ln w="1905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98" name="椭圆 97">
              <a:extLst>
                <a:ext uri="{FF2B5EF4-FFF2-40B4-BE49-F238E27FC236}">
                  <a16:creationId xmlns:a16="http://schemas.microsoft.com/office/drawing/2014/main" id="{CB074FEA-9A20-458B-7216-111FB14287EE}"/>
                </a:ext>
              </a:extLst>
            </p:cNvPr>
            <p:cNvSpPr/>
            <p:nvPr/>
          </p:nvSpPr>
          <p:spPr bwMode="auto">
            <a:xfrm>
              <a:off x="1896167" y="5198798"/>
              <a:ext cx="71336" cy="64989"/>
            </a:xfrm>
            <a:prstGeom prst="ellipse">
              <a:avLst/>
            </a:prstGeom>
            <a:grpFill/>
            <a:ln w="635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t" anchorCtr="0" compatLnSpc="1">
              <a:prstTxWarp prst="textNoShape">
                <a:avLst/>
              </a:prstTxWarp>
              <a:noAutofit/>
            </a:bodyPr>
            <a:lstStyle/>
            <a:p>
              <a:pPr algn="ctr" defTabSz="914400" fontAlgn="base">
                <a:spcBef>
                  <a:spcPct val="20000"/>
                </a:spcBef>
                <a:spcAft>
                  <a:spcPct val="0"/>
                </a:spcAft>
                <a:buClr>
                  <a:srgbClr val="FF3300"/>
                </a:buClr>
                <a:buSzPct val="75000"/>
              </a:pPr>
              <a:endParaRPr lang="zh-CN" altLang="en-US" sz="1800" err="1">
                <a:latin typeface="Bahnschrift" panose="020B0502040204020203" pitchFamily="34" charset="0"/>
                <a:ea typeface="Linux Libertine O" panose="02000503000000000000" pitchFamily="50" charset="0"/>
                <a:cs typeface="Linux Libertine O" panose="02000503000000000000" pitchFamily="50" charset="0"/>
              </a:endParaRPr>
            </a:p>
          </p:txBody>
        </p:sp>
        <p:cxnSp>
          <p:nvCxnSpPr>
            <p:cNvPr id="99" name="直接连接符 98">
              <a:extLst>
                <a:ext uri="{FF2B5EF4-FFF2-40B4-BE49-F238E27FC236}">
                  <a16:creationId xmlns:a16="http://schemas.microsoft.com/office/drawing/2014/main" id="{D85F6ADA-3075-9148-7200-7F5479690E52}"/>
                </a:ext>
              </a:extLst>
            </p:cNvPr>
            <p:cNvCxnSpPr>
              <a:cxnSpLocks/>
              <a:stCxn id="94" idx="3"/>
              <a:endCxn id="73" idx="7"/>
            </p:cNvCxnSpPr>
            <p:nvPr/>
          </p:nvCxnSpPr>
          <p:spPr bwMode="auto">
            <a:xfrm flipH="1">
              <a:off x="1487040" y="4666973"/>
              <a:ext cx="119052" cy="89637"/>
            </a:xfrm>
            <a:prstGeom prst="line">
              <a:avLst/>
            </a:prstGeom>
            <a:grpFill/>
            <a:ln w="1905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100" name="椭圆 99">
              <a:extLst>
                <a:ext uri="{FF2B5EF4-FFF2-40B4-BE49-F238E27FC236}">
                  <a16:creationId xmlns:a16="http://schemas.microsoft.com/office/drawing/2014/main" id="{0D718204-D9E2-B6C2-084C-F6AD2956DDF6}"/>
                </a:ext>
              </a:extLst>
            </p:cNvPr>
            <p:cNvSpPr/>
            <p:nvPr/>
          </p:nvSpPr>
          <p:spPr bwMode="auto">
            <a:xfrm>
              <a:off x="2045072" y="5036426"/>
              <a:ext cx="71336" cy="64989"/>
            </a:xfrm>
            <a:prstGeom prst="ellipse">
              <a:avLst/>
            </a:prstGeom>
            <a:grpFill/>
            <a:ln w="635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t" anchorCtr="0" compatLnSpc="1">
              <a:prstTxWarp prst="textNoShape">
                <a:avLst/>
              </a:prstTxWarp>
              <a:noAutofit/>
            </a:bodyPr>
            <a:lstStyle/>
            <a:p>
              <a:pPr algn="ctr" defTabSz="914400" fontAlgn="base">
                <a:spcBef>
                  <a:spcPct val="20000"/>
                </a:spcBef>
                <a:spcAft>
                  <a:spcPct val="0"/>
                </a:spcAft>
                <a:buClr>
                  <a:srgbClr val="FF3300"/>
                </a:buClr>
                <a:buSzPct val="75000"/>
              </a:pPr>
              <a:endParaRPr lang="zh-CN" altLang="en-US" sz="1800" err="1">
                <a:latin typeface="Bahnschrift" panose="020B0502040204020203" pitchFamily="34" charset="0"/>
                <a:ea typeface="Linux Libertine O" panose="02000503000000000000" pitchFamily="50" charset="0"/>
                <a:cs typeface="Linux Libertine O" panose="02000503000000000000" pitchFamily="50" charset="0"/>
              </a:endParaRPr>
            </a:p>
          </p:txBody>
        </p:sp>
        <p:cxnSp>
          <p:nvCxnSpPr>
            <p:cNvPr id="101" name="直接连接符 100">
              <a:extLst>
                <a:ext uri="{FF2B5EF4-FFF2-40B4-BE49-F238E27FC236}">
                  <a16:creationId xmlns:a16="http://schemas.microsoft.com/office/drawing/2014/main" id="{57F66F66-0A97-6E4E-ABC6-4497FA39616D}"/>
                </a:ext>
              </a:extLst>
            </p:cNvPr>
            <p:cNvCxnSpPr>
              <a:cxnSpLocks/>
              <a:stCxn id="100" idx="0"/>
              <a:endCxn id="66" idx="5"/>
            </p:cNvCxnSpPr>
            <p:nvPr/>
          </p:nvCxnSpPr>
          <p:spPr bwMode="auto">
            <a:xfrm flipH="1" flipV="1">
              <a:off x="2005925" y="4868888"/>
              <a:ext cx="74815" cy="167538"/>
            </a:xfrm>
            <a:prstGeom prst="line">
              <a:avLst/>
            </a:prstGeom>
            <a:grpFill/>
            <a:ln w="1905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2" name="直接连接符 101">
              <a:extLst>
                <a:ext uri="{FF2B5EF4-FFF2-40B4-BE49-F238E27FC236}">
                  <a16:creationId xmlns:a16="http://schemas.microsoft.com/office/drawing/2014/main" id="{53601D90-5939-4B81-1BF6-3D3669A8184A}"/>
                </a:ext>
              </a:extLst>
            </p:cNvPr>
            <p:cNvCxnSpPr>
              <a:cxnSpLocks/>
              <a:stCxn id="58" idx="7"/>
              <a:endCxn id="54" idx="3"/>
            </p:cNvCxnSpPr>
            <p:nvPr/>
          </p:nvCxnSpPr>
          <p:spPr bwMode="auto">
            <a:xfrm flipV="1">
              <a:off x="2289384" y="5033352"/>
              <a:ext cx="7949" cy="152269"/>
            </a:xfrm>
            <a:prstGeom prst="line">
              <a:avLst/>
            </a:prstGeom>
            <a:grpFill/>
            <a:ln w="1905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103" name="椭圆 102">
              <a:extLst>
                <a:ext uri="{FF2B5EF4-FFF2-40B4-BE49-F238E27FC236}">
                  <a16:creationId xmlns:a16="http://schemas.microsoft.com/office/drawing/2014/main" id="{DE6401BB-B5E3-88C3-3397-5C15C772E6FE}"/>
                </a:ext>
              </a:extLst>
            </p:cNvPr>
            <p:cNvSpPr/>
            <p:nvPr/>
          </p:nvSpPr>
          <p:spPr bwMode="auto">
            <a:xfrm>
              <a:off x="2422696" y="5173078"/>
              <a:ext cx="71336" cy="64989"/>
            </a:xfrm>
            <a:prstGeom prst="ellipse">
              <a:avLst/>
            </a:prstGeom>
            <a:grpFill/>
            <a:ln w="635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t" anchorCtr="0" compatLnSpc="1">
              <a:prstTxWarp prst="textNoShape">
                <a:avLst/>
              </a:prstTxWarp>
              <a:noAutofit/>
            </a:bodyPr>
            <a:lstStyle/>
            <a:p>
              <a:pPr algn="ctr" defTabSz="914400" fontAlgn="base">
                <a:spcBef>
                  <a:spcPct val="20000"/>
                </a:spcBef>
                <a:spcAft>
                  <a:spcPct val="0"/>
                </a:spcAft>
                <a:buClr>
                  <a:srgbClr val="FF3300"/>
                </a:buClr>
                <a:buSzPct val="75000"/>
              </a:pPr>
              <a:endParaRPr lang="zh-CN" altLang="en-US" sz="1800" err="1">
                <a:latin typeface="Bahnschrift" panose="020B0502040204020203" pitchFamily="34" charset="0"/>
                <a:ea typeface="Linux Libertine O" panose="02000503000000000000" pitchFamily="50" charset="0"/>
                <a:cs typeface="Linux Libertine O" panose="02000503000000000000" pitchFamily="50" charset="0"/>
              </a:endParaRPr>
            </a:p>
          </p:txBody>
        </p:sp>
        <p:cxnSp>
          <p:nvCxnSpPr>
            <p:cNvPr id="104" name="直接连接符 103">
              <a:extLst>
                <a:ext uri="{FF2B5EF4-FFF2-40B4-BE49-F238E27FC236}">
                  <a16:creationId xmlns:a16="http://schemas.microsoft.com/office/drawing/2014/main" id="{1BC6AD45-CD38-CB23-0921-2DB2E323F890}"/>
                </a:ext>
              </a:extLst>
            </p:cNvPr>
            <p:cNvCxnSpPr>
              <a:cxnSpLocks/>
              <a:stCxn id="58" idx="1"/>
              <a:endCxn id="100" idx="5"/>
            </p:cNvCxnSpPr>
            <p:nvPr/>
          </p:nvCxnSpPr>
          <p:spPr bwMode="auto">
            <a:xfrm flipH="1" flipV="1">
              <a:off x="2105961" y="5091898"/>
              <a:ext cx="132981" cy="93723"/>
            </a:xfrm>
            <a:prstGeom prst="line">
              <a:avLst/>
            </a:prstGeom>
            <a:grpFill/>
            <a:ln w="1905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5" name="直接连接符 104">
              <a:extLst>
                <a:ext uri="{FF2B5EF4-FFF2-40B4-BE49-F238E27FC236}">
                  <a16:creationId xmlns:a16="http://schemas.microsoft.com/office/drawing/2014/main" id="{0028F6C7-89B3-F81C-903A-3FF36AA81231}"/>
                </a:ext>
              </a:extLst>
            </p:cNvPr>
            <p:cNvCxnSpPr>
              <a:cxnSpLocks/>
              <a:stCxn id="98" idx="7"/>
              <a:endCxn id="100" idx="3"/>
            </p:cNvCxnSpPr>
            <p:nvPr/>
          </p:nvCxnSpPr>
          <p:spPr bwMode="auto">
            <a:xfrm flipV="1">
              <a:off x="1957056" y="5091898"/>
              <a:ext cx="98463" cy="116417"/>
            </a:xfrm>
            <a:prstGeom prst="line">
              <a:avLst/>
            </a:prstGeom>
            <a:grpFill/>
            <a:ln w="1905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6" name="直接连接符 105">
              <a:extLst>
                <a:ext uri="{FF2B5EF4-FFF2-40B4-BE49-F238E27FC236}">
                  <a16:creationId xmlns:a16="http://schemas.microsoft.com/office/drawing/2014/main" id="{47A8CC05-3A76-AA20-247A-E2657F3D8824}"/>
                </a:ext>
              </a:extLst>
            </p:cNvPr>
            <p:cNvCxnSpPr>
              <a:cxnSpLocks/>
              <a:stCxn id="103" idx="1"/>
              <a:endCxn id="54" idx="5"/>
            </p:cNvCxnSpPr>
            <p:nvPr/>
          </p:nvCxnSpPr>
          <p:spPr bwMode="auto">
            <a:xfrm flipH="1" flipV="1">
              <a:off x="2347775" y="5033352"/>
              <a:ext cx="85368" cy="149243"/>
            </a:xfrm>
            <a:prstGeom prst="line">
              <a:avLst/>
            </a:prstGeom>
            <a:grpFill/>
            <a:ln w="1905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107" name="椭圆 106">
              <a:extLst>
                <a:ext uri="{FF2B5EF4-FFF2-40B4-BE49-F238E27FC236}">
                  <a16:creationId xmlns:a16="http://schemas.microsoft.com/office/drawing/2014/main" id="{94A3F4E0-F5C0-582B-096B-F94E29A8EC9B}"/>
                </a:ext>
              </a:extLst>
            </p:cNvPr>
            <p:cNvSpPr/>
            <p:nvPr/>
          </p:nvSpPr>
          <p:spPr bwMode="auto">
            <a:xfrm>
              <a:off x="893754" y="5324818"/>
              <a:ext cx="71336" cy="64989"/>
            </a:xfrm>
            <a:prstGeom prst="ellipse">
              <a:avLst/>
            </a:prstGeom>
            <a:grpFill/>
            <a:ln w="635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t" anchorCtr="0" compatLnSpc="1">
              <a:prstTxWarp prst="textNoShape">
                <a:avLst/>
              </a:prstTxWarp>
              <a:noAutofit/>
            </a:bodyPr>
            <a:lstStyle/>
            <a:p>
              <a:pPr algn="ctr" defTabSz="914400" fontAlgn="base">
                <a:spcBef>
                  <a:spcPct val="20000"/>
                </a:spcBef>
                <a:spcAft>
                  <a:spcPct val="0"/>
                </a:spcAft>
                <a:buClr>
                  <a:srgbClr val="FF3300"/>
                </a:buClr>
                <a:buSzPct val="75000"/>
              </a:pPr>
              <a:endParaRPr lang="zh-CN" altLang="en-US" sz="1800" err="1">
                <a:latin typeface="Bahnschrift" panose="020B0502040204020203" pitchFamily="34" charset="0"/>
                <a:ea typeface="Linux Libertine O" panose="02000503000000000000" pitchFamily="50" charset="0"/>
                <a:cs typeface="Linux Libertine O" panose="02000503000000000000" pitchFamily="50" charset="0"/>
              </a:endParaRPr>
            </a:p>
          </p:txBody>
        </p:sp>
        <p:sp>
          <p:nvSpPr>
            <p:cNvPr id="108" name="椭圆 107">
              <a:extLst>
                <a:ext uri="{FF2B5EF4-FFF2-40B4-BE49-F238E27FC236}">
                  <a16:creationId xmlns:a16="http://schemas.microsoft.com/office/drawing/2014/main" id="{D8AEBBF5-B5EC-F508-670B-33B99172F130}"/>
                </a:ext>
              </a:extLst>
            </p:cNvPr>
            <p:cNvSpPr/>
            <p:nvPr/>
          </p:nvSpPr>
          <p:spPr bwMode="auto">
            <a:xfrm>
              <a:off x="869445" y="5114218"/>
              <a:ext cx="71336" cy="64989"/>
            </a:xfrm>
            <a:prstGeom prst="ellipse">
              <a:avLst/>
            </a:prstGeom>
            <a:grpFill/>
            <a:ln w="635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t" anchorCtr="0" compatLnSpc="1">
              <a:prstTxWarp prst="textNoShape">
                <a:avLst/>
              </a:prstTxWarp>
              <a:noAutofit/>
            </a:bodyPr>
            <a:lstStyle/>
            <a:p>
              <a:pPr algn="ctr" defTabSz="914400" fontAlgn="base">
                <a:spcBef>
                  <a:spcPct val="20000"/>
                </a:spcBef>
                <a:spcAft>
                  <a:spcPct val="0"/>
                </a:spcAft>
                <a:buClr>
                  <a:srgbClr val="FF3300"/>
                </a:buClr>
                <a:buSzPct val="75000"/>
              </a:pPr>
              <a:endParaRPr lang="zh-CN" altLang="en-US" sz="1800" err="1">
                <a:latin typeface="Bahnschrift" panose="020B0502040204020203" pitchFamily="34" charset="0"/>
                <a:ea typeface="Linux Libertine O" panose="02000503000000000000" pitchFamily="50" charset="0"/>
                <a:cs typeface="Linux Libertine O" panose="02000503000000000000" pitchFamily="50" charset="0"/>
              </a:endParaRPr>
            </a:p>
          </p:txBody>
        </p:sp>
        <p:cxnSp>
          <p:nvCxnSpPr>
            <p:cNvPr id="109" name="直接连接符 108">
              <a:extLst>
                <a:ext uri="{FF2B5EF4-FFF2-40B4-BE49-F238E27FC236}">
                  <a16:creationId xmlns:a16="http://schemas.microsoft.com/office/drawing/2014/main" id="{D09A4EFC-77EB-9D4B-BEF8-4B38D5EE7FF3}"/>
                </a:ext>
              </a:extLst>
            </p:cNvPr>
            <p:cNvCxnSpPr>
              <a:cxnSpLocks/>
              <a:stCxn id="74" idx="3"/>
              <a:endCxn id="108" idx="7"/>
            </p:cNvCxnSpPr>
            <p:nvPr/>
          </p:nvCxnSpPr>
          <p:spPr bwMode="auto">
            <a:xfrm flipH="1">
              <a:off x="930334" y="4917378"/>
              <a:ext cx="119602" cy="206357"/>
            </a:xfrm>
            <a:prstGeom prst="line">
              <a:avLst/>
            </a:prstGeom>
            <a:grpFill/>
            <a:ln w="1905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10" name="直接连接符 109">
              <a:extLst>
                <a:ext uri="{FF2B5EF4-FFF2-40B4-BE49-F238E27FC236}">
                  <a16:creationId xmlns:a16="http://schemas.microsoft.com/office/drawing/2014/main" id="{8AA6B347-92E7-2122-43E3-10B207159BC9}"/>
                </a:ext>
              </a:extLst>
            </p:cNvPr>
            <p:cNvCxnSpPr>
              <a:cxnSpLocks/>
              <a:stCxn id="107" idx="0"/>
              <a:endCxn id="108" idx="4"/>
            </p:cNvCxnSpPr>
            <p:nvPr/>
          </p:nvCxnSpPr>
          <p:spPr bwMode="auto">
            <a:xfrm flipH="1" flipV="1">
              <a:off x="905113" y="5179207"/>
              <a:ext cx="24309" cy="145611"/>
            </a:xfrm>
            <a:prstGeom prst="line">
              <a:avLst/>
            </a:prstGeom>
            <a:grpFill/>
            <a:ln w="1905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111" name="椭圆 110">
              <a:extLst>
                <a:ext uri="{FF2B5EF4-FFF2-40B4-BE49-F238E27FC236}">
                  <a16:creationId xmlns:a16="http://schemas.microsoft.com/office/drawing/2014/main" id="{087FDCA4-E7AF-6B80-FB55-51044EC4F97A}"/>
                </a:ext>
              </a:extLst>
            </p:cNvPr>
            <p:cNvSpPr/>
            <p:nvPr/>
          </p:nvSpPr>
          <p:spPr bwMode="auto">
            <a:xfrm>
              <a:off x="1259308" y="5313069"/>
              <a:ext cx="71336" cy="64989"/>
            </a:xfrm>
            <a:prstGeom prst="ellipse">
              <a:avLst/>
            </a:prstGeom>
            <a:grpFill/>
            <a:ln w="635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t" anchorCtr="0" compatLnSpc="1">
              <a:prstTxWarp prst="textNoShape">
                <a:avLst/>
              </a:prstTxWarp>
              <a:noAutofit/>
            </a:bodyPr>
            <a:lstStyle/>
            <a:p>
              <a:pPr algn="ctr" defTabSz="914400" fontAlgn="base">
                <a:spcBef>
                  <a:spcPct val="20000"/>
                </a:spcBef>
                <a:spcAft>
                  <a:spcPct val="0"/>
                </a:spcAft>
                <a:buClr>
                  <a:srgbClr val="FF3300"/>
                </a:buClr>
                <a:buSzPct val="75000"/>
              </a:pPr>
              <a:endParaRPr lang="zh-CN" altLang="en-US" sz="1800" err="1">
                <a:latin typeface="Bahnschrift" panose="020B0502040204020203" pitchFamily="34" charset="0"/>
                <a:ea typeface="Linux Libertine O" panose="02000503000000000000" pitchFamily="50" charset="0"/>
                <a:cs typeface="Linux Libertine O" panose="02000503000000000000" pitchFamily="50" charset="0"/>
              </a:endParaRPr>
            </a:p>
          </p:txBody>
        </p:sp>
        <p:cxnSp>
          <p:nvCxnSpPr>
            <p:cNvPr id="112" name="直接连接符 111">
              <a:extLst>
                <a:ext uri="{FF2B5EF4-FFF2-40B4-BE49-F238E27FC236}">
                  <a16:creationId xmlns:a16="http://schemas.microsoft.com/office/drawing/2014/main" id="{1D5D414C-63D8-50B2-69B9-68E41548F200}"/>
                </a:ext>
              </a:extLst>
            </p:cNvPr>
            <p:cNvCxnSpPr>
              <a:cxnSpLocks/>
              <a:stCxn id="77" idx="3"/>
              <a:endCxn id="107" idx="6"/>
            </p:cNvCxnSpPr>
            <p:nvPr/>
          </p:nvCxnSpPr>
          <p:spPr bwMode="auto">
            <a:xfrm flipH="1">
              <a:off x="965090" y="5162928"/>
              <a:ext cx="318219" cy="194385"/>
            </a:xfrm>
            <a:prstGeom prst="line">
              <a:avLst/>
            </a:prstGeom>
            <a:grpFill/>
            <a:ln w="1905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13" name="直接连接符 112">
              <a:extLst>
                <a:ext uri="{FF2B5EF4-FFF2-40B4-BE49-F238E27FC236}">
                  <a16:creationId xmlns:a16="http://schemas.microsoft.com/office/drawing/2014/main" id="{435DC0A2-329E-F5F1-5743-FFF487325924}"/>
                </a:ext>
              </a:extLst>
            </p:cNvPr>
            <p:cNvCxnSpPr>
              <a:cxnSpLocks/>
              <a:stCxn id="75" idx="5"/>
              <a:endCxn id="111" idx="0"/>
            </p:cNvCxnSpPr>
            <p:nvPr/>
          </p:nvCxnSpPr>
          <p:spPr bwMode="auto">
            <a:xfrm>
              <a:off x="1152050" y="5156887"/>
              <a:ext cx="142926" cy="156182"/>
            </a:xfrm>
            <a:prstGeom prst="line">
              <a:avLst/>
            </a:prstGeom>
            <a:grpFill/>
            <a:ln w="1905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14" name="直接连接符 113">
              <a:extLst>
                <a:ext uri="{FF2B5EF4-FFF2-40B4-BE49-F238E27FC236}">
                  <a16:creationId xmlns:a16="http://schemas.microsoft.com/office/drawing/2014/main" id="{E6BD3A81-AA58-9758-ABDF-C100FE03B2F9}"/>
                </a:ext>
              </a:extLst>
            </p:cNvPr>
            <p:cNvCxnSpPr>
              <a:cxnSpLocks/>
              <a:stCxn id="78" idx="7"/>
              <a:endCxn id="65" idx="3"/>
            </p:cNvCxnSpPr>
            <p:nvPr/>
          </p:nvCxnSpPr>
          <p:spPr bwMode="auto">
            <a:xfrm flipV="1">
              <a:off x="1558548" y="4877801"/>
              <a:ext cx="200760" cy="386166"/>
            </a:xfrm>
            <a:prstGeom prst="line">
              <a:avLst/>
            </a:prstGeom>
            <a:grpFill/>
            <a:ln w="1905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15" name="直接连接符 114">
              <a:extLst>
                <a:ext uri="{FF2B5EF4-FFF2-40B4-BE49-F238E27FC236}">
                  <a16:creationId xmlns:a16="http://schemas.microsoft.com/office/drawing/2014/main" id="{83EEAB39-B998-1973-F65F-318E85A43111}"/>
                </a:ext>
              </a:extLst>
            </p:cNvPr>
            <p:cNvCxnSpPr>
              <a:cxnSpLocks/>
              <a:stCxn id="94" idx="6"/>
              <a:endCxn id="52" idx="3"/>
            </p:cNvCxnSpPr>
            <p:nvPr/>
          </p:nvCxnSpPr>
          <p:spPr bwMode="auto">
            <a:xfrm flipV="1">
              <a:off x="1666981" y="4539022"/>
              <a:ext cx="298949" cy="104974"/>
            </a:xfrm>
            <a:prstGeom prst="line">
              <a:avLst/>
            </a:prstGeom>
            <a:grpFill/>
            <a:ln w="1905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16" name="直接连接符 115">
              <a:extLst>
                <a:ext uri="{FF2B5EF4-FFF2-40B4-BE49-F238E27FC236}">
                  <a16:creationId xmlns:a16="http://schemas.microsoft.com/office/drawing/2014/main" id="{BD6C5F58-31A2-651E-02D5-94F1CFB685D0}"/>
                </a:ext>
              </a:extLst>
            </p:cNvPr>
            <p:cNvCxnSpPr>
              <a:cxnSpLocks/>
              <a:stCxn id="117" idx="5"/>
              <a:endCxn id="79" idx="2"/>
            </p:cNvCxnSpPr>
            <p:nvPr/>
          </p:nvCxnSpPr>
          <p:spPr bwMode="auto">
            <a:xfrm>
              <a:off x="1219368" y="4682911"/>
              <a:ext cx="340609" cy="295211"/>
            </a:xfrm>
            <a:prstGeom prst="line">
              <a:avLst/>
            </a:prstGeom>
            <a:grpFill/>
            <a:ln w="1905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117" name="椭圆 116">
              <a:extLst>
                <a:ext uri="{FF2B5EF4-FFF2-40B4-BE49-F238E27FC236}">
                  <a16:creationId xmlns:a16="http://schemas.microsoft.com/office/drawing/2014/main" id="{CD760A2C-7355-959E-780D-C66BFAF93DEA}"/>
                </a:ext>
              </a:extLst>
            </p:cNvPr>
            <p:cNvSpPr/>
            <p:nvPr/>
          </p:nvSpPr>
          <p:spPr bwMode="auto">
            <a:xfrm>
              <a:off x="1158479" y="4627439"/>
              <a:ext cx="71336" cy="64989"/>
            </a:xfrm>
            <a:prstGeom prst="ellipse">
              <a:avLst/>
            </a:prstGeom>
            <a:grpFill/>
            <a:ln w="635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t" anchorCtr="0" compatLnSpc="1">
              <a:prstTxWarp prst="textNoShape">
                <a:avLst/>
              </a:prstTxWarp>
              <a:noAutofit/>
            </a:bodyPr>
            <a:lstStyle/>
            <a:p>
              <a:pPr algn="ctr" defTabSz="914400" fontAlgn="base">
                <a:spcBef>
                  <a:spcPct val="20000"/>
                </a:spcBef>
                <a:spcAft>
                  <a:spcPct val="0"/>
                </a:spcAft>
                <a:buClr>
                  <a:srgbClr val="FF3300"/>
                </a:buClr>
                <a:buSzPct val="75000"/>
              </a:pPr>
              <a:endParaRPr lang="zh-CN" altLang="en-US" sz="1800" err="1">
                <a:latin typeface="Bahnschrift" panose="020B0502040204020203" pitchFamily="34" charset="0"/>
                <a:ea typeface="Linux Libertine O" panose="02000503000000000000" pitchFamily="50" charset="0"/>
                <a:cs typeface="Linux Libertine O" panose="02000503000000000000" pitchFamily="50" charset="0"/>
              </a:endParaRPr>
            </a:p>
          </p:txBody>
        </p:sp>
        <p:cxnSp>
          <p:nvCxnSpPr>
            <p:cNvPr id="118" name="直接连接符 117">
              <a:extLst>
                <a:ext uri="{FF2B5EF4-FFF2-40B4-BE49-F238E27FC236}">
                  <a16:creationId xmlns:a16="http://schemas.microsoft.com/office/drawing/2014/main" id="{32B81B57-CBFF-5DC5-15E6-81B14CA596FE}"/>
                </a:ext>
              </a:extLst>
            </p:cNvPr>
            <p:cNvCxnSpPr>
              <a:cxnSpLocks/>
              <a:stCxn id="74" idx="0"/>
              <a:endCxn id="117" idx="4"/>
            </p:cNvCxnSpPr>
            <p:nvPr/>
          </p:nvCxnSpPr>
          <p:spPr bwMode="auto">
            <a:xfrm flipV="1">
              <a:off x="1075157" y="4692428"/>
              <a:ext cx="118990" cy="169478"/>
            </a:xfrm>
            <a:prstGeom prst="line">
              <a:avLst/>
            </a:prstGeom>
            <a:grpFill/>
            <a:ln w="1905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119" name="椭圆 118">
              <a:extLst>
                <a:ext uri="{FF2B5EF4-FFF2-40B4-BE49-F238E27FC236}">
                  <a16:creationId xmlns:a16="http://schemas.microsoft.com/office/drawing/2014/main" id="{9D7E6D66-AE30-62EF-EF5D-E6C3C282E85E}"/>
                </a:ext>
              </a:extLst>
            </p:cNvPr>
            <p:cNvSpPr/>
            <p:nvPr/>
          </p:nvSpPr>
          <p:spPr bwMode="auto">
            <a:xfrm>
              <a:off x="1990601" y="5309863"/>
              <a:ext cx="71336" cy="64989"/>
            </a:xfrm>
            <a:prstGeom prst="ellipse">
              <a:avLst/>
            </a:prstGeom>
            <a:grpFill/>
            <a:ln w="635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t" anchorCtr="0" compatLnSpc="1">
              <a:prstTxWarp prst="textNoShape">
                <a:avLst/>
              </a:prstTxWarp>
              <a:noAutofit/>
            </a:bodyPr>
            <a:lstStyle/>
            <a:p>
              <a:pPr algn="ctr" defTabSz="914400" fontAlgn="base">
                <a:spcBef>
                  <a:spcPct val="20000"/>
                </a:spcBef>
                <a:spcAft>
                  <a:spcPct val="0"/>
                </a:spcAft>
                <a:buClr>
                  <a:srgbClr val="FF3300"/>
                </a:buClr>
                <a:buSzPct val="75000"/>
              </a:pPr>
              <a:endParaRPr lang="zh-CN" altLang="en-US" sz="1800" err="1">
                <a:latin typeface="Bahnschrift" panose="020B0502040204020203" pitchFamily="34" charset="0"/>
                <a:ea typeface="Linux Libertine O" panose="02000503000000000000" pitchFamily="50" charset="0"/>
                <a:cs typeface="Linux Libertine O" panose="02000503000000000000" pitchFamily="50" charset="0"/>
              </a:endParaRPr>
            </a:p>
          </p:txBody>
        </p:sp>
        <p:cxnSp>
          <p:nvCxnSpPr>
            <p:cNvPr id="120" name="直接连接符 119">
              <a:extLst>
                <a:ext uri="{FF2B5EF4-FFF2-40B4-BE49-F238E27FC236}">
                  <a16:creationId xmlns:a16="http://schemas.microsoft.com/office/drawing/2014/main" id="{34D00428-594A-093C-2C68-39166EAF3C4A}"/>
                </a:ext>
              </a:extLst>
            </p:cNvPr>
            <p:cNvCxnSpPr>
              <a:cxnSpLocks/>
              <a:stCxn id="79" idx="3"/>
              <a:endCxn id="111" idx="7"/>
            </p:cNvCxnSpPr>
            <p:nvPr/>
          </p:nvCxnSpPr>
          <p:spPr bwMode="auto">
            <a:xfrm flipH="1">
              <a:off x="1320197" y="5001099"/>
              <a:ext cx="250227" cy="321487"/>
            </a:xfrm>
            <a:prstGeom prst="line">
              <a:avLst/>
            </a:prstGeom>
            <a:grpFill/>
            <a:ln w="1905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121" name="椭圆 120">
              <a:extLst>
                <a:ext uri="{FF2B5EF4-FFF2-40B4-BE49-F238E27FC236}">
                  <a16:creationId xmlns:a16="http://schemas.microsoft.com/office/drawing/2014/main" id="{5A4456E2-03DA-7DC5-BF03-D46C21D4E780}"/>
                </a:ext>
              </a:extLst>
            </p:cNvPr>
            <p:cNvSpPr/>
            <p:nvPr/>
          </p:nvSpPr>
          <p:spPr bwMode="auto">
            <a:xfrm>
              <a:off x="2339478" y="5323550"/>
              <a:ext cx="71336" cy="64989"/>
            </a:xfrm>
            <a:prstGeom prst="ellipse">
              <a:avLst/>
            </a:prstGeom>
            <a:grpFill/>
            <a:ln w="635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t" anchorCtr="0" compatLnSpc="1">
              <a:prstTxWarp prst="textNoShape">
                <a:avLst/>
              </a:prstTxWarp>
              <a:noAutofit/>
            </a:bodyPr>
            <a:lstStyle/>
            <a:p>
              <a:pPr algn="ctr" defTabSz="914400" fontAlgn="base">
                <a:spcBef>
                  <a:spcPct val="20000"/>
                </a:spcBef>
                <a:spcAft>
                  <a:spcPct val="0"/>
                </a:spcAft>
                <a:buClr>
                  <a:srgbClr val="FF3300"/>
                </a:buClr>
                <a:buSzPct val="75000"/>
              </a:pPr>
              <a:endParaRPr lang="zh-CN" altLang="en-US" sz="1800" err="1">
                <a:latin typeface="Bahnschrift" panose="020B0502040204020203" pitchFamily="34" charset="0"/>
                <a:ea typeface="Linux Libertine O" panose="02000503000000000000" pitchFamily="50" charset="0"/>
                <a:cs typeface="Linux Libertine O" panose="02000503000000000000" pitchFamily="50" charset="0"/>
              </a:endParaRPr>
            </a:p>
          </p:txBody>
        </p:sp>
        <p:cxnSp>
          <p:nvCxnSpPr>
            <p:cNvPr id="122" name="直接连接符 121">
              <a:extLst>
                <a:ext uri="{FF2B5EF4-FFF2-40B4-BE49-F238E27FC236}">
                  <a16:creationId xmlns:a16="http://schemas.microsoft.com/office/drawing/2014/main" id="{3C83E3CF-6B69-4E70-EB50-85A571319FCD}"/>
                </a:ext>
              </a:extLst>
            </p:cNvPr>
            <p:cNvCxnSpPr>
              <a:cxnSpLocks/>
              <a:stCxn id="54" idx="3"/>
              <a:endCxn id="119" idx="7"/>
            </p:cNvCxnSpPr>
            <p:nvPr/>
          </p:nvCxnSpPr>
          <p:spPr bwMode="auto">
            <a:xfrm flipH="1">
              <a:off x="2051490" y="5033352"/>
              <a:ext cx="245843" cy="286028"/>
            </a:xfrm>
            <a:prstGeom prst="line">
              <a:avLst/>
            </a:prstGeom>
            <a:grpFill/>
            <a:ln w="1905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23" name="直接连接符 122">
              <a:extLst>
                <a:ext uri="{FF2B5EF4-FFF2-40B4-BE49-F238E27FC236}">
                  <a16:creationId xmlns:a16="http://schemas.microsoft.com/office/drawing/2014/main" id="{5A5D47A1-6017-9607-D0AE-551557557A33}"/>
                </a:ext>
              </a:extLst>
            </p:cNvPr>
            <p:cNvCxnSpPr>
              <a:cxnSpLocks/>
              <a:stCxn id="98" idx="5"/>
              <a:endCxn id="119" idx="1"/>
            </p:cNvCxnSpPr>
            <p:nvPr/>
          </p:nvCxnSpPr>
          <p:spPr bwMode="auto">
            <a:xfrm>
              <a:off x="1957056" y="5254270"/>
              <a:ext cx="43992" cy="65110"/>
            </a:xfrm>
            <a:prstGeom prst="line">
              <a:avLst/>
            </a:prstGeom>
            <a:grpFill/>
            <a:ln w="1905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24" name="直接连接符 123">
              <a:extLst>
                <a:ext uri="{FF2B5EF4-FFF2-40B4-BE49-F238E27FC236}">
                  <a16:creationId xmlns:a16="http://schemas.microsoft.com/office/drawing/2014/main" id="{7DCAFDD3-64D7-F949-89E4-C08819F18D1C}"/>
                </a:ext>
              </a:extLst>
            </p:cNvPr>
            <p:cNvCxnSpPr>
              <a:cxnSpLocks/>
              <a:stCxn id="58" idx="5"/>
              <a:endCxn id="121" idx="1"/>
            </p:cNvCxnSpPr>
            <p:nvPr/>
          </p:nvCxnSpPr>
          <p:spPr bwMode="auto">
            <a:xfrm>
              <a:off x="2289384" y="5231576"/>
              <a:ext cx="60541" cy="101491"/>
            </a:xfrm>
            <a:prstGeom prst="line">
              <a:avLst/>
            </a:prstGeom>
            <a:grpFill/>
            <a:ln w="1905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25" name="直接连接符 124">
              <a:extLst>
                <a:ext uri="{FF2B5EF4-FFF2-40B4-BE49-F238E27FC236}">
                  <a16:creationId xmlns:a16="http://schemas.microsoft.com/office/drawing/2014/main" id="{C812A76B-4FD4-2BC8-7234-C046BD5DB5E2}"/>
                </a:ext>
              </a:extLst>
            </p:cNvPr>
            <p:cNvCxnSpPr>
              <a:cxnSpLocks/>
              <a:stCxn id="103" idx="4"/>
              <a:endCxn id="121" idx="7"/>
            </p:cNvCxnSpPr>
            <p:nvPr/>
          </p:nvCxnSpPr>
          <p:spPr bwMode="auto">
            <a:xfrm flipH="1">
              <a:off x="2400367" y="5238067"/>
              <a:ext cx="57997" cy="95000"/>
            </a:xfrm>
            <a:prstGeom prst="line">
              <a:avLst/>
            </a:prstGeom>
            <a:grpFill/>
            <a:ln w="1905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grpSp>
      <p:sp>
        <p:nvSpPr>
          <p:cNvPr id="126" name="矩形 125">
            <a:extLst>
              <a:ext uri="{FF2B5EF4-FFF2-40B4-BE49-F238E27FC236}">
                <a16:creationId xmlns:a16="http://schemas.microsoft.com/office/drawing/2014/main" id="{C0DEC4DF-80B7-AB58-4CAB-A8459C158EF4}"/>
              </a:ext>
            </a:extLst>
          </p:cNvPr>
          <p:cNvSpPr/>
          <p:nvPr/>
        </p:nvSpPr>
        <p:spPr>
          <a:xfrm>
            <a:off x="7273017" y="4245294"/>
            <a:ext cx="567611" cy="275084"/>
          </a:xfrm>
          <a:prstGeom prst="rect">
            <a:avLst/>
          </a:prstGeom>
          <a:solidFill>
            <a:srgbClr val="D9D9D9">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27" name="组合 126">
            <a:extLst>
              <a:ext uri="{FF2B5EF4-FFF2-40B4-BE49-F238E27FC236}">
                <a16:creationId xmlns:a16="http://schemas.microsoft.com/office/drawing/2014/main" id="{670959E5-1D6F-D99E-2B1B-1FF7EB003250}"/>
              </a:ext>
            </a:extLst>
          </p:cNvPr>
          <p:cNvGrpSpPr/>
          <p:nvPr/>
        </p:nvGrpSpPr>
        <p:grpSpPr>
          <a:xfrm>
            <a:off x="7449999" y="2899777"/>
            <a:ext cx="3609617" cy="997532"/>
            <a:chOff x="7449999" y="2899777"/>
            <a:chExt cx="3609617" cy="997532"/>
          </a:xfrm>
        </p:grpSpPr>
        <p:cxnSp>
          <p:nvCxnSpPr>
            <p:cNvPr id="128" name="连接符: 曲线 127">
              <a:extLst>
                <a:ext uri="{FF2B5EF4-FFF2-40B4-BE49-F238E27FC236}">
                  <a16:creationId xmlns:a16="http://schemas.microsoft.com/office/drawing/2014/main" id="{35DAB248-AEFD-5F2B-96F3-2431FF2F27E7}"/>
                </a:ext>
              </a:extLst>
            </p:cNvPr>
            <p:cNvCxnSpPr>
              <a:cxnSpLocks/>
            </p:cNvCxnSpPr>
            <p:nvPr/>
          </p:nvCxnSpPr>
          <p:spPr>
            <a:xfrm rot="16200000" flipH="1">
              <a:off x="7542827" y="3386268"/>
              <a:ext cx="729547" cy="1"/>
            </a:xfrm>
            <a:prstGeom prst="curvedConnector3">
              <a:avLst/>
            </a:prstGeom>
            <a:ln w="12700">
              <a:tailEnd type="triangle"/>
            </a:ln>
          </p:spPr>
          <p:style>
            <a:lnRef idx="1">
              <a:schemeClr val="dk1"/>
            </a:lnRef>
            <a:fillRef idx="0">
              <a:schemeClr val="dk1"/>
            </a:fillRef>
            <a:effectRef idx="0">
              <a:schemeClr val="dk1"/>
            </a:effectRef>
            <a:fontRef idx="minor">
              <a:schemeClr val="tx1"/>
            </a:fontRef>
          </p:style>
        </p:cxnSp>
        <p:sp>
          <p:nvSpPr>
            <p:cNvPr id="129" name="文本框 128">
              <a:extLst>
                <a:ext uri="{FF2B5EF4-FFF2-40B4-BE49-F238E27FC236}">
                  <a16:creationId xmlns:a16="http://schemas.microsoft.com/office/drawing/2014/main" id="{4E6F67E3-24B6-F6D3-4A68-45DC7FA17F64}"/>
                </a:ext>
              </a:extLst>
            </p:cNvPr>
            <p:cNvSpPr txBox="1"/>
            <p:nvPr/>
          </p:nvSpPr>
          <p:spPr>
            <a:xfrm>
              <a:off x="7449999" y="2909844"/>
              <a:ext cx="519438" cy="343968"/>
            </a:xfrm>
            <a:prstGeom prst="rect">
              <a:avLst/>
            </a:prstGeom>
            <a:noFill/>
          </p:spPr>
          <p:txBody>
            <a:bodyPr wrap="square" rtlCol="0">
              <a:noAutofit/>
            </a:bodyPr>
            <a:lstStyle/>
            <a:p>
              <a:pPr algn="ctr"/>
              <a:r>
                <a:rPr lang="en-US" altLang="zh-CN" i="1" dirty="0">
                  <a:latin typeface="Linux Biolinum" panose="02000503000000000000" pitchFamily="2" charset="0"/>
                  <a:ea typeface="Linux Biolinum" panose="02000503000000000000" pitchFamily="2" charset="0"/>
                  <a:cs typeface="Linux Biolinum" panose="02000503000000000000" pitchFamily="2" charset="0"/>
                </a:rPr>
                <a:t>a</a:t>
              </a:r>
              <a:r>
                <a:rPr lang="en-US" altLang="zh-CN" i="1" baseline="-25000" dirty="0">
                  <a:latin typeface="Linux Biolinum" panose="02000503000000000000" pitchFamily="2" charset="0"/>
                  <a:ea typeface="Linux Biolinum" panose="02000503000000000000" pitchFamily="2" charset="0"/>
                  <a:cs typeface="Linux Biolinum" panose="02000503000000000000" pitchFamily="2" charset="0"/>
                </a:rPr>
                <a:t>1</a:t>
              </a:r>
              <a:endParaRPr lang="zh-CN" altLang="en-US" i="1" baseline="-25000" dirty="0">
                <a:latin typeface="Linux Biolinum" panose="02000503000000000000" pitchFamily="2" charset="0"/>
                <a:cs typeface="Linux Biolinum" panose="02000503000000000000" pitchFamily="2" charset="0"/>
              </a:endParaRPr>
            </a:p>
          </p:txBody>
        </p:sp>
        <p:sp>
          <p:nvSpPr>
            <p:cNvPr id="130" name="文本框 129">
              <a:extLst>
                <a:ext uri="{FF2B5EF4-FFF2-40B4-BE49-F238E27FC236}">
                  <a16:creationId xmlns:a16="http://schemas.microsoft.com/office/drawing/2014/main" id="{A02D0F60-03A3-79F7-F40B-FD8DD4EF2C66}"/>
                </a:ext>
              </a:extLst>
            </p:cNvPr>
            <p:cNvSpPr txBox="1"/>
            <p:nvPr/>
          </p:nvSpPr>
          <p:spPr>
            <a:xfrm>
              <a:off x="9374807" y="2899777"/>
              <a:ext cx="519438" cy="343968"/>
            </a:xfrm>
            <a:prstGeom prst="rect">
              <a:avLst/>
            </a:prstGeom>
            <a:noFill/>
          </p:spPr>
          <p:txBody>
            <a:bodyPr wrap="square" rtlCol="0">
              <a:noAutofit/>
            </a:bodyPr>
            <a:lstStyle/>
            <a:p>
              <a:pPr algn="ctr"/>
              <a:r>
                <a:rPr lang="en-US" altLang="zh-CN" i="1" dirty="0">
                  <a:latin typeface="Linux Biolinum" panose="02000503000000000000" pitchFamily="2" charset="0"/>
                  <a:ea typeface="Linux Biolinum" panose="02000503000000000000" pitchFamily="2" charset="0"/>
                  <a:cs typeface="Linux Biolinum" panose="02000503000000000000" pitchFamily="2" charset="0"/>
                </a:rPr>
                <a:t>a</a:t>
              </a:r>
              <a:r>
                <a:rPr lang="en-US" altLang="zh-CN" i="1" baseline="-25000" dirty="0">
                  <a:latin typeface="Linux Biolinum" panose="02000503000000000000" pitchFamily="2" charset="0"/>
                  <a:ea typeface="Linux Biolinum" panose="02000503000000000000" pitchFamily="2" charset="0"/>
                  <a:cs typeface="Linux Biolinum" panose="02000503000000000000" pitchFamily="2" charset="0"/>
                </a:rPr>
                <a:t>n</a:t>
              </a:r>
              <a:endParaRPr lang="zh-CN" altLang="en-US" i="1" baseline="-25000" dirty="0">
                <a:latin typeface="Linux Biolinum" panose="02000503000000000000" pitchFamily="2" charset="0"/>
                <a:cs typeface="Linux Biolinum" panose="02000503000000000000" pitchFamily="2" charset="0"/>
              </a:endParaRPr>
            </a:p>
          </p:txBody>
        </p:sp>
        <p:cxnSp>
          <p:nvCxnSpPr>
            <p:cNvPr id="131" name="连接符: 曲线 130">
              <a:extLst>
                <a:ext uri="{FF2B5EF4-FFF2-40B4-BE49-F238E27FC236}">
                  <a16:creationId xmlns:a16="http://schemas.microsoft.com/office/drawing/2014/main" id="{4052AE57-1E6C-C85D-4256-9EE72DA2D4ED}"/>
                </a:ext>
              </a:extLst>
            </p:cNvPr>
            <p:cNvCxnSpPr>
              <a:cxnSpLocks/>
            </p:cNvCxnSpPr>
            <p:nvPr/>
          </p:nvCxnSpPr>
          <p:spPr>
            <a:xfrm rot="16200000" flipH="1">
              <a:off x="9625762" y="3296380"/>
              <a:ext cx="520003" cy="2"/>
            </a:xfrm>
            <a:prstGeom prst="curvedConnector3">
              <a:avLst/>
            </a:prstGeom>
            <a:ln w="12700">
              <a:tailEnd type="triangle"/>
            </a:ln>
          </p:spPr>
          <p:style>
            <a:lnRef idx="1">
              <a:schemeClr val="dk1"/>
            </a:lnRef>
            <a:fillRef idx="0">
              <a:schemeClr val="dk1"/>
            </a:fillRef>
            <a:effectRef idx="0">
              <a:schemeClr val="dk1"/>
            </a:effectRef>
            <a:fontRef idx="minor">
              <a:schemeClr val="tx1"/>
            </a:fontRef>
          </p:style>
        </p:cxnSp>
        <p:cxnSp>
          <p:nvCxnSpPr>
            <p:cNvPr id="132" name="连接符: 曲线 131">
              <a:extLst>
                <a:ext uri="{FF2B5EF4-FFF2-40B4-BE49-F238E27FC236}">
                  <a16:creationId xmlns:a16="http://schemas.microsoft.com/office/drawing/2014/main" id="{1C6C11DD-41B0-3A44-B2FC-4157F883B249}"/>
                </a:ext>
              </a:extLst>
            </p:cNvPr>
            <p:cNvCxnSpPr>
              <a:cxnSpLocks/>
            </p:cNvCxnSpPr>
            <p:nvPr/>
          </p:nvCxnSpPr>
          <p:spPr>
            <a:xfrm rot="16200000" flipH="1">
              <a:off x="7905035" y="3394026"/>
              <a:ext cx="729547" cy="1"/>
            </a:xfrm>
            <a:prstGeom prst="curvedConnector3">
              <a:avLst/>
            </a:prstGeom>
            <a:ln w="12700">
              <a:headEnd type="triangle"/>
              <a:tailEnd type="none"/>
            </a:ln>
          </p:spPr>
          <p:style>
            <a:lnRef idx="1">
              <a:schemeClr val="dk1"/>
            </a:lnRef>
            <a:fillRef idx="0">
              <a:schemeClr val="dk1"/>
            </a:fillRef>
            <a:effectRef idx="0">
              <a:schemeClr val="dk1"/>
            </a:effectRef>
            <a:fontRef idx="minor">
              <a:schemeClr val="tx1"/>
            </a:fontRef>
          </p:style>
        </p:cxnSp>
        <p:sp>
          <p:nvSpPr>
            <p:cNvPr id="133" name="文本框 132">
              <a:extLst>
                <a:ext uri="{FF2B5EF4-FFF2-40B4-BE49-F238E27FC236}">
                  <a16:creationId xmlns:a16="http://schemas.microsoft.com/office/drawing/2014/main" id="{EE9768BD-5C68-4B54-FD99-D9BEA248876D}"/>
                </a:ext>
              </a:extLst>
            </p:cNvPr>
            <p:cNvSpPr txBox="1"/>
            <p:nvPr/>
          </p:nvSpPr>
          <p:spPr>
            <a:xfrm>
              <a:off x="8261195" y="3262088"/>
              <a:ext cx="1176087" cy="588590"/>
            </a:xfrm>
            <a:prstGeom prst="rect">
              <a:avLst/>
            </a:prstGeom>
            <a:noFill/>
          </p:spPr>
          <p:txBody>
            <a:bodyPr wrap="square" rtlCol="0">
              <a:noAutofit/>
            </a:bodyPr>
            <a:lstStyle/>
            <a:p>
              <a:r>
                <a:rPr lang="en-US" altLang="zh-CN" i="1" dirty="0">
                  <a:solidFill>
                    <a:srgbClr val="0070C0"/>
                  </a:solidFill>
                  <a:latin typeface="Linux Biolinum" panose="02000503000000000000" pitchFamily="2" charset="0"/>
                  <a:ea typeface="Linux Biolinum" panose="02000503000000000000" pitchFamily="2" charset="0"/>
                  <a:cs typeface="Linux Biolinum" panose="02000503000000000000" pitchFamily="2" charset="0"/>
                </a:rPr>
                <a:t>Enable a</a:t>
              </a:r>
              <a:r>
                <a:rPr lang="en-US" altLang="zh-CN" i="1" baseline="-25000" dirty="0">
                  <a:solidFill>
                    <a:srgbClr val="0070C0"/>
                  </a:solidFill>
                  <a:latin typeface="Linux Biolinum" panose="02000503000000000000" pitchFamily="2" charset="0"/>
                  <a:ea typeface="Linux Biolinum" panose="02000503000000000000" pitchFamily="2" charset="0"/>
                  <a:cs typeface="Linux Biolinum" panose="02000503000000000000" pitchFamily="2" charset="0"/>
                </a:rPr>
                <a:t>1</a:t>
              </a:r>
            </a:p>
            <a:p>
              <a:r>
                <a:rPr lang="en-US" altLang="zh-CN" i="1" dirty="0">
                  <a:solidFill>
                    <a:srgbClr val="0070C0"/>
                  </a:solidFill>
                  <a:latin typeface="Linux Biolinum" panose="02000503000000000000" pitchFamily="2" charset="0"/>
                  <a:ea typeface="Linux Biolinum" panose="02000503000000000000" pitchFamily="2" charset="0"/>
                  <a:cs typeface="Linux Biolinum" panose="02000503000000000000" pitchFamily="2" charset="0"/>
                </a:rPr>
                <a:t>Check s</a:t>
              </a:r>
              <a:r>
                <a:rPr lang="en-US" altLang="zh-CN" i="1" baseline="-25000" dirty="0">
                  <a:solidFill>
                    <a:srgbClr val="0070C0"/>
                  </a:solidFill>
                  <a:latin typeface="Linux Biolinum" panose="02000503000000000000" pitchFamily="2" charset="0"/>
                  <a:ea typeface="Linux Biolinum" panose="02000503000000000000" pitchFamily="2" charset="0"/>
                  <a:cs typeface="Linux Biolinum" panose="02000503000000000000" pitchFamily="2" charset="0"/>
                </a:rPr>
                <a:t>1</a:t>
              </a:r>
              <a:endParaRPr lang="zh-CN" altLang="en-US" i="1" baseline="-25000" dirty="0">
                <a:solidFill>
                  <a:srgbClr val="0070C0"/>
                </a:solidFill>
                <a:latin typeface="Linux Biolinum" panose="02000503000000000000" pitchFamily="2" charset="0"/>
                <a:cs typeface="Linux Biolinum" panose="02000503000000000000" pitchFamily="2" charset="0"/>
              </a:endParaRPr>
            </a:p>
          </p:txBody>
        </p:sp>
        <p:pic>
          <p:nvPicPr>
            <p:cNvPr id="134" name="图形 133">
              <a:extLst>
                <a:ext uri="{FF2B5EF4-FFF2-40B4-BE49-F238E27FC236}">
                  <a16:creationId xmlns:a16="http://schemas.microsoft.com/office/drawing/2014/main" id="{073398CC-512A-AAE6-C6A8-99B79FFF6A8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729018" y="3564261"/>
              <a:ext cx="333048" cy="333048"/>
            </a:xfrm>
            <a:prstGeom prst="rect">
              <a:avLst/>
            </a:prstGeom>
          </p:spPr>
        </p:pic>
        <p:sp>
          <p:nvSpPr>
            <p:cNvPr id="135" name="文本框 134">
              <a:extLst>
                <a:ext uri="{FF2B5EF4-FFF2-40B4-BE49-F238E27FC236}">
                  <a16:creationId xmlns:a16="http://schemas.microsoft.com/office/drawing/2014/main" id="{18A0EE33-E281-EF14-72F9-D0B4B9DF3606}"/>
                </a:ext>
              </a:extLst>
            </p:cNvPr>
            <p:cNvSpPr txBox="1"/>
            <p:nvPr/>
          </p:nvSpPr>
          <p:spPr>
            <a:xfrm>
              <a:off x="10010384" y="3535639"/>
              <a:ext cx="1049232" cy="330067"/>
            </a:xfrm>
            <a:prstGeom prst="rect">
              <a:avLst/>
            </a:prstGeom>
            <a:noFill/>
          </p:spPr>
          <p:txBody>
            <a:bodyPr wrap="square" rtlCol="0">
              <a:noAutofit/>
            </a:bodyPr>
            <a:lstStyle/>
            <a:p>
              <a:r>
                <a:rPr lang="en-US" altLang="zh-CN" i="1" dirty="0">
                  <a:solidFill>
                    <a:srgbClr val="FF0000"/>
                  </a:solidFill>
                  <a:latin typeface="Linux Biolinum" panose="02000503000000000000" pitchFamily="2" charset="0"/>
                  <a:ea typeface="Linux Biolinum" panose="02000503000000000000" pitchFamily="2" charset="0"/>
                  <a:cs typeface="Linux Biolinum" panose="02000503000000000000" pitchFamily="2" charset="0"/>
                </a:rPr>
                <a:t>Block a</a:t>
              </a:r>
              <a:r>
                <a:rPr lang="en-US" altLang="zh-CN" i="1" baseline="-25000" dirty="0">
                  <a:solidFill>
                    <a:srgbClr val="FF0000"/>
                  </a:solidFill>
                  <a:latin typeface="Linux Biolinum" panose="02000503000000000000" pitchFamily="2" charset="0"/>
                  <a:ea typeface="Linux Biolinum" panose="02000503000000000000" pitchFamily="2" charset="0"/>
                  <a:cs typeface="Linux Biolinum" panose="02000503000000000000" pitchFamily="2" charset="0"/>
                </a:rPr>
                <a:t>n</a:t>
              </a:r>
            </a:p>
          </p:txBody>
        </p:sp>
      </p:grpSp>
      <p:cxnSp>
        <p:nvCxnSpPr>
          <p:cNvPr id="136" name="直接箭头连接符 135">
            <a:extLst>
              <a:ext uri="{FF2B5EF4-FFF2-40B4-BE49-F238E27FC236}">
                <a16:creationId xmlns:a16="http://schemas.microsoft.com/office/drawing/2014/main" id="{A865CC8C-4F0E-C02C-1FC0-2F20F4368545}"/>
              </a:ext>
            </a:extLst>
          </p:cNvPr>
          <p:cNvCxnSpPr/>
          <p:nvPr/>
        </p:nvCxnSpPr>
        <p:spPr>
          <a:xfrm>
            <a:off x="1759105" y="3526008"/>
            <a:ext cx="0" cy="898599"/>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7" name="直接箭头连接符 136">
            <a:extLst>
              <a:ext uri="{FF2B5EF4-FFF2-40B4-BE49-F238E27FC236}">
                <a16:creationId xmlns:a16="http://schemas.microsoft.com/office/drawing/2014/main" id="{4085D74B-5B05-5FDE-412B-953918BB6AFE}"/>
              </a:ext>
            </a:extLst>
          </p:cNvPr>
          <p:cNvCxnSpPr>
            <a:cxnSpLocks/>
          </p:cNvCxnSpPr>
          <p:nvPr/>
        </p:nvCxnSpPr>
        <p:spPr>
          <a:xfrm flipV="1">
            <a:off x="3111799" y="2745481"/>
            <a:ext cx="591796" cy="5005"/>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8" name="直接箭头连接符 137">
            <a:extLst>
              <a:ext uri="{FF2B5EF4-FFF2-40B4-BE49-F238E27FC236}">
                <a16:creationId xmlns:a16="http://schemas.microsoft.com/office/drawing/2014/main" id="{069D55F8-5D51-1B03-5631-DEB838B5AF9A}"/>
              </a:ext>
            </a:extLst>
          </p:cNvPr>
          <p:cNvCxnSpPr>
            <a:cxnSpLocks/>
          </p:cNvCxnSpPr>
          <p:nvPr/>
        </p:nvCxnSpPr>
        <p:spPr>
          <a:xfrm>
            <a:off x="2675452" y="5098027"/>
            <a:ext cx="1356250"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9" name="直接箭头连接符 138">
            <a:extLst>
              <a:ext uri="{FF2B5EF4-FFF2-40B4-BE49-F238E27FC236}">
                <a16:creationId xmlns:a16="http://schemas.microsoft.com/office/drawing/2014/main" id="{F4B2D037-39D0-9FC2-3E46-CB3F9263A096}"/>
              </a:ext>
            </a:extLst>
          </p:cNvPr>
          <p:cNvCxnSpPr>
            <a:cxnSpLocks/>
          </p:cNvCxnSpPr>
          <p:nvPr/>
        </p:nvCxnSpPr>
        <p:spPr>
          <a:xfrm>
            <a:off x="5704524" y="5105057"/>
            <a:ext cx="1356250"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0" name="直接箭头连接符 139">
            <a:extLst>
              <a:ext uri="{FF2B5EF4-FFF2-40B4-BE49-F238E27FC236}">
                <a16:creationId xmlns:a16="http://schemas.microsoft.com/office/drawing/2014/main" id="{DFF7C947-45E1-22FD-37F1-A7A5DADE47B1}"/>
              </a:ext>
            </a:extLst>
          </p:cNvPr>
          <p:cNvCxnSpPr>
            <a:cxnSpLocks/>
          </p:cNvCxnSpPr>
          <p:nvPr/>
        </p:nvCxnSpPr>
        <p:spPr>
          <a:xfrm>
            <a:off x="5947978" y="2763034"/>
            <a:ext cx="1356250"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9" name="矩形 18">
            <a:extLst>
              <a:ext uri="{FF2B5EF4-FFF2-40B4-BE49-F238E27FC236}">
                <a16:creationId xmlns:a16="http://schemas.microsoft.com/office/drawing/2014/main" id="{0F095D92-ED7F-6F5A-9985-2B330E7BDF47}"/>
              </a:ext>
            </a:extLst>
          </p:cNvPr>
          <p:cNvSpPr/>
          <p:nvPr/>
        </p:nvSpPr>
        <p:spPr>
          <a:xfrm>
            <a:off x="3799825" y="1999080"/>
            <a:ext cx="2018634" cy="2035701"/>
          </a:xfrm>
          <a:prstGeom prst="rect">
            <a:avLst/>
          </a:prstGeom>
          <a:solidFill>
            <a:schemeClr val="bg1">
              <a:lumMod val="95000"/>
            </a:schemeClr>
          </a:solidFill>
          <a:ln>
            <a:noFill/>
          </a:ln>
        </p:spPr>
        <p:style>
          <a:lnRef idx="2">
            <a:schemeClr val="dk1"/>
          </a:lnRef>
          <a:fillRef idx="1">
            <a:schemeClr val="lt1"/>
          </a:fillRef>
          <a:effectRef idx="0">
            <a:schemeClr val="dk1"/>
          </a:effectRef>
          <a:fontRef idx="minor">
            <a:schemeClr val="dk1"/>
          </a:fontRef>
        </p:style>
        <p:txBody>
          <a:bodyPr rtlCol="0" anchor="t"/>
          <a:lstStyle/>
          <a:p>
            <a:r>
              <a:rPr lang="en-US" altLang="zh-CN" sz="1600" dirty="0">
                <a:latin typeface="Consolas" panose="020B0609020204030204" pitchFamily="49" charset="0"/>
              </a:rPr>
              <a:t>Class{</a:t>
            </a:r>
          </a:p>
          <a:p>
            <a:endParaRPr lang="en-US" altLang="zh-CN" sz="1600" b="1" i="1" dirty="0">
              <a:solidFill>
                <a:srgbClr val="ED7D31"/>
              </a:solidFill>
              <a:latin typeface="Consolas" panose="020B0609020204030204" pitchFamily="49" charset="0"/>
            </a:endParaRPr>
          </a:p>
          <a:p>
            <a:r>
              <a:rPr lang="en-US" altLang="zh-CN" sz="1600" dirty="0">
                <a:latin typeface="Consolas" panose="020B0609020204030204" pitchFamily="49" charset="0"/>
              </a:rPr>
              <a:t>  Field f;</a:t>
            </a:r>
          </a:p>
          <a:p>
            <a:endParaRPr lang="en-US" altLang="zh-CN" sz="1600" b="1" i="1" dirty="0">
              <a:solidFill>
                <a:srgbClr val="5B9BD5"/>
              </a:solidFill>
              <a:latin typeface="Consolas" panose="020B0609020204030204" pitchFamily="49" charset="0"/>
            </a:endParaRPr>
          </a:p>
          <a:p>
            <a:r>
              <a:rPr lang="en-US" altLang="zh-CN" sz="1600" dirty="0">
                <a:latin typeface="Consolas" panose="020B0609020204030204" pitchFamily="49" charset="0"/>
              </a:rPr>
              <a:t>  Method(){</a:t>
            </a:r>
          </a:p>
          <a:p>
            <a:r>
              <a:rPr lang="en-US" altLang="zh-CN" sz="1600" dirty="0">
                <a:latin typeface="Consolas" panose="020B0609020204030204" pitchFamily="49" charset="0"/>
              </a:rPr>
              <a:t>    …</a:t>
            </a:r>
          </a:p>
          <a:p>
            <a:r>
              <a:rPr lang="en-US" altLang="zh-CN" sz="1600" dirty="0">
                <a:latin typeface="Consolas" panose="020B0609020204030204" pitchFamily="49" charset="0"/>
              </a:rPr>
              <a:t>  }</a:t>
            </a:r>
          </a:p>
          <a:p>
            <a:r>
              <a:rPr lang="en-US" altLang="zh-CN" sz="1600" dirty="0">
                <a:latin typeface="Consolas" panose="020B0609020204030204" pitchFamily="49" charset="0"/>
              </a:rPr>
              <a:t>}</a:t>
            </a:r>
            <a:endParaRPr lang="zh-CN" altLang="en-US" sz="1600" dirty="0">
              <a:latin typeface="Consolas" panose="020B0609020204030204" pitchFamily="49" charset="0"/>
            </a:endParaRPr>
          </a:p>
        </p:txBody>
      </p:sp>
      <p:sp>
        <p:nvSpPr>
          <p:cNvPr id="141" name="文本框 140">
            <a:extLst>
              <a:ext uri="{FF2B5EF4-FFF2-40B4-BE49-F238E27FC236}">
                <a16:creationId xmlns:a16="http://schemas.microsoft.com/office/drawing/2014/main" id="{A4FA54BF-401C-2A28-7FDA-0FE75713E295}"/>
              </a:ext>
            </a:extLst>
          </p:cNvPr>
          <p:cNvSpPr txBox="1"/>
          <p:nvPr/>
        </p:nvSpPr>
        <p:spPr>
          <a:xfrm>
            <a:off x="3921521" y="2246426"/>
            <a:ext cx="1896938" cy="338554"/>
          </a:xfrm>
          <a:prstGeom prst="rect">
            <a:avLst/>
          </a:prstGeom>
          <a:noFill/>
        </p:spPr>
        <p:txBody>
          <a:bodyPr wrap="square" rtlCol="0">
            <a:spAutoFit/>
          </a:bodyPr>
          <a:lstStyle/>
          <a:p>
            <a:r>
              <a:rPr lang="en-US" altLang="zh-CN" sz="1600" dirty="0">
                <a:latin typeface="Consolas" panose="020B0609020204030204" pitchFamily="49" charset="0"/>
              </a:rPr>
              <a:t> </a:t>
            </a:r>
            <a:r>
              <a:rPr lang="en-US" altLang="zh-CN" sz="1600" b="1" i="1" dirty="0">
                <a:solidFill>
                  <a:srgbClr val="ED7D31"/>
                </a:solidFill>
                <a:latin typeface="Consolas" panose="020B0609020204030204" pitchFamily="49" charset="0"/>
              </a:rPr>
              <a:t>@Variable(</a:t>
            </a:r>
            <a:r>
              <a:rPr lang="en-US" altLang="zh-CN" sz="1600" b="1" i="1" dirty="0">
                <a:solidFill>
                  <a:srgbClr val="ED7D31"/>
                </a:solidFill>
                <a:latin typeface="Consolas" panose="020B0609020204030204" pitchFamily="49" charset="0"/>
                <a:ea typeface="Linux Biolinum" panose="02000503000000000000" pitchFamily="2" charset="0"/>
                <a:cs typeface="Linux Biolinum" panose="02000503000000000000" pitchFamily="2" charset="0"/>
              </a:rPr>
              <a:t>Var</a:t>
            </a:r>
            <a:r>
              <a:rPr lang="en-US" altLang="zh-CN" sz="1600" b="1" i="1" baseline="-25000" dirty="0">
                <a:solidFill>
                  <a:srgbClr val="ED7D31"/>
                </a:solidFill>
                <a:latin typeface="Consolas" panose="020B0609020204030204" pitchFamily="49" charset="0"/>
                <a:ea typeface="Linux Biolinum" panose="02000503000000000000" pitchFamily="2" charset="0"/>
                <a:cs typeface="Linux Biolinum" panose="02000503000000000000" pitchFamily="2" charset="0"/>
              </a:rPr>
              <a:t>1</a:t>
            </a:r>
            <a:r>
              <a:rPr lang="en-US" altLang="zh-CN" sz="1600" b="1" i="1" dirty="0">
                <a:solidFill>
                  <a:srgbClr val="ED7D31"/>
                </a:solidFill>
                <a:latin typeface="Consolas" panose="020B0609020204030204" pitchFamily="49" charset="0"/>
              </a:rPr>
              <a:t>)</a:t>
            </a:r>
            <a:endParaRPr lang="zh-CN" altLang="en-US" sz="1600" b="1" dirty="0"/>
          </a:p>
        </p:txBody>
      </p:sp>
      <p:sp>
        <p:nvSpPr>
          <p:cNvPr id="142" name="文本框 141">
            <a:extLst>
              <a:ext uri="{FF2B5EF4-FFF2-40B4-BE49-F238E27FC236}">
                <a16:creationId xmlns:a16="http://schemas.microsoft.com/office/drawing/2014/main" id="{98AD977A-EBC6-FAFF-EA83-BBAB5791BD33}"/>
              </a:ext>
            </a:extLst>
          </p:cNvPr>
          <p:cNvSpPr txBox="1"/>
          <p:nvPr/>
        </p:nvSpPr>
        <p:spPr>
          <a:xfrm>
            <a:off x="3901391" y="2724553"/>
            <a:ext cx="1932655" cy="338554"/>
          </a:xfrm>
          <a:prstGeom prst="rect">
            <a:avLst/>
          </a:prstGeom>
          <a:noFill/>
        </p:spPr>
        <p:txBody>
          <a:bodyPr wrap="square" rtlCol="0">
            <a:spAutoFit/>
          </a:bodyPr>
          <a:lstStyle/>
          <a:p>
            <a:r>
              <a:rPr lang="en-US" altLang="zh-CN" sz="1600" dirty="0">
                <a:solidFill>
                  <a:srgbClr val="FF0000"/>
                </a:solidFill>
                <a:latin typeface="Consolas" panose="020B0609020204030204" pitchFamily="49" charset="0"/>
              </a:rPr>
              <a:t> </a:t>
            </a:r>
            <a:r>
              <a:rPr lang="en-US" altLang="zh-CN" sz="1600" b="1" i="1" dirty="0">
                <a:solidFill>
                  <a:srgbClr val="FF0000"/>
                </a:solidFill>
                <a:latin typeface="Consolas" panose="020B0609020204030204" pitchFamily="49" charset="0"/>
              </a:rPr>
              <a:t>@Action(A)</a:t>
            </a:r>
            <a:endParaRPr lang="zh-CN" altLang="en-US" sz="1600" b="1" dirty="0">
              <a:solidFill>
                <a:srgbClr val="FF0000"/>
              </a:solidFill>
            </a:endParaRPr>
          </a:p>
        </p:txBody>
      </p:sp>
      <p:sp>
        <p:nvSpPr>
          <p:cNvPr id="3" name="文本框 2">
            <a:extLst>
              <a:ext uri="{FF2B5EF4-FFF2-40B4-BE49-F238E27FC236}">
                <a16:creationId xmlns:a16="http://schemas.microsoft.com/office/drawing/2014/main" id="{0A13423C-9BE9-C594-62D6-82867D3F5922}"/>
              </a:ext>
            </a:extLst>
          </p:cNvPr>
          <p:cNvSpPr txBox="1"/>
          <p:nvPr/>
        </p:nvSpPr>
        <p:spPr>
          <a:xfrm>
            <a:off x="6064480" y="2745481"/>
            <a:ext cx="1047228" cy="318161"/>
          </a:xfrm>
          <a:prstGeom prst="rect">
            <a:avLst/>
          </a:prstGeom>
          <a:noFill/>
        </p:spPr>
        <p:txBody>
          <a:bodyPr wrap="square" rtlCol="0">
            <a:noAutofit/>
          </a:bodyPr>
          <a:lstStyle/>
          <a:p>
            <a:pPr algn="ctr"/>
            <a:r>
              <a:rPr lang="en-US" altLang="zh-CN" dirty="0">
                <a:latin typeface="Linux Biolinum" panose="02000503000000000000" pitchFamily="2" charset="0"/>
                <a:ea typeface="Linux Biolinum" panose="02000503000000000000" pitchFamily="2" charset="0"/>
                <a:cs typeface="Linux Biolinum" panose="02000503000000000000" pitchFamily="2" charset="0"/>
              </a:rPr>
              <a:t>Deploy</a:t>
            </a:r>
            <a:endParaRPr lang="zh-CN" altLang="en-US" dirty="0">
              <a:latin typeface="Linux Biolinum" panose="02000503000000000000" pitchFamily="2" charset="0"/>
              <a:cs typeface="Linux Biolinum" panose="02000503000000000000" pitchFamily="2" charset="0"/>
            </a:endParaRPr>
          </a:p>
        </p:txBody>
      </p:sp>
    </p:spTree>
    <p:extLst>
      <p:ext uri="{BB962C8B-B14F-4D97-AF65-F5344CB8AC3E}">
        <p14:creationId xmlns:p14="http://schemas.microsoft.com/office/powerpoint/2010/main" val="1665344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3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0"/>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3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7"/>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3"/>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38"/>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6"/>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7"/>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8"/>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9"/>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0"/>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2"/>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40"/>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33"/>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44"/>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49"/>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126"/>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139"/>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5"/>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3"/>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1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p:bldP spid="9" grpId="0" animBg="1"/>
      <p:bldP spid="10" grpId="0" animBg="1"/>
      <p:bldP spid="11" grpId="0"/>
      <p:bldP spid="12" grpId="0"/>
      <p:bldP spid="13" grpId="0"/>
      <p:bldP spid="14" grpId="0"/>
      <p:bldP spid="15" grpId="0" animBg="1"/>
      <p:bldP spid="16" grpId="0" animBg="1"/>
      <p:bldP spid="17" grpId="0" animBg="1"/>
      <p:bldP spid="18" grpId="0"/>
      <p:bldP spid="20" grpId="0"/>
      <p:bldP spid="21" grpId="0"/>
      <p:bldP spid="22" grpId="0"/>
      <p:bldP spid="33" grpId="0"/>
      <p:bldP spid="49" grpId="0" animBg="1"/>
      <p:bldP spid="126" grpId="0" animBg="1"/>
      <p:bldP spid="19" grpId="0" animBg="1"/>
      <p:bldP spid="141" grpId="0"/>
      <p:bldP spid="142" grpId="0"/>
      <p:bldP spid="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48AFAC-B228-5E57-3807-F70461D02B1F}"/>
              </a:ext>
            </a:extLst>
          </p:cNvPr>
          <p:cNvSpPr>
            <a:spLocks noGrp="1"/>
          </p:cNvSpPr>
          <p:nvPr>
            <p:ph type="title"/>
          </p:nvPr>
        </p:nvSpPr>
        <p:spPr/>
        <p:txBody>
          <a:bodyPr/>
          <a:lstStyle/>
          <a:p>
            <a:r>
              <a:rPr lang="en-US" altLang="zh-CN" dirty="0"/>
              <a:t>Evaluation: practice on Raft protocol</a:t>
            </a:r>
            <a:endParaRPr lang="zh-CN" altLang="en-US" dirty="0"/>
          </a:p>
        </p:txBody>
      </p:sp>
      <p:sp>
        <p:nvSpPr>
          <p:cNvPr id="4" name="灯片编号占位符 3">
            <a:extLst>
              <a:ext uri="{FF2B5EF4-FFF2-40B4-BE49-F238E27FC236}">
                <a16:creationId xmlns:a16="http://schemas.microsoft.com/office/drawing/2014/main" id="{41BC294F-667E-FC1E-D5CA-EF5CBC039CF1}"/>
              </a:ext>
            </a:extLst>
          </p:cNvPr>
          <p:cNvSpPr>
            <a:spLocks noGrp="1"/>
          </p:cNvSpPr>
          <p:nvPr>
            <p:ph type="sldNum" sz="quarter" idx="12"/>
          </p:nvPr>
        </p:nvSpPr>
        <p:spPr/>
        <p:txBody>
          <a:bodyPr/>
          <a:lstStyle/>
          <a:p>
            <a:fld id="{AB762644-4423-4A8C-BF71-6D8119CDF996}" type="slidenum">
              <a:rPr lang="zh-CN" altLang="en-US" smtClean="0"/>
              <a:t>24</a:t>
            </a:fld>
            <a:endParaRPr lang="zh-CN" altLang="en-US" dirty="0"/>
          </a:p>
        </p:txBody>
      </p:sp>
      <p:pic>
        <p:nvPicPr>
          <p:cNvPr id="25" name="Picture 4" descr="Protocols Icons &amp; Symbols">
            <a:extLst>
              <a:ext uri="{FF2B5EF4-FFF2-40B4-BE49-F238E27FC236}">
                <a16:creationId xmlns:a16="http://schemas.microsoft.com/office/drawing/2014/main" id="{8FB78DFA-7DD1-2735-A19E-037A018615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93682" y="1892851"/>
            <a:ext cx="1461245" cy="1461245"/>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2" descr="Family Cartoon">
            <a:extLst>
              <a:ext uri="{FF2B5EF4-FFF2-40B4-BE49-F238E27FC236}">
                <a16:creationId xmlns:a16="http://schemas.microsoft.com/office/drawing/2014/main" id="{A79536CE-1976-9685-954C-A52DEE982FBD}"/>
              </a:ext>
            </a:extLst>
          </p:cNvPr>
          <p:cNvPicPr>
            <a:picLocks noChangeAspect="1" noChangeArrowheads="1"/>
          </p:cNvPicPr>
          <p:nvPr/>
        </p:nvPicPr>
        <p:blipFill>
          <a:blip r:embed="rId4" cstate="print">
            <a:extLst>
              <a:ext uri="{BEBA8EAE-BF5A-486C-A8C5-ECC9F3942E4B}">
                <a14:imgProps xmlns:a14="http://schemas.microsoft.com/office/drawing/2010/main">
                  <a14:imgLayer r:embed="rId5">
                    <a14:imgEffect>
                      <a14:backgroundRemoval t="3889" b="96222" l="1556" r="98222">
                        <a14:foregroundMark x1="53000" y1="17444" x2="53000" y2="17444"/>
                        <a14:foregroundMark x1="31889" y1="18000" x2="31889" y2="18000"/>
                        <a14:foregroundMark x1="27111" y1="22111" x2="27111" y2="22111"/>
                        <a14:foregroundMark x1="33556" y1="27889" x2="33556" y2="27889"/>
                        <a14:foregroundMark x1="17333" y1="30778" x2="17333" y2="30778"/>
                        <a14:foregroundMark x1="25333" y1="17667" x2="25333" y2="17667"/>
                        <a14:foregroundMark x1="9111" y1="50000" x2="9111" y2="50000"/>
                        <a14:foregroundMark x1="15111" y1="46778" x2="15111" y2="46778"/>
                        <a14:foregroundMark x1="5778" y1="64000" x2="5778" y2="64000"/>
                        <a14:foregroundMark x1="13222" y1="47778" x2="13222" y2="47778"/>
                        <a14:foregroundMark x1="71111" y1="40000" x2="71111" y2="40000"/>
                        <a14:foregroundMark x1="93000" y1="33222" x2="93000" y2="33222"/>
                        <a14:foregroundMark x1="96667" y1="32667" x2="96667" y2="32667"/>
                        <a14:foregroundMark x1="87667" y1="60556" x2="87667" y2="60556"/>
                        <a14:foregroundMark x1="85222" y1="58444" x2="85222" y2="58444"/>
                        <a14:foregroundMark x1="75000" y1="56222" x2="75000" y2="56222"/>
                        <a14:foregroundMark x1="63222" y1="51889" x2="62222" y2="52111"/>
                        <a14:foregroundMark x1="20444" y1="60556" x2="20444" y2="60556"/>
                        <a14:foregroundMark x1="14444" y1="57667" x2="14444" y2="57667"/>
                        <a14:foregroundMark x1="14222" y1="57444" x2="14222" y2="57444"/>
                        <a14:foregroundMark x1="6000" y1="55333" x2="6000" y2="55333"/>
                        <a14:foregroundMark x1="9778" y1="49000" x2="24889" y2="34667"/>
                        <a14:foregroundMark x1="9333" y1="61111" x2="23000" y2="28444"/>
                        <a14:foregroundMark x1="23000" y1="28444" x2="37444" y2="15333"/>
                        <a14:foregroundMark x1="37444" y1="15333" x2="61333" y2="16333"/>
                        <a14:foregroundMark x1="61333" y1="16333" x2="70444" y2="33000"/>
                        <a14:foregroundMark x1="70444" y1="33000" x2="70333" y2="45444"/>
                        <a14:foregroundMark x1="70333" y1="45444" x2="58222" y2="65222"/>
                        <a14:foregroundMark x1="58222" y1="65222" x2="26556" y2="69000"/>
                        <a14:foregroundMark x1="26556" y1="69000" x2="11000" y2="57000"/>
                        <a14:foregroundMark x1="91778" y1="54778" x2="73889" y2="87444"/>
                        <a14:foregroundMark x1="73889" y1="87444" x2="66000" y2="93333"/>
                        <a14:foregroundMark x1="66000" y1="93333" x2="56000" y2="95333"/>
                        <a14:foregroundMark x1="56000" y1="95333" x2="25889" y2="84556"/>
                        <a14:foregroundMark x1="25889" y1="84556" x2="8222" y2="70111"/>
                        <a14:foregroundMark x1="8222" y1="70111" x2="7111" y2="59778"/>
                        <a14:foregroundMark x1="7111" y1="59778" x2="16111" y2="27000"/>
                        <a14:foregroundMark x1="16111" y1="27000" x2="25000" y2="17667"/>
                        <a14:foregroundMark x1="25000" y1="17667" x2="40333" y2="9333"/>
                        <a14:foregroundMark x1="40333" y1="9333" x2="52556" y2="8333"/>
                        <a14:foregroundMark x1="52556" y1="8333" x2="80444" y2="25889"/>
                        <a14:foregroundMark x1="80444" y1="25889" x2="93222" y2="49778"/>
                        <a14:foregroundMark x1="93222" y1="49778" x2="92444" y2="55000"/>
                        <a14:foregroundMark x1="1556" y1="68333" x2="1556" y2="68333"/>
                        <a14:foregroundMark x1="17778" y1="51333" x2="33111" y2="32667"/>
                        <a14:foregroundMark x1="33111" y1="32667" x2="33333" y2="32667"/>
                        <a14:foregroundMark x1="28000" y1="27333" x2="26778" y2="36222"/>
                        <a14:foregroundMark x1="26778" y1="36222" x2="27333" y2="37111"/>
                        <a14:foregroundMark x1="30444" y1="39778" x2="63444" y2="30778"/>
                        <a14:foregroundMark x1="59556" y1="24444" x2="47444" y2="21111"/>
                        <a14:foregroundMark x1="49889" y1="21111" x2="60000" y2="22333"/>
                        <a14:foregroundMark x1="60000" y1="22333" x2="54444" y2="29111"/>
                        <a14:foregroundMark x1="54444" y1="29111" x2="46556" y2="31333"/>
                        <a14:foregroundMark x1="46556" y1="31333" x2="46444" y2="31556"/>
                        <a14:foregroundMark x1="37000" y1="34000" x2="37000" y2="34000"/>
                        <a14:foregroundMark x1="47111" y1="38000" x2="47111" y2="38000"/>
                        <a14:foregroundMark x1="52556" y1="37556" x2="52556" y2="37556"/>
                        <a14:foregroundMark x1="59333" y1="37556" x2="59333" y2="37556"/>
                        <a14:foregroundMark x1="90778" y1="52111" x2="81889" y2="64444"/>
                        <a14:foregroundMark x1="66111" y1="90667" x2="52556" y2="89889"/>
                        <a14:foregroundMark x1="52556" y1="89889" x2="52556" y2="89889"/>
                        <a14:foregroundMark x1="59333" y1="95333" x2="30889" y2="94222"/>
                        <a14:foregroundMark x1="30889" y1="94222" x2="24333" y2="89444"/>
                        <a14:foregroundMark x1="15222" y1="80222" x2="14444" y2="78111"/>
                        <a14:foregroundMark x1="10778" y1="77556" x2="16333" y2="84444"/>
                        <a14:foregroundMark x1="16333" y1="84444" x2="16444" y2="84889"/>
                        <a14:foregroundMark x1="3778" y1="60667" x2="10222" y2="33000"/>
                        <a14:foregroundMark x1="10222" y1="33000" x2="21556" y2="15889"/>
                        <a14:foregroundMark x1="21556" y1="15889" x2="34000" y2="5667"/>
                        <a14:foregroundMark x1="34000" y1="5667" x2="44778" y2="2333"/>
                        <a14:foregroundMark x1="44778" y1="2333" x2="60667" y2="7667"/>
                        <a14:foregroundMark x1="60667" y1="7667" x2="76556" y2="20556"/>
                        <a14:foregroundMark x1="79444" y1="17222" x2="58000" y2="5222"/>
                        <a14:foregroundMark x1="58000" y1="5222" x2="39333" y2="4889"/>
                        <a14:foregroundMark x1="39333" y1="4889" x2="37667" y2="5778"/>
                        <a14:foregroundMark x1="78667" y1="15333" x2="78667" y2="15333"/>
                        <a14:foregroundMark x1="82111" y1="17222" x2="59000" y2="3889"/>
                        <a14:foregroundMark x1="84222" y1="16000" x2="70333" y2="9333"/>
                        <a14:foregroundMark x1="70333" y1="9333" x2="65778" y2="8778"/>
                        <a14:foregroundMark x1="29778" y1="8778" x2="10556" y2="25111"/>
                        <a14:foregroundMark x1="10556" y1="25111" x2="7222" y2="29333"/>
                        <a14:foregroundMark x1="8444" y1="30000" x2="2556" y2="58889"/>
                        <a14:foregroundMark x1="46889" y1="37333" x2="64333" y2="38111"/>
                        <a14:foregroundMark x1="94889" y1="43444" x2="86111" y2="74444"/>
                        <a14:foregroundMark x1="86111" y1="74444" x2="83111" y2="78778"/>
                        <a14:foregroundMark x1="98333" y1="42000" x2="97889" y2="55778"/>
                        <a14:foregroundMark x1="95889" y1="59667" x2="90556" y2="72222"/>
                        <a14:foregroundMark x1="76556" y1="88778" x2="65111" y2="96222"/>
                        <a14:foregroundMark x1="62889" y1="49667" x2="62889" y2="49667"/>
                      </a14:backgroundRemoval>
                    </a14:imgEffect>
                  </a14:imgLayer>
                </a14:imgProps>
              </a:ext>
              <a:ext uri="{28A0092B-C50C-407E-A947-70E740481C1C}">
                <a14:useLocalDpi xmlns:a14="http://schemas.microsoft.com/office/drawing/2010/main" val="0"/>
              </a:ext>
            </a:extLst>
          </a:blip>
          <a:srcRect/>
          <a:stretch>
            <a:fillRect/>
          </a:stretch>
        </p:blipFill>
        <p:spPr bwMode="auto">
          <a:xfrm>
            <a:off x="3059356" y="3890759"/>
            <a:ext cx="1447973" cy="1447973"/>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2" descr="Family Cartoon">
            <a:extLst>
              <a:ext uri="{FF2B5EF4-FFF2-40B4-BE49-F238E27FC236}">
                <a16:creationId xmlns:a16="http://schemas.microsoft.com/office/drawing/2014/main" id="{E9EA7568-2E0D-6F85-0412-B64ED246C6CD}"/>
              </a:ext>
            </a:extLst>
          </p:cNvPr>
          <p:cNvPicPr>
            <a:picLocks noChangeAspect="1" noChangeArrowheads="1"/>
          </p:cNvPicPr>
          <p:nvPr/>
        </p:nvPicPr>
        <p:blipFill>
          <a:blip r:embed="rId4" cstate="print">
            <a:extLst>
              <a:ext uri="{BEBA8EAE-BF5A-486C-A8C5-ECC9F3942E4B}">
                <a14:imgProps xmlns:a14="http://schemas.microsoft.com/office/drawing/2010/main">
                  <a14:imgLayer r:embed="rId5">
                    <a14:imgEffect>
                      <a14:backgroundRemoval t="3889" b="96222" l="1556" r="98222">
                        <a14:foregroundMark x1="53000" y1="17444" x2="53000" y2="17444"/>
                        <a14:foregroundMark x1="31889" y1="18000" x2="31889" y2="18000"/>
                        <a14:foregroundMark x1="27111" y1="22111" x2="27111" y2="22111"/>
                        <a14:foregroundMark x1="33556" y1="27889" x2="33556" y2="27889"/>
                        <a14:foregroundMark x1="17333" y1="30778" x2="17333" y2="30778"/>
                        <a14:foregroundMark x1="25333" y1="17667" x2="25333" y2="17667"/>
                        <a14:foregroundMark x1="9111" y1="50000" x2="9111" y2="50000"/>
                        <a14:foregroundMark x1="15111" y1="46778" x2="15111" y2="46778"/>
                        <a14:foregroundMark x1="5778" y1="64000" x2="5778" y2="64000"/>
                        <a14:foregroundMark x1="13222" y1="47778" x2="13222" y2="47778"/>
                        <a14:foregroundMark x1="71111" y1="40000" x2="71111" y2="40000"/>
                        <a14:foregroundMark x1="93000" y1="33222" x2="93000" y2="33222"/>
                        <a14:foregroundMark x1="96667" y1="32667" x2="96667" y2="32667"/>
                        <a14:foregroundMark x1="87667" y1="60556" x2="87667" y2="60556"/>
                        <a14:foregroundMark x1="85222" y1="58444" x2="85222" y2="58444"/>
                        <a14:foregroundMark x1="75000" y1="56222" x2="75000" y2="56222"/>
                        <a14:foregroundMark x1="63222" y1="51889" x2="62222" y2="52111"/>
                        <a14:foregroundMark x1="20444" y1="60556" x2="20444" y2="60556"/>
                        <a14:foregroundMark x1="14444" y1="57667" x2="14444" y2="57667"/>
                        <a14:foregroundMark x1="14222" y1="57444" x2="14222" y2="57444"/>
                        <a14:foregroundMark x1="6000" y1="55333" x2="6000" y2="55333"/>
                        <a14:foregroundMark x1="9778" y1="49000" x2="24889" y2="34667"/>
                        <a14:foregroundMark x1="9333" y1="61111" x2="23000" y2="28444"/>
                        <a14:foregroundMark x1="23000" y1="28444" x2="37444" y2="15333"/>
                        <a14:foregroundMark x1="37444" y1="15333" x2="61333" y2="16333"/>
                        <a14:foregroundMark x1="61333" y1="16333" x2="70444" y2="33000"/>
                        <a14:foregroundMark x1="70444" y1="33000" x2="70333" y2="45444"/>
                        <a14:foregroundMark x1="70333" y1="45444" x2="58222" y2="65222"/>
                        <a14:foregroundMark x1="58222" y1="65222" x2="26556" y2="69000"/>
                        <a14:foregroundMark x1="26556" y1="69000" x2="11000" y2="57000"/>
                        <a14:foregroundMark x1="91778" y1="54778" x2="73889" y2="87444"/>
                        <a14:foregroundMark x1="73889" y1="87444" x2="66000" y2="93333"/>
                        <a14:foregroundMark x1="66000" y1="93333" x2="56000" y2="95333"/>
                        <a14:foregroundMark x1="56000" y1="95333" x2="25889" y2="84556"/>
                        <a14:foregroundMark x1="25889" y1="84556" x2="8222" y2="70111"/>
                        <a14:foregroundMark x1="8222" y1="70111" x2="7111" y2="59778"/>
                        <a14:foregroundMark x1="7111" y1="59778" x2="16111" y2="27000"/>
                        <a14:foregroundMark x1="16111" y1="27000" x2="25000" y2="17667"/>
                        <a14:foregroundMark x1="25000" y1="17667" x2="40333" y2="9333"/>
                        <a14:foregroundMark x1="40333" y1="9333" x2="52556" y2="8333"/>
                        <a14:foregroundMark x1="52556" y1="8333" x2="80444" y2="25889"/>
                        <a14:foregroundMark x1="80444" y1="25889" x2="93222" y2="49778"/>
                        <a14:foregroundMark x1="93222" y1="49778" x2="92444" y2="55000"/>
                        <a14:foregroundMark x1="1556" y1="68333" x2="1556" y2="68333"/>
                        <a14:foregroundMark x1="17778" y1="51333" x2="33111" y2="32667"/>
                        <a14:foregroundMark x1="33111" y1="32667" x2="33333" y2="32667"/>
                        <a14:foregroundMark x1="28000" y1="27333" x2="26778" y2="36222"/>
                        <a14:foregroundMark x1="26778" y1="36222" x2="27333" y2="37111"/>
                        <a14:foregroundMark x1="30444" y1="39778" x2="63444" y2="30778"/>
                        <a14:foregroundMark x1="59556" y1="24444" x2="47444" y2="21111"/>
                        <a14:foregroundMark x1="49889" y1="21111" x2="60000" y2="22333"/>
                        <a14:foregroundMark x1="60000" y1="22333" x2="54444" y2="29111"/>
                        <a14:foregroundMark x1="54444" y1="29111" x2="46556" y2="31333"/>
                        <a14:foregroundMark x1="46556" y1="31333" x2="46444" y2="31556"/>
                        <a14:foregroundMark x1="37000" y1="34000" x2="37000" y2="34000"/>
                        <a14:foregroundMark x1="47111" y1="38000" x2="47111" y2="38000"/>
                        <a14:foregroundMark x1="52556" y1="37556" x2="52556" y2="37556"/>
                        <a14:foregroundMark x1="59333" y1="37556" x2="59333" y2="37556"/>
                        <a14:foregroundMark x1="90778" y1="52111" x2="81889" y2="64444"/>
                        <a14:foregroundMark x1="66111" y1="90667" x2="52556" y2="89889"/>
                        <a14:foregroundMark x1="52556" y1="89889" x2="52556" y2="89889"/>
                        <a14:foregroundMark x1="59333" y1="95333" x2="30889" y2="94222"/>
                        <a14:foregroundMark x1="30889" y1="94222" x2="24333" y2="89444"/>
                        <a14:foregroundMark x1="15222" y1="80222" x2="14444" y2="78111"/>
                        <a14:foregroundMark x1="10778" y1="77556" x2="16333" y2="84444"/>
                        <a14:foregroundMark x1="16333" y1="84444" x2="16444" y2="84889"/>
                        <a14:foregroundMark x1="3778" y1="60667" x2="10222" y2="33000"/>
                        <a14:foregroundMark x1="10222" y1="33000" x2="21556" y2="15889"/>
                        <a14:foregroundMark x1="21556" y1="15889" x2="34000" y2="5667"/>
                        <a14:foregroundMark x1="34000" y1="5667" x2="44778" y2="2333"/>
                        <a14:foregroundMark x1="44778" y1="2333" x2="60667" y2="7667"/>
                        <a14:foregroundMark x1="60667" y1="7667" x2="76556" y2="20556"/>
                        <a14:foregroundMark x1="79444" y1="17222" x2="58000" y2="5222"/>
                        <a14:foregroundMark x1="58000" y1="5222" x2="39333" y2="4889"/>
                        <a14:foregroundMark x1="39333" y1="4889" x2="37667" y2="5778"/>
                        <a14:foregroundMark x1="78667" y1="15333" x2="78667" y2="15333"/>
                        <a14:foregroundMark x1="82111" y1="17222" x2="59000" y2="3889"/>
                        <a14:foregroundMark x1="84222" y1="16000" x2="70333" y2="9333"/>
                        <a14:foregroundMark x1="70333" y1="9333" x2="65778" y2="8778"/>
                        <a14:foregroundMark x1="29778" y1="8778" x2="10556" y2="25111"/>
                        <a14:foregroundMark x1="10556" y1="25111" x2="7222" y2="29333"/>
                        <a14:foregroundMark x1="8444" y1="30000" x2="2556" y2="58889"/>
                        <a14:foregroundMark x1="46889" y1="37333" x2="64333" y2="38111"/>
                        <a14:foregroundMark x1="94889" y1="43444" x2="86111" y2="74444"/>
                        <a14:foregroundMark x1="86111" y1="74444" x2="83111" y2="78778"/>
                        <a14:foregroundMark x1="98333" y1="42000" x2="97889" y2="55778"/>
                        <a14:foregroundMark x1="95889" y1="59667" x2="90556" y2="72222"/>
                        <a14:foregroundMark x1="76556" y1="88778" x2="65111" y2="96222"/>
                        <a14:foregroundMark x1="62889" y1="49667" x2="62889" y2="49667"/>
                      </a14:backgroundRemoval>
                    </a14:imgEffect>
                  </a14:imgLayer>
                </a14:imgProps>
              </a:ext>
              <a:ext uri="{28A0092B-C50C-407E-A947-70E740481C1C}">
                <a14:useLocalDpi xmlns:a14="http://schemas.microsoft.com/office/drawing/2010/main" val="0"/>
              </a:ext>
            </a:extLst>
          </a:blip>
          <a:srcRect/>
          <a:stretch>
            <a:fillRect/>
          </a:stretch>
        </p:blipFill>
        <p:spPr bwMode="auto">
          <a:xfrm>
            <a:off x="7852291" y="3869865"/>
            <a:ext cx="1447973" cy="1447973"/>
          </a:xfrm>
          <a:prstGeom prst="rect">
            <a:avLst/>
          </a:prstGeom>
          <a:noFill/>
          <a:extLst>
            <a:ext uri="{909E8E84-426E-40DD-AFC4-6F175D3DCCD1}">
              <a14:hiddenFill xmlns:a14="http://schemas.microsoft.com/office/drawing/2010/main">
                <a:solidFill>
                  <a:srgbClr val="FFFFFF"/>
                </a:solidFill>
              </a14:hiddenFill>
            </a:ext>
          </a:extLst>
        </p:spPr>
      </p:pic>
      <p:cxnSp>
        <p:nvCxnSpPr>
          <p:cNvPr id="45" name="直接箭头连接符 44">
            <a:extLst>
              <a:ext uri="{FF2B5EF4-FFF2-40B4-BE49-F238E27FC236}">
                <a16:creationId xmlns:a16="http://schemas.microsoft.com/office/drawing/2014/main" id="{F52BEAC5-CC08-6D8A-476A-8BD32019B4F8}"/>
              </a:ext>
            </a:extLst>
          </p:cNvPr>
          <p:cNvCxnSpPr>
            <a:cxnSpLocks/>
          </p:cNvCxnSpPr>
          <p:nvPr/>
        </p:nvCxnSpPr>
        <p:spPr>
          <a:xfrm flipH="1">
            <a:off x="4507329" y="3106741"/>
            <a:ext cx="853591" cy="652506"/>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3" name="文本框 52">
            <a:extLst>
              <a:ext uri="{FF2B5EF4-FFF2-40B4-BE49-F238E27FC236}">
                <a16:creationId xmlns:a16="http://schemas.microsoft.com/office/drawing/2014/main" id="{3C6F0269-4A72-9CBC-0E86-27909B2F53CF}"/>
              </a:ext>
            </a:extLst>
          </p:cNvPr>
          <p:cNvSpPr txBox="1"/>
          <p:nvPr/>
        </p:nvSpPr>
        <p:spPr>
          <a:xfrm>
            <a:off x="3701667" y="2240949"/>
            <a:ext cx="1792015" cy="646331"/>
          </a:xfrm>
          <a:prstGeom prst="rect">
            <a:avLst/>
          </a:prstGeom>
          <a:noFill/>
        </p:spPr>
        <p:txBody>
          <a:bodyPr wrap="square" rtlCol="0">
            <a:spAutoFit/>
          </a:bodyPr>
          <a:lstStyle/>
          <a:p>
            <a:pPr algn="ctr"/>
            <a:r>
              <a:rPr lang="en-US" altLang="zh-CN" b="1" dirty="0">
                <a:ea typeface="微软雅黑" panose="020B0503020204020204" pitchFamily="34" charset="-122"/>
              </a:rPr>
              <a:t>Existing TLA+ specification</a:t>
            </a:r>
            <a:endParaRPr lang="zh-CN" altLang="en-US" b="1" dirty="0">
              <a:ea typeface="微软雅黑" panose="020B0503020204020204" pitchFamily="34" charset="-122"/>
            </a:endParaRPr>
          </a:p>
        </p:txBody>
      </p:sp>
      <p:sp>
        <p:nvSpPr>
          <p:cNvPr id="55" name="文本框 54">
            <a:extLst>
              <a:ext uri="{FF2B5EF4-FFF2-40B4-BE49-F238E27FC236}">
                <a16:creationId xmlns:a16="http://schemas.microsoft.com/office/drawing/2014/main" id="{3317910E-DE25-1140-2401-785592D15D75}"/>
              </a:ext>
            </a:extLst>
          </p:cNvPr>
          <p:cNvSpPr txBox="1"/>
          <p:nvPr/>
        </p:nvSpPr>
        <p:spPr>
          <a:xfrm>
            <a:off x="2887334" y="5375046"/>
            <a:ext cx="1792015" cy="369332"/>
          </a:xfrm>
          <a:prstGeom prst="rect">
            <a:avLst/>
          </a:prstGeom>
          <a:noFill/>
        </p:spPr>
        <p:txBody>
          <a:bodyPr wrap="square" rtlCol="0">
            <a:spAutoFit/>
          </a:bodyPr>
          <a:lstStyle/>
          <a:p>
            <a:pPr algn="ctr"/>
            <a:r>
              <a:rPr lang="en-US" altLang="zh-CN" b="1" dirty="0" err="1">
                <a:ea typeface="微软雅黑" panose="020B0503020204020204" pitchFamily="34" charset="-122"/>
              </a:rPr>
              <a:t>Xraft</a:t>
            </a:r>
            <a:endParaRPr lang="zh-CN" altLang="en-US" b="1" dirty="0">
              <a:ea typeface="微软雅黑" panose="020B0503020204020204" pitchFamily="34" charset="-122"/>
            </a:endParaRPr>
          </a:p>
        </p:txBody>
      </p:sp>
      <p:sp>
        <p:nvSpPr>
          <p:cNvPr id="56" name="文本框 55">
            <a:extLst>
              <a:ext uri="{FF2B5EF4-FFF2-40B4-BE49-F238E27FC236}">
                <a16:creationId xmlns:a16="http://schemas.microsoft.com/office/drawing/2014/main" id="{67058056-8032-D3AA-261B-A445B34A2E99}"/>
              </a:ext>
            </a:extLst>
          </p:cNvPr>
          <p:cNvSpPr txBox="1"/>
          <p:nvPr/>
        </p:nvSpPr>
        <p:spPr>
          <a:xfrm>
            <a:off x="7680269" y="5363557"/>
            <a:ext cx="1792015" cy="369332"/>
          </a:xfrm>
          <a:prstGeom prst="rect">
            <a:avLst/>
          </a:prstGeom>
          <a:noFill/>
        </p:spPr>
        <p:txBody>
          <a:bodyPr wrap="square" rtlCol="0">
            <a:spAutoFit/>
          </a:bodyPr>
          <a:lstStyle/>
          <a:p>
            <a:pPr algn="ctr"/>
            <a:r>
              <a:rPr lang="en-US" altLang="zh-CN" b="1" dirty="0">
                <a:ea typeface="微软雅黑" panose="020B0503020204020204" pitchFamily="34" charset="-122"/>
              </a:rPr>
              <a:t>Raft-java</a:t>
            </a:r>
            <a:endParaRPr lang="zh-CN" altLang="en-US" b="1" dirty="0">
              <a:ea typeface="微软雅黑" panose="020B0503020204020204" pitchFamily="34" charset="-122"/>
            </a:endParaRPr>
          </a:p>
        </p:txBody>
      </p:sp>
      <p:sp>
        <p:nvSpPr>
          <p:cNvPr id="3" name="文本框 2">
            <a:extLst>
              <a:ext uri="{FF2B5EF4-FFF2-40B4-BE49-F238E27FC236}">
                <a16:creationId xmlns:a16="http://schemas.microsoft.com/office/drawing/2014/main" id="{29BC5060-AE0B-04F5-AEDB-241357FAEE3C}"/>
              </a:ext>
            </a:extLst>
          </p:cNvPr>
          <p:cNvSpPr txBox="1"/>
          <p:nvPr/>
        </p:nvSpPr>
        <p:spPr>
          <a:xfrm>
            <a:off x="855540" y="4291579"/>
            <a:ext cx="1976161" cy="646331"/>
          </a:xfrm>
          <a:prstGeom prst="rect">
            <a:avLst/>
          </a:prstGeom>
          <a:noFill/>
        </p:spPr>
        <p:txBody>
          <a:bodyPr wrap="square" rtlCol="0">
            <a:spAutoFit/>
          </a:bodyPr>
          <a:lstStyle/>
          <a:p>
            <a:pPr algn="ctr"/>
            <a:r>
              <a:rPr lang="en-US" altLang="zh-CN" b="1" dirty="0">
                <a:ea typeface="微软雅黑" panose="020B0503020204020204" pitchFamily="34" charset="-122"/>
              </a:rPr>
              <a:t>Two open-source implementations</a:t>
            </a:r>
            <a:endParaRPr lang="zh-CN" altLang="en-US" b="1" dirty="0">
              <a:ea typeface="微软雅黑" panose="020B0503020204020204" pitchFamily="34" charset="-122"/>
            </a:endParaRPr>
          </a:p>
        </p:txBody>
      </p:sp>
      <p:sp>
        <p:nvSpPr>
          <p:cNvPr id="5" name="文本框 4">
            <a:extLst>
              <a:ext uri="{FF2B5EF4-FFF2-40B4-BE49-F238E27FC236}">
                <a16:creationId xmlns:a16="http://schemas.microsoft.com/office/drawing/2014/main" id="{AD0625E7-B0EB-057B-C79F-5AF95601874E}"/>
              </a:ext>
            </a:extLst>
          </p:cNvPr>
          <p:cNvSpPr txBox="1"/>
          <p:nvPr/>
        </p:nvSpPr>
        <p:spPr>
          <a:xfrm>
            <a:off x="6850625" y="2355891"/>
            <a:ext cx="1766902" cy="461665"/>
          </a:xfrm>
          <a:prstGeom prst="rect">
            <a:avLst/>
          </a:prstGeom>
          <a:noFill/>
        </p:spPr>
        <p:txBody>
          <a:bodyPr wrap="square" rtlCol="0">
            <a:spAutoFit/>
          </a:bodyPr>
          <a:lstStyle/>
          <a:p>
            <a:pPr algn="ctr"/>
            <a:r>
              <a:rPr lang="en-US" altLang="zh-CN" sz="2400" b="1" dirty="0">
                <a:solidFill>
                  <a:srgbClr val="FFBF5D"/>
                </a:solidFill>
                <a:ea typeface="微软雅黑" panose="020B0503020204020204" pitchFamily="34" charset="-122"/>
              </a:rPr>
              <a:t>800+ LOC</a:t>
            </a:r>
            <a:endParaRPr lang="zh-CN" altLang="en-US" sz="2400" b="1" dirty="0">
              <a:solidFill>
                <a:srgbClr val="FFBF5D"/>
              </a:solidFill>
              <a:ea typeface="微软雅黑" panose="020B0503020204020204" pitchFamily="34" charset="-122"/>
            </a:endParaRPr>
          </a:p>
        </p:txBody>
      </p:sp>
      <p:sp>
        <p:nvSpPr>
          <p:cNvPr id="6" name="文本框 5">
            <a:extLst>
              <a:ext uri="{FF2B5EF4-FFF2-40B4-BE49-F238E27FC236}">
                <a16:creationId xmlns:a16="http://schemas.microsoft.com/office/drawing/2014/main" id="{A0B908E7-6A42-9206-DF62-EFB84622EA0E}"/>
              </a:ext>
            </a:extLst>
          </p:cNvPr>
          <p:cNvSpPr txBox="1"/>
          <p:nvPr/>
        </p:nvSpPr>
        <p:spPr>
          <a:xfrm>
            <a:off x="4417536" y="4060746"/>
            <a:ext cx="1766902" cy="461665"/>
          </a:xfrm>
          <a:prstGeom prst="rect">
            <a:avLst/>
          </a:prstGeom>
          <a:noFill/>
        </p:spPr>
        <p:txBody>
          <a:bodyPr wrap="square" rtlCol="0">
            <a:spAutoFit/>
          </a:bodyPr>
          <a:lstStyle/>
          <a:p>
            <a:pPr algn="ctr"/>
            <a:r>
              <a:rPr lang="en-US" altLang="zh-CN" sz="2400" b="1" dirty="0">
                <a:solidFill>
                  <a:srgbClr val="FF916E"/>
                </a:solidFill>
                <a:ea typeface="微软雅黑" panose="020B0503020204020204" pitchFamily="34" charset="-122"/>
              </a:rPr>
              <a:t>16,530 LOC</a:t>
            </a:r>
            <a:endParaRPr lang="zh-CN" altLang="en-US" sz="2400" b="1" dirty="0">
              <a:solidFill>
                <a:srgbClr val="FF916E"/>
              </a:solidFill>
              <a:ea typeface="微软雅黑" panose="020B0503020204020204" pitchFamily="34" charset="-122"/>
            </a:endParaRPr>
          </a:p>
        </p:txBody>
      </p:sp>
      <p:cxnSp>
        <p:nvCxnSpPr>
          <p:cNvPr id="9" name="直接箭头连接符 8">
            <a:extLst>
              <a:ext uri="{FF2B5EF4-FFF2-40B4-BE49-F238E27FC236}">
                <a16:creationId xmlns:a16="http://schemas.microsoft.com/office/drawing/2014/main" id="{45130828-A969-F629-11BC-AB9C29CA5EE9}"/>
              </a:ext>
            </a:extLst>
          </p:cNvPr>
          <p:cNvCxnSpPr>
            <a:cxnSpLocks/>
          </p:cNvCxnSpPr>
          <p:nvPr/>
        </p:nvCxnSpPr>
        <p:spPr>
          <a:xfrm>
            <a:off x="7038098" y="3116930"/>
            <a:ext cx="814193" cy="622636"/>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 name="文本框 9">
            <a:extLst>
              <a:ext uri="{FF2B5EF4-FFF2-40B4-BE49-F238E27FC236}">
                <a16:creationId xmlns:a16="http://schemas.microsoft.com/office/drawing/2014/main" id="{4AABEE42-CCAB-407F-49B9-CC8F7D0B0A63}"/>
              </a:ext>
            </a:extLst>
          </p:cNvPr>
          <p:cNvSpPr txBox="1"/>
          <p:nvPr/>
        </p:nvSpPr>
        <p:spPr>
          <a:xfrm>
            <a:off x="9271992" y="4069292"/>
            <a:ext cx="1766902" cy="461665"/>
          </a:xfrm>
          <a:prstGeom prst="rect">
            <a:avLst/>
          </a:prstGeom>
          <a:noFill/>
        </p:spPr>
        <p:txBody>
          <a:bodyPr wrap="square" rtlCol="0">
            <a:spAutoFit/>
          </a:bodyPr>
          <a:lstStyle/>
          <a:p>
            <a:pPr algn="ctr"/>
            <a:r>
              <a:rPr lang="en-US" altLang="zh-CN" sz="2400" b="1" dirty="0">
                <a:solidFill>
                  <a:srgbClr val="FF916E"/>
                </a:solidFill>
                <a:ea typeface="微软雅黑" panose="020B0503020204020204" pitchFamily="34" charset="-122"/>
              </a:rPr>
              <a:t>15,017 LOC</a:t>
            </a:r>
            <a:endParaRPr lang="zh-CN" altLang="en-US" sz="2400" b="1" dirty="0">
              <a:solidFill>
                <a:srgbClr val="FF916E"/>
              </a:solidFill>
              <a:ea typeface="微软雅黑" panose="020B0503020204020204" pitchFamily="34" charset="-122"/>
            </a:endParaRPr>
          </a:p>
        </p:txBody>
      </p:sp>
      <p:sp>
        <p:nvSpPr>
          <p:cNvPr id="11" name="文本框 10">
            <a:extLst>
              <a:ext uri="{FF2B5EF4-FFF2-40B4-BE49-F238E27FC236}">
                <a16:creationId xmlns:a16="http://schemas.microsoft.com/office/drawing/2014/main" id="{A541689A-7189-8439-6ECE-68769F875932}"/>
              </a:ext>
            </a:extLst>
          </p:cNvPr>
          <p:cNvSpPr txBox="1"/>
          <p:nvPr/>
        </p:nvSpPr>
        <p:spPr>
          <a:xfrm>
            <a:off x="4517264" y="4419191"/>
            <a:ext cx="2921723" cy="461665"/>
          </a:xfrm>
          <a:prstGeom prst="rect">
            <a:avLst/>
          </a:prstGeom>
          <a:noFill/>
        </p:spPr>
        <p:txBody>
          <a:bodyPr wrap="square" rtlCol="0">
            <a:spAutoFit/>
          </a:bodyPr>
          <a:lstStyle/>
          <a:p>
            <a:r>
              <a:rPr lang="en-US" altLang="zh-CN" sz="2400" b="1" dirty="0">
                <a:ea typeface="微软雅黑" panose="020B0503020204020204" pitchFamily="34" charset="-122"/>
              </a:rPr>
              <a:t>151 LOC Annotation</a:t>
            </a:r>
            <a:endParaRPr lang="zh-CN" altLang="en-US" sz="2400" b="1" dirty="0">
              <a:ea typeface="微软雅黑" panose="020B0503020204020204" pitchFamily="34" charset="-122"/>
            </a:endParaRPr>
          </a:p>
        </p:txBody>
      </p:sp>
      <p:sp>
        <p:nvSpPr>
          <p:cNvPr id="12" name="文本框 11">
            <a:extLst>
              <a:ext uri="{FF2B5EF4-FFF2-40B4-BE49-F238E27FC236}">
                <a16:creationId xmlns:a16="http://schemas.microsoft.com/office/drawing/2014/main" id="{B698DCFA-CDA1-0A33-6E6C-19799590146E}"/>
              </a:ext>
            </a:extLst>
          </p:cNvPr>
          <p:cNvSpPr txBox="1"/>
          <p:nvPr/>
        </p:nvSpPr>
        <p:spPr>
          <a:xfrm>
            <a:off x="9356061" y="4407702"/>
            <a:ext cx="3049149" cy="461665"/>
          </a:xfrm>
          <a:prstGeom prst="rect">
            <a:avLst/>
          </a:prstGeom>
          <a:noFill/>
        </p:spPr>
        <p:txBody>
          <a:bodyPr wrap="square" rtlCol="0">
            <a:spAutoFit/>
          </a:bodyPr>
          <a:lstStyle/>
          <a:p>
            <a:r>
              <a:rPr lang="en-US" altLang="zh-CN" sz="2400" b="1" dirty="0">
                <a:ea typeface="微软雅黑" panose="020B0503020204020204" pitchFamily="34" charset="-122"/>
              </a:rPr>
              <a:t>152 LOC Annotation</a:t>
            </a:r>
            <a:endParaRPr lang="zh-CN" altLang="en-US" sz="2400" b="1" dirty="0">
              <a:ea typeface="微软雅黑" panose="020B0503020204020204" pitchFamily="34" charset="-122"/>
            </a:endParaRPr>
          </a:p>
        </p:txBody>
      </p:sp>
      <p:sp>
        <p:nvSpPr>
          <p:cNvPr id="13" name="文本框 12">
            <a:extLst>
              <a:ext uri="{FF2B5EF4-FFF2-40B4-BE49-F238E27FC236}">
                <a16:creationId xmlns:a16="http://schemas.microsoft.com/office/drawing/2014/main" id="{B379FEA1-3DCD-49E9-A540-F60A6A0054A8}"/>
              </a:ext>
            </a:extLst>
          </p:cNvPr>
          <p:cNvSpPr txBox="1"/>
          <p:nvPr/>
        </p:nvSpPr>
        <p:spPr>
          <a:xfrm>
            <a:off x="4527201" y="4741872"/>
            <a:ext cx="1973292" cy="461665"/>
          </a:xfrm>
          <a:prstGeom prst="rect">
            <a:avLst/>
          </a:prstGeom>
          <a:noFill/>
        </p:spPr>
        <p:txBody>
          <a:bodyPr wrap="square" rtlCol="0">
            <a:spAutoFit/>
          </a:bodyPr>
          <a:lstStyle/>
          <a:p>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dirty="0">
                <a:ea typeface="微软雅黑" panose="020B0503020204020204" pitchFamily="34" charset="-122"/>
              </a:rPr>
              <a:t>Two weeks</a:t>
            </a:r>
            <a:endParaRPr lang="zh-CN" altLang="en-US" sz="2400" b="1" dirty="0">
              <a:ea typeface="微软雅黑" panose="020B0503020204020204" pitchFamily="34" charset="-122"/>
            </a:endParaRPr>
          </a:p>
        </p:txBody>
      </p:sp>
      <p:sp>
        <p:nvSpPr>
          <p:cNvPr id="14" name="文本框 13">
            <a:extLst>
              <a:ext uri="{FF2B5EF4-FFF2-40B4-BE49-F238E27FC236}">
                <a16:creationId xmlns:a16="http://schemas.microsoft.com/office/drawing/2014/main" id="{69BB79B8-3BF9-3265-1B53-5648498E25D3}"/>
              </a:ext>
            </a:extLst>
          </p:cNvPr>
          <p:cNvSpPr txBox="1"/>
          <p:nvPr/>
        </p:nvSpPr>
        <p:spPr>
          <a:xfrm>
            <a:off x="9411860" y="4730384"/>
            <a:ext cx="1973292" cy="461665"/>
          </a:xfrm>
          <a:prstGeom prst="rect">
            <a:avLst/>
          </a:prstGeom>
          <a:noFill/>
        </p:spPr>
        <p:txBody>
          <a:bodyPr wrap="square" rtlCol="0">
            <a:spAutoFit/>
          </a:bodyPr>
          <a:lstStyle/>
          <a:p>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dirty="0">
                <a:ea typeface="微软雅黑" panose="020B0503020204020204" pitchFamily="34" charset="-122"/>
              </a:rPr>
              <a:t>Two weeks</a:t>
            </a:r>
            <a:endParaRPr lang="zh-CN" altLang="en-US" sz="2400" b="1" dirty="0">
              <a:ea typeface="微软雅黑" panose="020B0503020204020204" pitchFamily="34" charset="-122"/>
            </a:endParaRPr>
          </a:p>
        </p:txBody>
      </p:sp>
    </p:spTree>
    <p:extLst>
      <p:ext uri="{BB962C8B-B14F-4D97-AF65-F5344CB8AC3E}">
        <p14:creationId xmlns:p14="http://schemas.microsoft.com/office/powerpoint/2010/main" val="2881325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10" grpId="0"/>
      <p:bldP spid="11" grpId="0"/>
      <p:bldP spid="12" grpId="0"/>
      <p:bldP spid="13" grpId="0"/>
      <p:bldP spid="1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48AFAC-B228-5E57-3807-F70461D02B1F}"/>
              </a:ext>
            </a:extLst>
          </p:cNvPr>
          <p:cNvSpPr>
            <a:spLocks noGrp="1"/>
          </p:cNvSpPr>
          <p:nvPr>
            <p:ph type="title"/>
          </p:nvPr>
        </p:nvSpPr>
        <p:spPr/>
        <p:txBody>
          <a:bodyPr/>
          <a:lstStyle/>
          <a:p>
            <a:r>
              <a:rPr lang="en-US" altLang="zh-CN" dirty="0"/>
              <a:t>Evaluation: practice on </a:t>
            </a:r>
            <a:r>
              <a:rPr lang="en-US" altLang="zh-CN" dirty="0" err="1"/>
              <a:t>ZooKeeper</a:t>
            </a:r>
            <a:r>
              <a:rPr lang="en-US" altLang="zh-CN" dirty="0"/>
              <a:t> system</a:t>
            </a:r>
            <a:endParaRPr lang="zh-CN" altLang="en-US" dirty="0"/>
          </a:p>
        </p:txBody>
      </p:sp>
      <p:sp>
        <p:nvSpPr>
          <p:cNvPr id="4" name="灯片编号占位符 3">
            <a:extLst>
              <a:ext uri="{FF2B5EF4-FFF2-40B4-BE49-F238E27FC236}">
                <a16:creationId xmlns:a16="http://schemas.microsoft.com/office/drawing/2014/main" id="{41BC294F-667E-FC1E-D5CA-EF5CBC039CF1}"/>
              </a:ext>
            </a:extLst>
          </p:cNvPr>
          <p:cNvSpPr>
            <a:spLocks noGrp="1"/>
          </p:cNvSpPr>
          <p:nvPr>
            <p:ph type="sldNum" sz="quarter" idx="12"/>
          </p:nvPr>
        </p:nvSpPr>
        <p:spPr/>
        <p:txBody>
          <a:bodyPr/>
          <a:lstStyle/>
          <a:p>
            <a:fld id="{AB762644-4423-4A8C-BF71-6D8119CDF996}" type="slidenum">
              <a:rPr lang="zh-CN" altLang="en-US" smtClean="0"/>
              <a:t>25</a:t>
            </a:fld>
            <a:endParaRPr lang="zh-CN" altLang="en-US"/>
          </a:p>
        </p:txBody>
      </p:sp>
      <p:pic>
        <p:nvPicPr>
          <p:cNvPr id="43" name="Picture 4" descr="Protocols Icons &amp; Symbols">
            <a:extLst>
              <a:ext uri="{FF2B5EF4-FFF2-40B4-BE49-F238E27FC236}">
                <a16:creationId xmlns:a16="http://schemas.microsoft.com/office/drawing/2014/main" id="{062DF72A-D423-473C-14A4-7D005877808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64431" y="4093929"/>
            <a:ext cx="1461245" cy="1461245"/>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2" descr="Family Cartoon">
            <a:extLst>
              <a:ext uri="{FF2B5EF4-FFF2-40B4-BE49-F238E27FC236}">
                <a16:creationId xmlns:a16="http://schemas.microsoft.com/office/drawing/2014/main" id="{C6F29F83-584B-627F-87DF-4A734740F4AE}"/>
              </a:ext>
            </a:extLst>
          </p:cNvPr>
          <p:cNvPicPr>
            <a:picLocks noChangeAspect="1" noChangeArrowheads="1"/>
          </p:cNvPicPr>
          <p:nvPr/>
        </p:nvPicPr>
        <p:blipFill>
          <a:blip r:embed="rId4" cstate="print">
            <a:extLst>
              <a:ext uri="{BEBA8EAE-BF5A-486C-A8C5-ECC9F3942E4B}">
                <a14:imgProps xmlns:a14="http://schemas.microsoft.com/office/drawing/2010/main">
                  <a14:imgLayer r:embed="rId5">
                    <a14:imgEffect>
                      <a14:backgroundRemoval t="3889" b="96222" l="1556" r="98222">
                        <a14:foregroundMark x1="53000" y1="17444" x2="53000" y2="17444"/>
                        <a14:foregroundMark x1="31889" y1="18000" x2="31889" y2="18000"/>
                        <a14:foregroundMark x1="27111" y1="22111" x2="27111" y2="22111"/>
                        <a14:foregroundMark x1="33556" y1="27889" x2="33556" y2="27889"/>
                        <a14:foregroundMark x1="17333" y1="30778" x2="17333" y2="30778"/>
                        <a14:foregroundMark x1="25333" y1="17667" x2="25333" y2="17667"/>
                        <a14:foregroundMark x1="9111" y1="50000" x2="9111" y2="50000"/>
                        <a14:foregroundMark x1="15111" y1="46778" x2="15111" y2="46778"/>
                        <a14:foregroundMark x1="5778" y1="64000" x2="5778" y2="64000"/>
                        <a14:foregroundMark x1="13222" y1="47778" x2="13222" y2="47778"/>
                        <a14:foregroundMark x1="71111" y1="40000" x2="71111" y2="40000"/>
                        <a14:foregroundMark x1="93000" y1="33222" x2="93000" y2="33222"/>
                        <a14:foregroundMark x1="96667" y1="32667" x2="96667" y2="32667"/>
                        <a14:foregroundMark x1="87667" y1="60556" x2="87667" y2="60556"/>
                        <a14:foregroundMark x1="85222" y1="58444" x2="85222" y2="58444"/>
                        <a14:foregroundMark x1="75000" y1="56222" x2="75000" y2="56222"/>
                        <a14:foregroundMark x1="63222" y1="51889" x2="62222" y2="52111"/>
                        <a14:foregroundMark x1="20444" y1="60556" x2="20444" y2="60556"/>
                        <a14:foregroundMark x1="14444" y1="57667" x2="14444" y2="57667"/>
                        <a14:foregroundMark x1="14222" y1="57444" x2="14222" y2="57444"/>
                        <a14:foregroundMark x1="6000" y1="55333" x2="6000" y2="55333"/>
                        <a14:foregroundMark x1="9778" y1="49000" x2="24889" y2="34667"/>
                        <a14:foregroundMark x1="9333" y1="61111" x2="23000" y2="28444"/>
                        <a14:foregroundMark x1="23000" y1="28444" x2="37444" y2="15333"/>
                        <a14:foregroundMark x1="37444" y1="15333" x2="61333" y2="16333"/>
                        <a14:foregroundMark x1="61333" y1="16333" x2="70444" y2="33000"/>
                        <a14:foregroundMark x1="70444" y1="33000" x2="70333" y2="45444"/>
                        <a14:foregroundMark x1="70333" y1="45444" x2="58222" y2="65222"/>
                        <a14:foregroundMark x1="58222" y1="65222" x2="26556" y2="69000"/>
                        <a14:foregroundMark x1="26556" y1="69000" x2="11000" y2="57000"/>
                        <a14:foregroundMark x1="91778" y1="54778" x2="73889" y2="87444"/>
                        <a14:foregroundMark x1="73889" y1="87444" x2="66000" y2="93333"/>
                        <a14:foregroundMark x1="66000" y1="93333" x2="56000" y2="95333"/>
                        <a14:foregroundMark x1="56000" y1="95333" x2="25889" y2="84556"/>
                        <a14:foregroundMark x1="25889" y1="84556" x2="8222" y2="70111"/>
                        <a14:foregroundMark x1="8222" y1="70111" x2="7111" y2="59778"/>
                        <a14:foregroundMark x1="7111" y1="59778" x2="16111" y2="27000"/>
                        <a14:foregroundMark x1="16111" y1="27000" x2="25000" y2="17667"/>
                        <a14:foregroundMark x1="25000" y1="17667" x2="40333" y2="9333"/>
                        <a14:foregroundMark x1="40333" y1="9333" x2="52556" y2="8333"/>
                        <a14:foregroundMark x1="52556" y1="8333" x2="80444" y2="25889"/>
                        <a14:foregroundMark x1="80444" y1="25889" x2="93222" y2="49778"/>
                        <a14:foregroundMark x1="93222" y1="49778" x2="92444" y2="55000"/>
                        <a14:foregroundMark x1="1556" y1="68333" x2="1556" y2="68333"/>
                        <a14:foregroundMark x1="17778" y1="51333" x2="33111" y2="32667"/>
                        <a14:foregroundMark x1="33111" y1="32667" x2="33333" y2="32667"/>
                        <a14:foregroundMark x1="28000" y1="27333" x2="26778" y2="36222"/>
                        <a14:foregroundMark x1="26778" y1="36222" x2="27333" y2="37111"/>
                        <a14:foregroundMark x1="30444" y1="39778" x2="63444" y2="30778"/>
                        <a14:foregroundMark x1="59556" y1="24444" x2="47444" y2="21111"/>
                        <a14:foregroundMark x1="49889" y1="21111" x2="60000" y2="22333"/>
                        <a14:foregroundMark x1="60000" y1="22333" x2="54444" y2="29111"/>
                        <a14:foregroundMark x1="54444" y1="29111" x2="46556" y2="31333"/>
                        <a14:foregroundMark x1="46556" y1="31333" x2="46444" y2="31556"/>
                        <a14:foregroundMark x1="37000" y1="34000" x2="37000" y2="34000"/>
                        <a14:foregroundMark x1="47111" y1="38000" x2="47111" y2="38000"/>
                        <a14:foregroundMark x1="52556" y1="37556" x2="52556" y2="37556"/>
                        <a14:foregroundMark x1="59333" y1="37556" x2="59333" y2="37556"/>
                        <a14:foregroundMark x1="90778" y1="52111" x2="81889" y2="64444"/>
                        <a14:foregroundMark x1="66111" y1="90667" x2="52556" y2="89889"/>
                        <a14:foregroundMark x1="52556" y1="89889" x2="52556" y2="89889"/>
                        <a14:foregroundMark x1="59333" y1="95333" x2="30889" y2="94222"/>
                        <a14:foregroundMark x1="30889" y1="94222" x2="24333" y2="89444"/>
                        <a14:foregroundMark x1="15222" y1="80222" x2="14444" y2="78111"/>
                        <a14:foregroundMark x1="10778" y1="77556" x2="16333" y2="84444"/>
                        <a14:foregroundMark x1="16333" y1="84444" x2="16444" y2="84889"/>
                        <a14:foregroundMark x1="3778" y1="60667" x2="10222" y2="33000"/>
                        <a14:foregroundMark x1="10222" y1="33000" x2="21556" y2="15889"/>
                        <a14:foregroundMark x1="21556" y1="15889" x2="34000" y2="5667"/>
                        <a14:foregroundMark x1="34000" y1="5667" x2="44778" y2="2333"/>
                        <a14:foregroundMark x1="44778" y1="2333" x2="60667" y2="7667"/>
                        <a14:foregroundMark x1="60667" y1="7667" x2="76556" y2="20556"/>
                        <a14:foregroundMark x1="79444" y1="17222" x2="58000" y2="5222"/>
                        <a14:foregroundMark x1="58000" y1="5222" x2="39333" y2="4889"/>
                        <a14:foregroundMark x1="39333" y1="4889" x2="37667" y2="5778"/>
                        <a14:foregroundMark x1="78667" y1="15333" x2="78667" y2="15333"/>
                        <a14:foregroundMark x1="82111" y1="17222" x2="59000" y2="3889"/>
                        <a14:foregroundMark x1="84222" y1="16000" x2="70333" y2="9333"/>
                        <a14:foregroundMark x1="70333" y1="9333" x2="65778" y2="8778"/>
                        <a14:foregroundMark x1="29778" y1="8778" x2="10556" y2="25111"/>
                        <a14:foregroundMark x1="10556" y1="25111" x2="7222" y2="29333"/>
                        <a14:foregroundMark x1="8444" y1="30000" x2="2556" y2="58889"/>
                        <a14:foregroundMark x1="46889" y1="37333" x2="64333" y2="38111"/>
                        <a14:foregroundMark x1="94889" y1="43444" x2="86111" y2="74444"/>
                        <a14:foregroundMark x1="86111" y1="74444" x2="83111" y2="78778"/>
                        <a14:foregroundMark x1="98333" y1="42000" x2="97889" y2="55778"/>
                        <a14:foregroundMark x1="95889" y1="59667" x2="90556" y2="72222"/>
                        <a14:foregroundMark x1="76556" y1="88778" x2="65111" y2="96222"/>
                        <a14:foregroundMark x1="62889" y1="49667" x2="62889" y2="49667"/>
                      </a14:backgroundRemoval>
                    </a14:imgEffect>
                  </a14:imgLayer>
                </a14:imgProps>
              </a:ext>
              <a:ext uri="{28A0092B-C50C-407E-A947-70E740481C1C}">
                <a14:useLocalDpi xmlns:a14="http://schemas.microsoft.com/office/drawing/2010/main" val="0"/>
              </a:ext>
            </a:extLst>
          </a:blip>
          <a:srcRect/>
          <a:stretch>
            <a:fillRect/>
          </a:stretch>
        </p:blipFill>
        <p:spPr bwMode="auto">
          <a:xfrm>
            <a:off x="5277704" y="2182556"/>
            <a:ext cx="1447973" cy="1447973"/>
          </a:xfrm>
          <a:prstGeom prst="rect">
            <a:avLst/>
          </a:prstGeom>
          <a:noFill/>
          <a:extLst>
            <a:ext uri="{909E8E84-426E-40DD-AFC4-6F175D3DCCD1}">
              <a14:hiddenFill xmlns:a14="http://schemas.microsoft.com/office/drawing/2010/main">
                <a:solidFill>
                  <a:srgbClr val="FFFFFF"/>
                </a:solidFill>
              </a14:hiddenFill>
            </a:ext>
          </a:extLst>
        </p:spPr>
      </p:pic>
      <p:cxnSp>
        <p:nvCxnSpPr>
          <p:cNvPr id="48" name="直接箭头连接符 47">
            <a:extLst>
              <a:ext uri="{FF2B5EF4-FFF2-40B4-BE49-F238E27FC236}">
                <a16:creationId xmlns:a16="http://schemas.microsoft.com/office/drawing/2014/main" id="{D53AAE29-8FEA-DFDC-3BA9-D796E173E081}"/>
              </a:ext>
            </a:extLst>
          </p:cNvPr>
          <p:cNvCxnSpPr>
            <a:cxnSpLocks/>
            <a:stCxn id="44" idx="2"/>
            <a:endCxn id="43" idx="0"/>
          </p:cNvCxnSpPr>
          <p:nvPr/>
        </p:nvCxnSpPr>
        <p:spPr>
          <a:xfrm flipH="1">
            <a:off x="5995054" y="3630529"/>
            <a:ext cx="6637" cy="46340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7" name="文本框 56">
            <a:extLst>
              <a:ext uri="{FF2B5EF4-FFF2-40B4-BE49-F238E27FC236}">
                <a16:creationId xmlns:a16="http://schemas.microsoft.com/office/drawing/2014/main" id="{E7EC5298-5957-340B-1CBE-59C0CF0544E7}"/>
              </a:ext>
            </a:extLst>
          </p:cNvPr>
          <p:cNvSpPr txBox="1"/>
          <p:nvPr/>
        </p:nvSpPr>
        <p:spPr>
          <a:xfrm>
            <a:off x="3332398" y="2680308"/>
            <a:ext cx="1792015" cy="369332"/>
          </a:xfrm>
          <a:prstGeom prst="rect">
            <a:avLst/>
          </a:prstGeom>
          <a:noFill/>
        </p:spPr>
        <p:txBody>
          <a:bodyPr wrap="square" rtlCol="0">
            <a:spAutoFit/>
          </a:bodyPr>
          <a:lstStyle/>
          <a:p>
            <a:pPr algn="ctr"/>
            <a:r>
              <a:rPr lang="en-US" altLang="zh-CN" b="1" dirty="0">
                <a:ea typeface="微软雅黑" panose="020B0503020204020204" pitchFamily="34" charset="-122"/>
              </a:rPr>
              <a:t>Existing system</a:t>
            </a:r>
            <a:endParaRPr lang="zh-CN" altLang="en-US" b="1" dirty="0">
              <a:ea typeface="微软雅黑" panose="020B0503020204020204" pitchFamily="34" charset="-122"/>
            </a:endParaRPr>
          </a:p>
        </p:txBody>
      </p:sp>
      <p:sp>
        <p:nvSpPr>
          <p:cNvPr id="58" name="文本框 57">
            <a:extLst>
              <a:ext uri="{FF2B5EF4-FFF2-40B4-BE49-F238E27FC236}">
                <a16:creationId xmlns:a16="http://schemas.microsoft.com/office/drawing/2014/main" id="{7BCC90FA-7AFF-A62E-614D-16DDBBE423D4}"/>
              </a:ext>
            </a:extLst>
          </p:cNvPr>
          <p:cNvSpPr txBox="1"/>
          <p:nvPr/>
        </p:nvSpPr>
        <p:spPr>
          <a:xfrm>
            <a:off x="3171011" y="4501385"/>
            <a:ext cx="1953402" cy="646331"/>
          </a:xfrm>
          <a:prstGeom prst="rect">
            <a:avLst/>
          </a:prstGeom>
          <a:noFill/>
        </p:spPr>
        <p:txBody>
          <a:bodyPr wrap="square" rtlCol="0">
            <a:spAutoFit/>
          </a:bodyPr>
          <a:lstStyle/>
          <a:p>
            <a:pPr algn="ctr"/>
            <a:r>
              <a:rPr lang="en-US" altLang="zh-CN" b="1" dirty="0">
                <a:ea typeface="微软雅黑" panose="020B0503020204020204" pitchFamily="34" charset="-122"/>
              </a:rPr>
              <a:t>TLA+ specification developed by us</a:t>
            </a:r>
            <a:endParaRPr lang="zh-CN" altLang="en-US" b="1" dirty="0">
              <a:ea typeface="微软雅黑" panose="020B0503020204020204" pitchFamily="34" charset="-122"/>
            </a:endParaRPr>
          </a:p>
        </p:txBody>
      </p:sp>
      <p:sp>
        <p:nvSpPr>
          <p:cNvPr id="3" name="文本框 2">
            <a:extLst>
              <a:ext uri="{FF2B5EF4-FFF2-40B4-BE49-F238E27FC236}">
                <a16:creationId xmlns:a16="http://schemas.microsoft.com/office/drawing/2014/main" id="{DBF145E5-5421-40B4-BD82-68ED45FCA717}"/>
              </a:ext>
            </a:extLst>
          </p:cNvPr>
          <p:cNvSpPr txBox="1"/>
          <p:nvPr/>
        </p:nvSpPr>
        <p:spPr>
          <a:xfrm>
            <a:off x="6878968" y="4558014"/>
            <a:ext cx="1766902" cy="461665"/>
          </a:xfrm>
          <a:prstGeom prst="rect">
            <a:avLst/>
          </a:prstGeom>
          <a:noFill/>
        </p:spPr>
        <p:txBody>
          <a:bodyPr wrap="square" rtlCol="0">
            <a:spAutoFit/>
          </a:bodyPr>
          <a:lstStyle/>
          <a:p>
            <a:r>
              <a:rPr lang="en-US" altLang="zh-CN" sz="2400" b="1" dirty="0">
                <a:solidFill>
                  <a:srgbClr val="FFBF5D"/>
                </a:solidFill>
                <a:ea typeface="微软雅黑" panose="020B0503020204020204" pitchFamily="34" charset="-122"/>
              </a:rPr>
              <a:t>1,053 LOC</a:t>
            </a:r>
            <a:endParaRPr lang="zh-CN" altLang="en-US" sz="2400" b="1" dirty="0">
              <a:solidFill>
                <a:srgbClr val="FFBF5D"/>
              </a:solidFill>
              <a:ea typeface="微软雅黑" panose="020B0503020204020204" pitchFamily="34" charset="-122"/>
            </a:endParaRPr>
          </a:p>
        </p:txBody>
      </p:sp>
      <p:sp>
        <p:nvSpPr>
          <p:cNvPr id="5" name="文本框 4">
            <a:extLst>
              <a:ext uri="{FF2B5EF4-FFF2-40B4-BE49-F238E27FC236}">
                <a16:creationId xmlns:a16="http://schemas.microsoft.com/office/drawing/2014/main" id="{85E6114D-5658-A7E8-9E2F-1D4C97A00051}"/>
              </a:ext>
            </a:extLst>
          </p:cNvPr>
          <p:cNvSpPr txBox="1"/>
          <p:nvPr/>
        </p:nvSpPr>
        <p:spPr>
          <a:xfrm>
            <a:off x="6878968" y="2587975"/>
            <a:ext cx="1766902" cy="461665"/>
          </a:xfrm>
          <a:prstGeom prst="rect">
            <a:avLst/>
          </a:prstGeom>
          <a:noFill/>
        </p:spPr>
        <p:txBody>
          <a:bodyPr wrap="square" rtlCol="0">
            <a:spAutoFit/>
          </a:bodyPr>
          <a:lstStyle/>
          <a:p>
            <a:r>
              <a:rPr lang="en-US" altLang="zh-CN" sz="2400" b="1" dirty="0">
                <a:solidFill>
                  <a:srgbClr val="FF916E"/>
                </a:solidFill>
                <a:ea typeface="微软雅黑" panose="020B0503020204020204" pitchFamily="34" charset="-122"/>
              </a:rPr>
              <a:t>15,895 LOC</a:t>
            </a:r>
            <a:endParaRPr lang="zh-CN" altLang="en-US" sz="2400" b="1" dirty="0">
              <a:solidFill>
                <a:srgbClr val="FF916E"/>
              </a:solidFill>
              <a:ea typeface="微软雅黑" panose="020B0503020204020204" pitchFamily="34" charset="-122"/>
            </a:endParaRPr>
          </a:p>
        </p:txBody>
      </p:sp>
      <p:sp>
        <p:nvSpPr>
          <p:cNvPr id="6" name="文本框 5">
            <a:extLst>
              <a:ext uri="{FF2B5EF4-FFF2-40B4-BE49-F238E27FC236}">
                <a16:creationId xmlns:a16="http://schemas.microsoft.com/office/drawing/2014/main" id="{EEBFA569-CAAD-B5E5-AC8E-A5A45D20CBE0}"/>
              </a:ext>
            </a:extLst>
          </p:cNvPr>
          <p:cNvSpPr txBox="1"/>
          <p:nvPr/>
        </p:nvSpPr>
        <p:spPr>
          <a:xfrm>
            <a:off x="6878967" y="3429695"/>
            <a:ext cx="3372819" cy="461665"/>
          </a:xfrm>
          <a:prstGeom prst="rect">
            <a:avLst/>
          </a:prstGeom>
          <a:noFill/>
        </p:spPr>
        <p:txBody>
          <a:bodyPr wrap="square" rtlCol="0">
            <a:spAutoFit/>
          </a:bodyPr>
          <a:lstStyle/>
          <a:p>
            <a:r>
              <a:rPr lang="en-US" altLang="zh-CN" sz="2400" b="1" dirty="0">
                <a:ea typeface="微软雅黑" panose="020B0503020204020204" pitchFamily="34" charset="-122"/>
              </a:rPr>
              <a:t>134 LOC Annotations</a:t>
            </a:r>
            <a:endParaRPr lang="zh-CN" altLang="en-US" sz="2400" b="1" dirty="0">
              <a:ea typeface="微软雅黑" panose="020B0503020204020204" pitchFamily="34" charset="-122"/>
            </a:endParaRPr>
          </a:p>
        </p:txBody>
      </p:sp>
      <p:sp>
        <p:nvSpPr>
          <p:cNvPr id="7" name="文本框 6">
            <a:extLst>
              <a:ext uri="{FF2B5EF4-FFF2-40B4-BE49-F238E27FC236}">
                <a16:creationId xmlns:a16="http://schemas.microsoft.com/office/drawing/2014/main" id="{AD4DAA4B-7E25-7B13-8147-829DC2CCE3FD}"/>
              </a:ext>
            </a:extLst>
          </p:cNvPr>
          <p:cNvSpPr txBox="1"/>
          <p:nvPr/>
        </p:nvSpPr>
        <p:spPr>
          <a:xfrm>
            <a:off x="6878968" y="3763022"/>
            <a:ext cx="1973292" cy="461665"/>
          </a:xfrm>
          <a:prstGeom prst="rect">
            <a:avLst/>
          </a:prstGeom>
          <a:noFill/>
        </p:spPr>
        <p:txBody>
          <a:bodyPr wrap="square" rtlCol="0">
            <a:spAutoFit/>
          </a:bodyPr>
          <a:lstStyle/>
          <a:p>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dirty="0">
                <a:ea typeface="微软雅黑" panose="020B0503020204020204" pitchFamily="34" charset="-122"/>
                <a:cs typeface="Times New Roman" panose="02020603050405020304" pitchFamily="18" charset="0"/>
              </a:rPr>
              <a:t>Five</a:t>
            </a:r>
            <a:r>
              <a:rPr lang="en-US" altLang="zh-CN" sz="2400" b="1" dirty="0">
                <a:ea typeface="微软雅黑" panose="020B0503020204020204" pitchFamily="34" charset="-122"/>
              </a:rPr>
              <a:t> weeks</a:t>
            </a:r>
            <a:endParaRPr lang="zh-CN" altLang="en-US" sz="2400" b="1" dirty="0">
              <a:ea typeface="微软雅黑" panose="020B0503020204020204" pitchFamily="34" charset="-122"/>
            </a:endParaRPr>
          </a:p>
        </p:txBody>
      </p:sp>
    </p:spTree>
    <p:extLst>
      <p:ext uri="{BB962C8B-B14F-4D97-AF65-F5344CB8AC3E}">
        <p14:creationId xmlns:p14="http://schemas.microsoft.com/office/powerpoint/2010/main" val="12905162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6" grpId="0"/>
      <p:bldP spid="7"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807EF07-D734-7FEF-60F7-7E04B56B6E14}"/>
              </a:ext>
            </a:extLst>
          </p:cNvPr>
          <p:cNvSpPr>
            <a:spLocks noGrp="1"/>
          </p:cNvSpPr>
          <p:nvPr>
            <p:ph type="title"/>
          </p:nvPr>
        </p:nvSpPr>
        <p:spPr/>
        <p:txBody>
          <a:bodyPr/>
          <a:lstStyle/>
          <a:p>
            <a:r>
              <a:rPr lang="en-US" altLang="zh-CN" dirty="0"/>
              <a:t>Detected bugs</a:t>
            </a:r>
            <a:endParaRPr lang="zh-CN" altLang="en-US" dirty="0"/>
          </a:p>
        </p:txBody>
      </p:sp>
      <p:graphicFrame>
        <p:nvGraphicFramePr>
          <p:cNvPr id="5" name="表格 5">
            <a:extLst>
              <a:ext uri="{FF2B5EF4-FFF2-40B4-BE49-F238E27FC236}">
                <a16:creationId xmlns:a16="http://schemas.microsoft.com/office/drawing/2014/main" id="{527ABD02-7E41-BDEB-3B71-2808D6F8AFCB}"/>
              </a:ext>
            </a:extLst>
          </p:cNvPr>
          <p:cNvGraphicFramePr>
            <a:graphicFrameLocks noGrp="1"/>
          </p:cNvGraphicFramePr>
          <p:nvPr>
            <p:ph idx="1"/>
            <p:extLst>
              <p:ext uri="{D42A27DB-BD31-4B8C-83A1-F6EECF244321}">
                <p14:modId xmlns:p14="http://schemas.microsoft.com/office/powerpoint/2010/main" val="2028648382"/>
              </p:ext>
            </p:extLst>
          </p:nvPr>
        </p:nvGraphicFramePr>
        <p:xfrm>
          <a:off x="512763" y="2381250"/>
          <a:ext cx="10847385" cy="3708400"/>
        </p:xfrm>
        <a:graphic>
          <a:graphicData uri="http://schemas.openxmlformats.org/drawingml/2006/table">
            <a:tbl>
              <a:tblPr firstRow="1" bandRow="1">
                <a:tableStyleId>{93296810-A885-4BE3-A3E7-6D5BEEA58F35}</a:tableStyleId>
              </a:tblPr>
              <a:tblGrid>
                <a:gridCol w="2347668">
                  <a:extLst>
                    <a:ext uri="{9D8B030D-6E8A-4147-A177-3AD203B41FA5}">
                      <a16:colId xmlns:a16="http://schemas.microsoft.com/office/drawing/2014/main" val="2917163694"/>
                    </a:ext>
                  </a:extLst>
                </a:gridCol>
                <a:gridCol w="1184031">
                  <a:extLst>
                    <a:ext uri="{9D8B030D-6E8A-4147-A177-3AD203B41FA5}">
                      <a16:colId xmlns:a16="http://schemas.microsoft.com/office/drawing/2014/main" val="3900083588"/>
                    </a:ext>
                  </a:extLst>
                </a:gridCol>
                <a:gridCol w="4783015">
                  <a:extLst>
                    <a:ext uri="{9D8B030D-6E8A-4147-A177-3AD203B41FA5}">
                      <a16:colId xmlns:a16="http://schemas.microsoft.com/office/drawing/2014/main" val="2171392574"/>
                    </a:ext>
                  </a:extLst>
                </a:gridCol>
                <a:gridCol w="1441938">
                  <a:extLst>
                    <a:ext uri="{9D8B030D-6E8A-4147-A177-3AD203B41FA5}">
                      <a16:colId xmlns:a16="http://schemas.microsoft.com/office/drawing/2014/main" val="3528933616"/>
                    </a:ext>
                  </a:extLst>
                </a:gridCol>
                <a:gridCol w="1090733">
                  <a:extLst>
                    <a:ext uri="{9D8B030D-6E8A-4147-A177-3AD203B41FA5}">
                      <a16:colId xmlns:a16="http://schemas.microsoft.com/office/drawing/2014/main" val="2367552248"/>
                    </a:ext>
                  </a:extLst>
                </a:gridCol>
              </a:tblGrid>
              <a:tr h="370840">
                <a:tc>
                  <a:txBody>
                    <a:bodyPr/>
                    <a:lstStyle/>
                    <a:p>
                      <a:r>
                        <a:rPr lang="en-US" altLang="zh-CN" dirty="0"/>
                        <a:t>ID</a:t>
                      </a:r>
                      <a:endParaRPr lang="zh-CN" altLang="en-US" dirty="0"/>
                    </a:p>
                  </a:txBody>
                  <a:tcPr/>
                </a:tc>
                <a:tc>
                  <a:txBody>
                    <a:bodyPr/>
                    <a:lstStyle/>
                    <a:p>
                      <a:pPr algn="ctr"/>
                      <a:r>
                        <a:rPr lang="en-US" altLang="zh-CN" dirty="0"/>
                        <a:t>Type</a:t>
                      </a:r>
                      <a:endParaRPr lang="zh-CN" altLang="en-US" dirty="0"/>
                    </a:p>
                  </a:txBody>
                  <a:tcPr/>
                </a:tc>
                <a:tc>
                  <a:txBody>
                    <a:bodyPr/>
                    <a:lstStyle/>
                    <a:p>
                      <a:r>
                        <a:rPr lang="en-US" altLang="zh-CN" dirty="0"/>
                        <a:t>Reported Inconsistency</a:t>
                      </a:r>
                      <a:endParaRPr lang="zh-CN" altLang="en-US" dirty="0"/>
                    </a:p>
                  </a:txBody>
                  <a:tcPr/>
                </a:tc>
                <a:tc>
                  <a:txBody>
                    <a:bodyPr/>
                    <a:lstStyle/>
                    <a:p>
                      <a:pPr algn="ctr"/>
                      <a:r>
                        <a:rPr lang="en-US" altLang="zh-CN" dirty="0"/>
                        <a:t>Elapsed Time</a:t>
                      </a:r>
                      <a:endParaRPr lang="zh-CN" altLang="en-US" dirty="0"/>
                    </a:p>
                  </a:txBody>
                  <a:tcPr/>
                </a:tc>
                <a:tc>
                  <a:txBody>
                    <a:bodyPr/>
                    <a:lstStyle/>
                    <a:p>
                      <a:pPr algn="ctr"/>
                      <a:r>
                        <a:rPr lang="en-US" altLang="zh-CN" dirty="0"/>
                        <a:t># Actions</a:t>
                      </a:r>
                      <a:endParaRPr lang="zh-CN" altLang="en-US" dirty="0"/>
                    </a:p>
                  </a:txBody>
                  <a:tcPr/>
                </a:tc>
                <a:extLst>
                  <a:ext uri="{0D108BD9-81ED-4DB2-BD59-A6C34878D82A}">
                    <a16:rowId xmlns:a16="http://schemas.microsoft.com/office/drawing/2014/main" val="71629293"/>
                  </a:ext>
                </a:extLst>
              </a:tr>
              <a:tr h="370840">
                <a:tc>
                  <a:txBody>
                    <a:bodyPr/>
                    <a:lstStyle/>
                    <a:p>
                      <a:r>
                        <a:rPr lang="en-US" altLang="zh-CN" dirty="0" err="1"/>
                        <a:t>Xraft</a:t>
                      </a:r>
                      <a:r>
                        <a:rPr lang="en-US" altLang="zh-CN" dirty="0"/>
                        <a:t> Bug #1 (New)</a:t>
                      </a:r>
                      <a:endParaRPr lang="zh-CN" altLang="en-US" dirty="0"/>
                    </a:p>
                  </a:txBody>
                  <a:tcPr/>
                </a:tc>
                <a:tc>
                  <a:txBody>
                    <a:bodyPr/>
                    <a:lstStyle/>
                    <a:p>
                      <a:pPr algn="ctr"/>
                      <a:r>
                        <a:rPr lang="en-US" altLang="zh-CN" dirty="0" err="1"/>
                        <a:t>Impl</a:t>
                      </a:r>
                      <a:r>
                        <a:rPr lang="en-US" altLang="zh-CN" dirty="0"/>
                        <a:t>. Bug</a:t>
                      </a:r>
                      <a:endParaRPr lang="zh-CN" altLang="en-US" dirty="0"/>
                    </a:p>
                  </a:txBody>
                  <a:tcPr/>
                </a:tc>
                <a:tc>
                  <a:txBody>
                    <a:bodyPr/>
                    <a:lstStyle/>
                    <a:p>
                      <a:r>
                        <a:rPr lang="en-US" altLang="zh-CN" dirty="0"/>
                        <a:t>Inconsistent state for variable </a:t>
                      </a:r>
                      <a:r>
                        <a:rPr lang="en-US" altLang="zh-CN" dirty="0" err="1"/>
                        <a:t>votesGranted</a:t>
                      </a:r>
                      <a:endParaRPr lang="zh-CN" altLang="en-US" dirty="0"/>
                    </a:p>
                  </a:txBody>
                  <a:tcPr/>
                </a:tc>
                <a:tc>
                  <a:txBody>
                    <a:bodyPr/>
                    <a:lstStyle/>
                    <a:p>
                      <a:pPr algn="ctr"/>
                      <a:r>
                        <a:rPr lang="en-US" altLang="zh-CN" dirty="0"/>
                        <a:t>1 min</a:t>
                      </a:r>
                      <a:endParaRPr lang="zh-CN" altLang="en-US" dirty="0"/>
                    </a:p>
                  </a:txBody>
                  <a:tcPr/>
                </a:tc>
                <a:tc>
                  <a:txBody>
                    <a:bodyPr/>
                    <a:lstStyle/>
                    <a:p>
                      <a:pPr algn="ctr"/>
                      <a:r>
                        <a:rPr lang="en-US" altLang="zh-CN" dirty="0"/>
                        <a:t>6</a:t>
                      </a:r>
                      <a:endParaRPr lang="zh-CN" altLang="en-US" dirty="0"/>
                    </a:p>
                  </a:txBody>
                  <a:tcPr/>
                </a:tc>
                <a:extLst>
                  <a:ext uri="{0D108BD9-81ED-4DB2-BD59-A6C34878D82A}">
                    <a16:rowId xmlns:a16="http://schemas.microsoft.com/office/drawing/2014/main" val="288626991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err="1"/>
                        <a:t>Xraft</a:t>
                      </a:r>
                      <a:r>
                        <a:rPr lang="en-US" altLang="zh-CN" dirty="0"/>
                        <a:t> Bug #2 (New)</a:t>
                      </a:r>
                      <a:endParaRPr lang="zh-CN" altLang="en-US" dirty="0"/>
                    </a:p>
                  </a:txBody>
                  <a:tcPr/>
                </a:tc>
                <a:tc>
                  <a:txBody>
                    <a:bodyPr/>
                    <a:lstStyle/>
                    <a:p>
                      <a:pPr algn="ctr"/>
                      <a:r>
                        <a:rPr lang="en-US" altLang="zh-CN" dirty="0" err="1"/>
                        <a:t>Impl</a:t>
                      </a:r>
                      <a:r>
                        <a:rPr lang="en-US" altLang="zh-CN" dirty="0"/>
                        <a:t>. Bug</a:t>
                      </a:r>
                      <a:endParaRPr lang="zh-CN" altLang="en-US" dirty="0"/>
                    </a:p>
                  </a:txBody>
                  <a:tcPr/>
                </a:tc>
                <a:tc>
                  <a:txBody>
                    <a:bodyPr/>
                    <a:lstStyle/>
                    <a:p>
                      <a:r>
                        <a:rPr lang="en-US" altLang="zh-CN" dirty="0"/>
                        <a:t>Inconsistent state for variable </a:t>
                      </a:r>
                      <a:r>
                        <a:rPr lang="en-US" altLang="zh-CN" dirty="0" err="1"/>
                        <a:t>votedFor</a:t>
                      </a:r>
                      <a:endParaRPr lang="zh-CN" altLang="en-US" dirty="0"/>
                    </a:p>
                  </a:txBody>
                  <a:tcPr/>
                </a:tc>
                <a:tc>
                  <a:txBody>
                    <a:bodyPr/>
                    <a:lstStyle/>
                    <a:p>
                      <a:pPr algn="ctr"/>
                      <a:r>
                        <a:rPr lang="en-US" altLang="zh-CN" dirty="0"/>
                        <a:t>7 min</a:t>
                      </a:r>
                      <a:endParaRPr lang="zh-CN" altLang="en-US" dirty="0"/>
                    </a:p>
                  </a:txBody>
                  <a:tcPr/>
                </a:tc>
                <a:tc>
                  <a:txBody>
                    <a:bodyPr/>
                    <a:lstStyle/>
                    <a:p>
                      <a:pPr algn="ctr"/>
                      <a:r>
                        <a:rPr lang="en-US" altLang="zh-CN" dirty="0"/>
                        <a:t>9</a:t>
                      </a:r>
                      <a:endParaRPr lang="zh-CN" altLang="en-US" dirty="0"/>
                    </a:p>
                  </a:txBody>
                  <a:tcPr/>
                </a:tc>
                <a:extLst>
                  <a:ext uri="{0D108BD9-81ED-4DB2-BD59-A6C34878D82A}">
                    <a16:rowId xmlns:a16="http://schemas.microsoft.com/office/drawing/2014/main" val="372971583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err="1"/>
                        <a:t>Xraft</a:t>
                      </a:r>
                      <a:r>
                        <a:rPr lang="en-US" altLang="zh-CN" dirty="0"/>
                        <a:t> Bug #3 (New)</a:t>
                      </a:r>
                      <a:endParaRPr lang="zh-CN" altLang="en-US" dirty="0"/>
                    </a:p>
                  </a:txBody>
                  <a:tcPr>
                    <a:lnB w="57150" cap="flat" cmpd="sng" algn="ctr">
                      <a:solidFill>
                        <a:schemeClr val="bg1"/>
                      </a:solidFill>
                      <a:prstDash val="solid"/>
                      <a:round/>
                      <a:headEnd type="none" w="med" len="med"/>
                      <a:tailEnd type="none" w="med" len="med"/>
                    </a:lnB>
                  </a:tcPr>
                </a:tc>
                <a:tc>
                  <a:txBody>
                    <a:bodyPr/>
                    <a:lstStyle/>
                    <a:p>
                      <a:pPr algn="ctr"/>
                      <a:r>
                        <a:rPr lang="en-US" altLang="zh-CN" dirty="0" err="1"/>
                        <a:t>Impl</a:t>
                      </a:r>
                      <a:r>
                        <a:rPr lang="en-US" altLang="zh-CN" dirty="0"/>
                        <a:t>. Bug</a:t>
                      </a:r>
                      <a:endParaRPr lang="zh-CN" altLang="en-US" dirty="0"/>
                    </a:p>
                  </a:txBody>
                  <a:tcPr>
                    <a:lnB w="57150" cap="flat" cmpd="sng" algn="ctr">
                      <a:solidFill>
                        <a:schemeClr val="bg1"/>
                      </a:solidFill>
                      <a:prstDash val="solid"/>
                      <a:round/>
                      <a:headEnd type="none" w="med" len="med"/>
                      <a:tailEnd type="none" w="med" len="med"/>
                    </a:lnB>
                  </a:tcPr>
                </a:tc>
                <a:tc>
                  <a:txBody>
                    <a:bodyPr/>
                    <a:lstStyle/>
                    <a:p>
                      <a:r>
                        <a:rPr lang="en-US" altLang="zh-CN" dirty="0"/>
                        <a:t>Unexpected action </a:t>
                      </a:r>
                      <a:r>
                        <a:rPr lang="en-US" altLang="zh-CN" dirty="0" err="1"/>
                        <a:t>HandleRequestVoteResponse</a:t>
                      </a:r>
                      <a:endParaRPr lang="zh-CN" altLang="en-US" dirty="0"/>
                    </a:p>
                  </a:txBody>
                  <a:tcPr>
                    <a:lnB w="57150" cap="flat" cmpd="sng" algn="ctr">
                      <a:solidFill>
                        <a:schemeClr val="bg1"/>
                      </a:solidFill>
                      <a:prstDash val="solid"/>
                      <a:round/>
                      <a:headEnd type="none" w="med" len="med"/>
                      <a:tailEnd type="none" w="med" len="med"/>
                    </a:lnB>
                  </a:tcPr>
                </a:tc>
                <a:tc>
                  <a:txBody>
                    <a:bodyPr/>
                    <a:lstStyle/>
                    <a:p>
                      <a:pPr algn="ctr"/>
                      <a:r>
                        <a:rPr lang="en-US" altLang="zh-CN" dirty="0"/>
                        <a:t>39 min</a:t>
                      </a:r>
                      <a:endParaRPr lang="zh-CN" altLang="en-US" dirty="0"/>
                    </a:p>
                  </a:txBody>
                  <a:tcPr>
                    <a:lnB w="57150" cap="flat" cmpd="sng" algn="ctr">
                      <a:solidFill>
                        <a:schemeClr val="bg1"/>
                      </a:solidFill>
                      <a:prstDash val="solid"/>
                      <a:round/>
                      <a:headEnd type="none" w="med" len="med"/>
                      <a:tailEnd type="none" w="med" len="med"/>
                    </a:lnB>
                  </a:tcPr>
                </a:tc>
                <a:tc>
                  <a:txBody>
                    <a:bodyPr/>
                    <a:lstStyle/>
                    <a:p>
                      <a:pPr algn="ctr"/>
                      <a:r>
                        <a:rPr lang="en-US" altLang="zh-CN" dirty="0"/>
                        <a:t>19</a:t>
                      </a:r>
                      <a:endParaRPr lang="zh-CN" altLang="en-US" dirty="0"/>
                    </a:p>
                  </a:txBody>
                  <a:tcPr>
                    <a:lnB w="5715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257377342"/>
                  </a:ext>
                </a:extLst>
              </a:tr>
              <a:tr h="370840">
                <a:tc>
                  <a:txBody>
                    <a:bodyPr/>
                    <a:lstStyle/>
                    <a:p>
                      <a:r>
                        <a:rPr lang="en-US" altLang="zh-CN" dirty="0"/>
                        <a:t>Raft-java Bug #1</a:t>
                      </a:r>
                      <a:endParaRPr lang="zh-CN" altLang="en-US" dirty="0"/>
                    </a:p>
                  </a:txBody>
                  <a:tcPr>
                    <a:lnT w="57150" cap="flat" cmpd="sng" algn="ctr">
                      <a:solidFill>
                        <a:schemeClr val="bg1"/>
                      </a:solidFill>
                      <a:prstDash val="solid"/>
                      <a:round/>
                      <a:headEnd type="none" w="med" len="med"/>
                      <a:tailEnd type="none" w="med" len="med"/>
                    </a:lnT>
                  </a:tcPr>
                </a:tc>
                <a:tc>
                  <a:txBody>
                    <a:bodyPr/>
                    <a:lstStyle/>
                    <a:p>
                      <a:pPr algn="ctr"/>
                      <a:r>
                        <a:rPr lang="en-US" altLang="zh-CN" dirty="0" err="1"/>
                        <a:t>Impl</a:t>
                      </a:r>
                      <a:r>
                        <a:rPr lang="en-US" altLang="zh-CN" dirty="0"/>
                        <a:t>. Bug</a:t>
                      </a:r>
                      <a:endParaRPr lang="zh-CN" altLang="en-US" dirty="0"/>
                    </a:p>
                  </a:txBody>
                  <a:tcPr>
                    <a:lnT w="57150" cap="flat" cmpd="sng" algn="ctr">
                      <a:solidFill>
                        <a:schemeClr val="bg1"/>
                      </a:solidFill>
                      <a:prstDash val="solid"/>
                      <a:round/>
                      <a:headEnd type="none" w="med" len="med"/>
                      <a:tailEnd type="none" w="med" len="med"/>
                    </a:lnT>
                  </a:tcPr>
                </a:tc>
                <a:tc>
                  <a:txBody>
                    <a:bodyPr/>
                    <a:lstStyle/>
                    <a:p>
                      <a:r>
                        <a:rPr lang="en-US" altLang="zh-CN" dirty="0"/>
                        <a:t>Missing action </a:t>
                      </a:r>
                      <a:r>
                        <a:rPr lang="en-US" altLang="zh-CN" dirty="0" err="1"/>
                        <a:t>HandleRequestVoteResponse</a:t>
                      </a:r>
                      <a:endParaRPr lang="zh-CN" altLang="en-US" dirty="0"/>
                    </a:p>
                  </a:txBody>
                  <a:tcPr>
                    <a:lnT w="57150" cap="flat" cmpd="sng" algn="ctr">
                      <a:solidFill>
                        <a:schemeClr val="bg1"/>
                      </a:solidFill>
                      <a:prstDash val="solid"/>
                      <a:round/>
                      <a:headEnd type="none" w="med" len="med"/>
                      <a:tailEnd type="none" w="med" len="med"/>
                    </a:lnT>
                  </a:tcPr>
                </a:tc>
                <a:tc>
                  <a:txBody>
                    <a:bodyPr/>
                    <a:lstStyle/>
                    <a:p>
                      <a:pPr algn="ctr"/>
                      <a:r>
                        <a:rPr lang="en-US" altLang="zh-CN" dirty="0"/>
                        <a:t>6 min</a:t>
                      </a:r>
                      <a:endParaRPr lang="zh-CN" altLang="en-US" dirty="0"/>
                    </a:p>
                  </a:txBody>
                  <a:tcPr>
                    <a:lnT w="57150" cap="flat" cmpd="sng" algn="ctr">
                      <a:solidFill>
                        <a:schemeClr val="bg1"/>
                      </a:solidFill>
                      <a:prstDash val="solid"/>
                      <a:round/>
                      <a:headEnd type="none" w="med" len="med"/>
                      <a:tailEnd type="none" w="med" len="med"/>
                    </a:lnT>
                  </a:tcPr>
                </a:tc>
                <a:tc>
                  <a:txBody>
                    <a:bodyPr/>
                    <a:lstStyle/>
                    <a:p>
                      <a:pPr algn="ctr"/>
                      <a:r>
                        <a:rPr lang="en-US" altLang="zh-CN" dirty="0"/>
                        <a:t>18</a:t>
                      </a:r>
                      <a:endParaRPr lang="zh-CN" altLang="en-US" dirty="0"/>
                    </a:p>
                  </a:txBody>
                  <a:tcPr>
                    <a:lnT w="57150"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1286143159"/>
                  </a:ext>
                </a:extLst>
              </a:tr>
              <a:tr h="370840">
                <a:tc>
                  <a:txBody>
                    <a:bodyPr/>
                    <a:lstStyle/>
                    <a:p>
                      <a:r>
                        <a:rPr lang="en-US" altLang="zh-CN" dirty="0"/>
                        <a:t>Raft-java Bug #2</a:t>
                      </a:r>
                      <a:endParaRPr lang="zh-CN" altLang="en-US" dirty="0"/>
                    </a:p>
                  </a:txBody>
                  <a:tcPr>
                    <a:lnB w="57150" cap="flat" cmpd="sng" algn="ctr">
                      <a:solidFill>
                        <a:schemeClr val="bg1"/>
                      </a:solidFill>
                      <a:prstDash val="solid"/>
                      <a:round/>
                      <a:headEnd type="none" w="med" len="med"/>
                      <a:tailEnd type="none" w="med" len="med"/>
                    </a:lnB>
                  </a:tcPr>
                </a:tc>
                <a:tc>
                  <a:txBody>
                    <a:bodyPr/>
                    <a:lstStyle/>
                    <a:p>
                      <a:pPr algn="ctr"/>
                      <a:r>
                        <a:rPr lang="en-US" altLang="zh-CN" dirty="0" err="1"/>
                        <a:t>Impl</a:t>
                      </a:r>
                      <a:r>
                        <a:rPr lang="en-US" altLang="zh-CN" dirty="0"/>
                        <a:t>. Bug</a:t>
                      </a:r>
                      <a:endParaRPr lang="zh-CN" altLang="en-US" dirty="0"/>
                    </a:p>
                  </a:txBody>
                  <a:tcPr>
                    <a:lnB w="57150" cap="flat" cmpd="sng" algn="ctr">
                      <a:solidFill>
                        <a:schemeClr val="bg1"/>
                      </a:solidFill>
                      <a:prstDash val="solid"/>
                      <a:round/>
                      <a:headEnd type="none" w="med" len="med"/>
                      <a:tailEnd type="none" w="med" len="med"/>
                    </a:lnB>
                  </a:tcPr>
                </a:tc>
                <a:tc>
                  <a:txBody>
                    <a:bodyPr/>
                    <a:lstStyle/>
                    <a:p>
                      <a:r>
                        <a:rPr lang="en-US" altLang="zh-CN" dirty="0"/>
                        <a:t>Inconsistent state for variable log</a:t>
                      </a:r>
                      <a:endParaRPr lang="zh-CN" altLang="en-US" dirty="0"/>
                    </a:p>
                  </a:txBody>
                  <a:tcPr>
                    <a:lnB w="57150" cap="flat" cmpd="sng" algn="ctr">
                      <a:solidFill>
                        <a:schemeClr val="bg1"/>
                      </a:solidFill>
                      <a:prstDash val="solid"/>
                      <a:round/>
                      <a:headEnd type="none" w="med" len="med"/>
                      <a:tailEnd type="none" w="med" len="med"/>
                    </a:lnB>
                  </a:tcPr>
                </a:tc>
                <a:tc>
                  <a:txBody>
                    <a:bodyPr/>
                    <a:lstStyle/>
                    <a:p>
                      <a:pPr algn="ctr"/>
                      <a:r>
                        <a:rPr lang="en-US" altLang="zh-CN" dirty="0"/>
                        <a:t>5 hours</a:t>
                      </a:r>
                      <a:endParaRPr lang="zh-CN" altLang="en-US" dirty="0"/>
                    </a:p>
                  </a:txBody>
                  <a:tcPr>
                    <a:lnB w="57150" cap="flat" cmpd="sng" algn="ctr">
                      <a:solidFill>
                        <a:schemeClr val="bg1"/>
                      </a:solidFill>
                      <a:prstDash val="solid"/>
                      <a:round/>
                      <a:headEnd type="none" w="med" len="med"/>
                      <a:tailEnd type="none" w="med" len="med"/>
                    </a:lnB>
                  </a:tcPr>
                </a:tc>
                <a:tc>
                  <a:txBody>
                    <a:bodyPr/>
                    <a:lstStyle/>
                    <a:p>
                      <a:pPr algn="ctr"/>
                      <a:r>
                        <a:rPr lang="en-US" altLang="zh-CN" dirty="0"/>
                        <a:t>31</a:t>
                      </a:r>
                      <a:endParaRPr lang="zh-CN" altLang="en-US" dirty="0"/>
                    </a:p>
                  </a:txBody>
                  <a:tcPr>
                    <a:lnB w="5715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779970997"/>
                  </a:ext>
                </a:extLst>
              </a:tr>
              <a:tr h="370840">
                <a:tc>
                  <a:txBody>
                    <a:bodyPr/>
                    <a:lstStyle/>
                    <a:p>
                      <a:r>
                        <a:rPr lang="en-US" altLang="zh-CN" dirty="0" err="1"/>
                        <a:t>ZooKeeper</a:t>
                      </a:r>
                      <a:r>
                        <a:rPr lang="en-US" altLang="zh-CN" dirty="0"/>
                        <a:t> Bug #1</a:t>
                      </a:r>
                      <a:endParaRPr lang="zh-CN" altLang="en-US" dirty="0"/>
                    </a:p>
                  </a:txBody>
                  <a:tcPr>
                    <a:lnT w="57150" cap="flat" cmpd="sng" algn="ctr">
                      <a:solidFill>
                        <a:schemeClr val="bg1"/>
                      </a:solidFill>
                      <a:prstDash val="solid"/>
                      <a:round/>
                      <a:headEnd type="none" w="med" len="med"/>
                      <a:tailEnd type="none" w="med" len="med"/>
                    </a:lnT>
                  </a:tcPr>
                </a:tc>
                <a:tc>
                  <a:txBody>
                    <a:bodyPr/>
                    <a:lstStyle/>
                    <a:p>
                      <a:pPr algn="ctr"/>
                      <a:r>
                        <a:rPr lang="en-US" altLang="zh-CN" dirty="0" err="1"/>
                        <a:t>Impl</a:t>
                      </a:r>
                      <a:r>
                        <a:rPr lang="en-US" altLang="zh-CN" dirty="0"/>
                        <a:t>. Bug</a:t>
                      </a:r>
                      <a:endParaRPr lang="zh-CN" altLang="en-US" dirty="0"/>
                    </a:p>
                  </a:txBody>
                  <a:tcPr>
                    <a:lnT w="57150" cap="flat" cmpd="sng" algn="ctr">
                      <a:solidFill>
                        <a:schemeClr val="bg1"/>
                      </a:solidFill>
                      <a:prstDash val="solid"/>
                      <a:round/>
                      <a:headEnd type="none" w="med" len="med"/>
                      <a:tailEnd type="none" w="med" len="med"/>
                    </a:lnT>
                  </a:tcPr>
                </a:tc>
                <a:tc>
                  <a:txBody>
                    <a:bodyPr/>
                    <a:lstStyle/>
                    <a:p>
                      <a:r>
                        <a:rPr lang="en-US" altLang="zh-CN" dirty="0"/>
                        <a:t>Unexpected action </a:t>
                      </a:r>
                      <a:r>
                        <a:rPr lang="en-US" altLang="zh-CN" dirty="0" err="1"/>
                        <a:t>ReceiveMessage</a:t>
                      </a:r>
                      <a:endParaRPr lang="zh-CN" altLang="en-US" dirty="0"/>
                    </a:p>
                  </a:txBody>
                  <a:tcPr>
                    <a:lnT w="57150" cap="flat" cmpd="sng" algn="ctr">
                      <a:solidFill>
                        <a:schemeClr val="bg1"/>
                      </a:solidFill>
                      <a:prstDash val="solid"/>
                      <a:round/>
                      <a:headEnd type="none" w="med" len="med"/>
                      <a:tailEnd type="none" w="med" len="med"/>
                    </a:lnT>
                  </a:tcPr>
                </a:tc>
                <a:tc>
                  <a:txBody>
                    <a:bodyPr/>
                    <a:lstStyle/>
                    <a:p>
                      <a:pPr algn="ctr"/>
                      <a:r>
                        <a:rPr lang="en-US" altLang="zh-CN" dirty="0"/>
                        <a:t>13 hours</a:t>
                      </a:r>
                      <a:endParaRPr lang="zh-CN" altLang="en-US" dirty="0"/>
                    </a:p>
                  </a:txBody>
                  <a:tcPr>
                    <a:lnT w="57150" cap="flat" cmpd="sng" algn="ctr">
                      <a:solidFill>
                        <a:schemeClr val="bg1"/>
                      </a:solidFill>
                      <a:prstDash val="solid"/>
                      <a:round/>
                      <a:headEnd type="none" w="med" len="med"/>
                      <a:tailEnd type="none" w="med" len="med"/>
                    </a:lnT>
                  </a:tcPr>
                </a:tc>
                <a:tc>
                  <a:txBody>
                    <a:bodyPr/>
                    <a:lstStyle/>
                    <a:p>
                      <a:pPr algn="ctr"/>
                      <a:r>
                        <a:rPr lang="en-US" altLang="zh-CN" dirty="0"/>
                        <a:t>39</a:t>
                      </a:r>
                      <a:endParaRPr lang="zh-CN" altLang="en-US" dirty="0"/>
                    </a:p>
                  </a:txBody>
                  <a:tcPr>
                    <a:lnT w="57150"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3088131940"/>
                  </a:ext>
                </a:extLst>
              </a:tr>
              <a:tr h="370840">
                <a:tc>
                  <a:txBody>
                    <a:bodyPr/>
                    <a:lstStyle/>
                    <a:p>
                      <a:r>
                        <a:rPr lang="en-US" altLang="zh-CN" dirty="0" err="1"/>
                        <a:t>ZooKeeper</a:t>
                      </a:r>
                      <a:r>
                        <a:rPr lang="en-US" altLang="zh-CN" dirty="0"/>
                        <a:t> Bug #2</a:t>
                      </a:r>
                      <a:endParaRPr lang="zh-CN" altLang="en-US" dirty="0"/>
                    </a:p>
                  </a:txBody>
                  <a:tcPr>
                    <a:lnB w="57150" cap="flat" cmpd="sng" algn="ctr">
                      <a:solidFill>
                        <a:schemeClr val="bg1"/>
                      </a:solidFill>
                      <a:prstDash val="solid"/>
                      <a:round/>
                      <a:headEnd type="none" w="med" len="med"/>
                      <a:tailEnd type="none" w="med" len="med"/>
                    </a:lnB>
                  </a:tcPr>
                </a:tc>
                <a:tc>
                  <a:txBody>
                    <a:bodyPr/>
                    <a:lstStyle/>
                    <a:p>
                      <a:pPr algn="ctr"/>
                      <a:r>
                        <a:rPr lang="en-US" altLang="zh-CN" dirty="0" err="1"/>
                        <a:t>Impl</a:t>
                      </a:r>
                      <a:r>
                        <a:rPr lang="en-US" altLang="zh-CN" dirty="0"/>
                        <a:t>. Bug</a:t>
                      </a:r>
                      <a:endParaRPr lang="zh-CN" altLang="en-US" dirty="0"/>
                    </a:p>
                  </a:txBody>
                  <a:tcPr>
                    <a:lnB w="57150" cap="flat" cmpd="sng" algn="ctr">
                      <a:solidFill>
                        <a:schemeClr val="bg1"/>
                      </a:solidFill>
                      <a:prstDash val="solid"/>
                      <a:round/>
                      <a:headEnd type="none" w="med" len="med"/>
                      <a:tailEnd type="none" w="med" len="med"/>
                    </a:lnB>
                  </a:tcPr>
                </a:tc>
                <a:tc>
                  <a:txBody>
                    <a:bodyPr/>
                    <a:lstStyle/>
                    <a:p>
                      <a:r>
                        <a:rPr lang="en-US" altLang="zh-CN" dirty="0"/>
                        <a:t>Missing action </a:t>
                      </a:r>
                      <a:r>
                        <a:rPr lang="en-US" altLang="zh-CN" dirty="0" err="1"/>
                        <a:t>StartElection</a:t>
                      </a:r>
                      <a:endParaRPr lang="zh-CN" altLang="en-US" dirty="0"/>
                    </a:p>
                  </a:txBody>
                  <a:tcPr>
                    <a:lnB w="57150" cap="flat" cmpd="sng" algn="ctr">
                      <a:solidFill>
                        <a:schemeClr val="bg1"/>
                      </a:solidFill>
                      <a:prstDash val="solid"/>
                      <a:round/>
                      <a:headEnd type="none" w="med" len="med"/>
                      <a:tailEnd type="none" w="med" len="med"/>
                    </a:lnB>
                  </a:tcPr>
                </a:tc>
                <a:tc>
                  <a:txBody>
                    <a:bodyPr/>
                    <a:lstStyle/>
                    <a:p>
                      <a:pPr algn="ctr"/>
                      <a:r>
                        <a:rPr lang="en-US" altLang="zh-CN" dirty="0"/>
                        <a:t>29 hours</a:t>
                      </a:r>
                      <a:endParaRPr lang="zh-CN" altLang="en-US" dirty="0"/>
                    </a:p>
                  </a:txBody>
                  <a:tcPr>
                    <a:lnB w="57150" cap="flat" cmpd="sng" algn="ctr">
                      <a:solidFill>
                        <a:schemeClr val="bg1"/>
                      </a:solidFill>
                      <a:prstDash val="solid"/>
                      <a:round/>
                      <a:headEnd type="none" w="med" len="med"/>
                      <a:tailEnd type="none" w="med" len="med"/>
                    </a:lnB>
                  </a:tcPr>
                </a:tc>
                <a:tc>
                  <a:txBody>
                    <a:bodyPr/>
                    <a:lstStyle/>
                    <a:p>
                      <a:pPr algn="ctr"/>
                      <a:r>
                        <a:rPr lang="en-US" altLang="zh-CN" dirty="0"/>
                        <a:t>51</a:t>
                      </a:r>
                      <a:endParaRPr lang="zh-CN" altLang="en-US" dirty="0"/>
                    </a:p>
                  </a:txBody>
                  <a:tcPr>
                    <a:lnB w="5715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897791892"/>
                  </a:ext>
                </a:extLst>
              </a:tr>
              <a:tr h="370840">
                <a:tc>
                  <a:txBody>
                    <a:bodyPr/>
                    <a:lstStyle/>
                    <a:p>
                      <a:r>
                        <a:rPr lang="en-US" altLang="zh-CN" dirty="0"/>
                        <a:t>Raft-spec issue #1(New)</a:t>
                      </a:r>
                      <a:endParaRPr lang="zh-CN" altLang="en-US" dirty="0"/>
                    </a:p>
                  </a:txBody>
                  <a:tcPr>
                    <a:lnT w="57150" cap="flat" cmpd="sng" algn="ctr">
                      <a:solidFill>
                        <a:schemeClr val="bg1"/>
                      </a:solidFill>
                      <a:prstDash val="solid"/>
                      <a:round/>
                      <a:headEnd type="none" w="med" len="med"/>
                      <a:tailEnd type="none" w="med" len="med"/>
                    </a:lnT>
                  </a:tcPr>
                </a:tc>
                <a:tc>
                  <a:txBody>
                    <a:bodyPr/>
                    <a:lstStyle/>
                    <a:p>
                      <a:pPr algn="ctr"/>
                      <a:r>
                        <a:rPr lang="en-US" altLang="zh-CN" dirty="0"/>
                        <a:t>Spec. Bug</a:t>
                      </a:r>
                      <a:endParaRPr lang="zh-CN" altLang="en-US" dirty="0"/>
                    </a:p>
                  </a:txBody>
                  <a:tcPr>
                    <a:lnT w="57150" cap="flat" cmpd="sng" algn="ctr">
                      <a:solidFill>
                        <a:schemeClr val="bg1"/>
                      </a:solidFill>
                      <a:prstDash val="solid"/>
                      <a:round/>
                      <a:headEnd type="none" w="med" len="med"/>
                      <a:tailEnd type="none" w="med" len="med"/>
                    </a:lnT>
                  </a:tcPr>
                </a:tc>
                <a:tc>
                  <a:txBody>
                    <a:bodyPr/>
                    <a:lstStyle/>
                    <a:p>
                      <a:r>
                        <a:rPr lang="en-US" altLang="zh-CN" dirty="0"/>
                        <a:t>Inconsistent state for variable messages</a:t>
                      </a:r>
                      <a:endParaRPr lang="zh-CN" altLang="en-US" dirty="0"/>
                    </a:p>
                  </a:txBody>
                  <a:tcPr>
                    <a:lnT w="57150" cap="flat" cmpd="sng" algn="ctr">
                      <a:solidFill>
                        <a:schemeClr val="bg1"/>
                      </a:solidFill>
                      <a:prstDash val="solid"/>
                      <a:round/>
                      <a:headEnd type="none" w="med" len="med"/>
                      <a:tailEnd type="none" w="med" len="med"/>
                    </a:lnT>
                  </a:tcPr>
                </a:tc>
                <a:tc>
                  <a:txBody>
                    <a:bodyPr/>
                    <a:lstStyle/>
                    <a:p>
                      <a:pPr algn="ctr"/>
                      <a:r>
                        <a:rPr lang="en-US" altLang="zh-CN" dirty="0"/>
                        <a:t>&lt; 1 min</a:t>
                      </a:r>
                      <a:endParaRPr lang="zh-CN" altLang="en-US" dirty="0"/>
                    </a:p>
                  </a:txBody>
                  <a:tcPr>
                    <a:lnT w="57150" cap="flat" cmpd="sng" algn="ctr">
                      <a:solidFill>
                        <a:schemeClr val="bg1"/>
                      </a:solidFill>
                      <a:prstDash val="solid"/>
                      <a:round/>
                      <a:headEnd type="none" w="med" len="med"/>
                      <a:tailEnd type="none" w="med" len="med"/>
                    </a:lnT>
                  </a:tcPr>
                </a:tc>
                <a:tc>
                  <a:txBody>
                    <a:bodyPr/>
                    <a:lstStyle/>
                    <a:p>
                      <a:pPr algn="ctr"/>
                      <a:r>
                        <a:rPr lang="en-US" altLang="zh-CN" dirty="0"/>
                        <a:t>8</a:t>
                      </a:r>
                      <a:endParaRPr lang="zh-CN" altLang="en-US" dirty="0"/>
                    </a:p>
                  </a:txBody>
                  <a:tcPr>
                    <a:lnT w="57150"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301661644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Raft-spec issue #2(New)</a:t>
                      </a:r>
                      <a:endParaRPr lang="zh-CN" altLang="en-US" dirty="0"/>
                    </a:p>
                  </a:txBody>
                  <a:tcPr/>
                </a:tc>
                <a:tc>
                  <a:txBody>
                    <a:bodyPr/>
                    <a:lstStyle/>
                    <a:p>
                      <a:pPr algn="ctr"/>
                      <a:r>
                        <a:rPr lang="en-US" altLang="zh-CN" dirty="0"/>
                        <a:t>Spec. Bug</a:t>
                      </a:r>
                      <a:endParaRPr lang="zh-CN" altLang="en-US" dirty="0"/>
                    </a:p>
                  </a:txBody>
                  <a:tcPr/>
                </a:tc>
                <a:tc>
                  <a:txBody>
                    <a:bodyPr/>
                    <a:lstStyle/>
                    <a:p>
                      <a:r>
                        <a:rPr lang="en-US" altLang="zh-CN" dirty="0"/>
                        <a:t>Missing action </a:t>
                      </a:r>
                      <a:r>
                        <a:rPr lang="en-US" altLang="zh-CN" dirty="0" err="1"/>
                        <a:t>UpdateTerm</a:t>
                      </a:r>
                      <a:endParaRPr lang="zh-CN" altLang="en-US" dirty="0"/>
                    </a:p>
                  </a:txBody>
                  <a:tcPr/>
                </a:tc>
                <a:tc>
                  <a:txBody>
                    <a:bodyPr/>
                    <a:lstStyle/>
                    <a:p>
                      <a:pPr algn="ctr"/>
                      <a:r>
                        <a:rPr lang="en-US" altLang="zh-CN" dirty="0"/>
                        <a:t>&lt; 1 min</a:t>
                      </a:r>
                      <a:endParaRPr lang="zh-CN" altLang="en-US" dirty="0"/>
                    </a:p>
                  </a:txBody>
                  <a:tcPr/>
                </a:tc>
                <a:tc>
                  <a:txBody>
                    <a:bodyPr/>
                    <a:lstStyle/>
                    <a:p>
                      <a:pPr algn="ctr"/>
                      <a:r>
                        <a:rPr lang="en-US" altLang="zh-CN" dirty="0"/>
                        <a:t>5</a:t>
                      </a:r>
                      <a:endParaRPr lang="zh-CN" altLang="en-US" dirty="0"/>
                    </a:p>
                  </a:txBody>
                  <a:tcPr/>
                </a:tc>
                <a:extLst>
                  <a:ext uri="{0D108BD9-81ED-4DB2-BD59-A6C34878D82A}">
                    <a16:rowId xmlns:a16="http://schemas.microsoft.com/office/drawing/2014/main" val="3280062075"/>
                  </a:ext>
                </a:extLst>
              </a:tr>
            </a:tbl>
          </a:graphicData>
        </a:graphic>
      </p:graphicFrame>
      <p:sp>
        <p:nvSpPr>
          <p:cNvPr id="4" name="灯片编号占位符 3">
            <a:extLst>
              <a:ext uri="{FF2B5EF4-FFF2-40B4-BE49-F238E27FC236}">
                <a16:creationId xmlns:a16="http://schemas.microsoft.com/office/drawing/2014/main" id="{1894F5DC-C94B-523F-E3FE-35F3D4F8DF47}"/>
              </a:ext>
            </a:extLst>
          </p:cNvPr>
          <p:cNvSpPr>
            <a:spLocks noGrp="1"/>
          </p:cNvSpPr>
          <p:nvPr>
            <p:ph type="sldNum" sz="quarter" idx="12"/>
          </p:nvPr>
        </p:nvSpPr>
        <p:spPr/>
        <p:txBody>
          <a:bodyPr/>
          <a:lstStyle/>
          <a:p>
            <a:fld id="{AB762644-4423-4A8C-BF71-6D8119CDF996}" type="slidenum">
              <a:rPr lang="zh-CN" altLang="en-US" smtClean="0"/>
              <a:t>26</a:t>
            </a:fld>
            <a:endParaRPr lang="zh-CN" altLang="en-US"/>
          </a:p>
        </p:txBody>
      </p:sp>
      <p:sp>
        <p:nvSpPr>
          <p:cNvPr id="6" name="内容占位符 2">
            <a:extLst>
              <a:ext uri="{FF2B5EF4-FFF2-40B4-BE49-F238E27FC236}">
                <a16:creationId xmlns:a16="http://schemas.microsoft.com/office/drawing/2014/main" id="{5681053C-BF50-E92C-9C8B-D0C24CBF297F}"/>
              </a:ext>
            </a:extLst>
          </p:cNvPr>
          <p:cNvSpPr txBox="1">
            <a:spLocks/>
          </p:cNvSpPr>
          <p:nvPr/>
        </p:nvSpPr>
        <p:spPr>
          <a:xfrm>
            <a:off x="512749" y="1828800"/>
            <a:ext cx="10847978" cy="435133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C00000"/>
              </a:buClr>
              <a:buFont typeface="Wingdings" panose="05000000000000000000" pitchFamily="2" charset="2"/>
              <a:buChar char="p"/>
              <a:defRPr sz="2800" kern="1200" baseline="0">
                <a:solidFill>
                  <a:schemeClr val="tx1"/>
                </a:solidFill>
                <a:latin typeface="Calibri" panose="020F0502020204030204" pitchFamily="34" charset="0"/>
                <a:ea typeface="微软雅黑" panose="020B0503020204020204" pitchFamily="34" charset="-122"/>
                <a:cs typeface="+mn-cs"/>
              </a:defRPr>
            </a:lvl1pPr>
            <a:lvl2pPr marL="685800" indent="-228600" algn="l" defTabSz="914400" rtl="0" eaLnBrk="1" latinLnBrk="0" hangingPunct="1">
              <a:lnSpc>
                <a:spcPct val="90000"/>
              </a:lnSpc>
              <a:spcBef>
                <a:spcPts val="500"/>
              </a:spcBef>
              <a:buClr>
                <a:srgbClr val="C00000"/>
              </a:buClr>
              <a:buFont typeface="Wingdings" panose="05000000000000000000" pitchFamily="2" charset="2"/>
              <a:buChar char="u"/>
              <a:defRPr sz="2400" kern="1200" baseline="0">
                <a:solidFill>
                  <a:schemeClr val="tx1"/>
                </a:solidFill>
                <a:latin typeface="Calibri" panose="020F0502020204030204" pitchFamily="34" charset="0"/>
                <a:ea typeface="微软雅黑" panose="020B0503020204020204" pitchFamily="34" charset="-122"/>
                <a:cs typeface="+mn-cs"/>
              </a:defRPr>
            </a:lvl2pPr>
            <a:lvl3pPr marL="1143000" indent="-228600" algn="l" defTabSz="914400" rtl="0" eaLnBrk="1" latinLnBrk="0" hangingPunct="1">
              <a:lnSpc>
                <a:spcPct val="90000"/>
              </a:lnSpc>
              <a:spcBef>
                <a:spcPts val="500"/>
              </a:spcBef>
              <a:buClr>
                <a:srgbClr val="C00000"/>
              </a:buClr>
              <a:buFont typeface="Wingdings" panose="05000000000000000000" pitchFamily="2" charset="2"/>
              <a:buChar char="n"/>
              <a:defRPr sz="2000" kern="1200" baseline="0">
                <a:solidFill>
                  <a:schemeClr val="tx1"/>
                </a:solidFill>
                <a:latin typeface="Calibri" panose="020F0502020204030204" pitchFamily="34" charset="0"/>
                <a:ea typeface="微软雅黑" panose="020B0503020204020204" pitchFamily="34" charset="-122"/>
                <a:cs typeface="+mn-cs"/>
              </a:defRPr>
            </a:lvl3pPr>
            <a:lvl4pPr marL="1600200" indent="-228600" algn="l" defTabSz="914400" rtl="0" eaLnBrk="1" latinLnBrk="0" hangingPunct="1">
              <a:lnSpc>
                <a:spcPct val="90000"/>
              </a:lnSpc>
              <a:spcBef>
                <a:spcPts val="500"/>
              </a:spcBef>
              <a:buClr>
                <a:srgbClr val="C00000"/>
              </a:buClr>
              <a:buFont typeface="Wingdings" panose="05000000000000000000" pitchFamily="2" charset="2"/>
              <a:buChar char="p"/>
              <a:defRPr sz="1800" kern="1200" baseline="0">
                <a:solidFill>
                  <a:schemeClr val="tx1"/>
                </a:solidFill>
                <a:latin typeface="Calibri" panose="020F0502020204030204" pitchFamily="34" charset="0"/>
                <a:ea typeface="微软雅黑" panose="020B0503020204020204" pitchFamily="34" charset="-122"/>
                <a:cs typeface="+mn-cs"/>
              </a:defRPr>
            </a:lvl4pPr>
            <a:lvl5pPr marL="2057400" indent="-228600" algn="l" defTabSz="914400" rtl="0" eaLnBrk="1" latinLnBrk="0" hangingPunct="1">
              <a:lnSpc>
                <a:spcPct val="90000"/>
              </a:lnSpc>
              <a:spcBef>
                <a:spcPts val="500"/>
              </a:spcBef>
              <a:buClr>
                <a:srgbClr val="C00000"/>
              </a:buClr>
              <a:buFont typeface="Wingdings" panose="05000000000000000000" pitchFamily="2" charset="2"/>
              <a:buChar char="u"/>
              <a:defRPr sz="1800" kern="1200" baseline="0">
                <a:solidFill>
                  <a:schemeClr val="tx1"/>
                </a:solidFill>
                <a:latin typeface="Calibri" panose="020F0502020204030204" pitchFamily="34" charset="0"/>
                <a:ea typeface="微软雅黑" panose="020B0503020204020204" pitchFamily="34" charset="-122"/>
                <a:cs typeface="+mn-cs"/>
              </a:defRPr>
            </a:lvl5pPr>
            <a:lvl6pPr marL="25146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9pPr>
          </a:lstStyle>
          <a:p>
            <a:r>
              <a:rPr lang="en-US" altLang="zh-CN" dirty="0"/>
              <a:t> We have detected 9 bugs including 3 unknown bugs</a:t>
            </a:r>
            <a:endParaRPr lang="zh-CN" altLang="en-US" dirty="0"/>
          </a:p>
        </p:txBody>
      </p:sp>
      <p:sp>
        <p:nvSpPr>
          <p:cNvPr id="3" name="矩形: 圆角 2">
            <a:extLst>
              <a:ext uri="{FF2B5EF4-FFF2-40B4-BE49-F238E27FC236}">
                <a16:creationId xmlns:a16="http://schemas.microsoft.com/office/drawing/2014/main" id="{09B59DF6-ED8C-40EB-0382-15AAE5DA199A}"/>
              </a:ext>
            </a:extLst>
          </p:cNvPr>
          <p:cNvSpPr/>
          <p:nvPr/>
        </p:nvSpPr>
        <p:spPr>
          <a:xfrm>
            <a:off x="386862" y="4935415"/>
            <a:ext cx="11113476" cy="410308"/>
          </a:xfrm>
          <a:prstGeom prst="roundRect">
            <a:avLst/>
          </a:prstGeom>
          <a:noFill/>
          <a:ln w="57150">
            <a:solidFill>
              <a:srgbClr val="C0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1464822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07B9FD-1933-2E66-DE18-098B75582E06}"/>
              </a:ext>
            </a:extLst>
          </p:cNvPr>
          <p:cNvSpPr>
            <a:spLocks noGrp="1"/>
          </p:cNvSpPr>
          <p:nvPr>
            <p:ph type="title"/>
          </p:nvPr>
        </p:nvSpPr>
        <p:spPr/>
        <p:txBody>
          <a:bodyPr/>
          <a:lstStyle/>
          <a:p>
            <a:r>
              <a:rPr lang="en-US" altLang="zh-CN" dirty="0"/>
              <a:t>Testing efforts</a:t>
            </a:r>
            <a:endParaRPr lang="zh-CN" altLang="en-US" dirty="0"/>
          </a:p>
        </p:txBody>
      </p:sp>
      <p:graphicFrame>
        <p:nvGraphicFramePr>
          <p:cNvPr id="5" name="表格 5">
            <a:extLst>
              <a:ext uri="{FF2B5EF4-FFF2-40B4-BE49-F238E27FC236}">
                <a16:creationId xmlns:a16="http://schemas.microsoft.com/office/drawing/2014/main" id="{40A043E4-EAB0-1B7B-CF1F-26736800BBBC}"/>
              </a:ext>
            </a:extLst>
          </p:cNvPr>
          <p:cNvGraphicFramePr>
            <a:graphicFrameLocks noGrp="1"/>
          </p:cNvGraphicFramePr>
          <p:nvPr>
            <p:ph idx="1"/>
            <p:extLst>
              <p:ext uri="{D42A27DB-BD31-4B8C-83A1-F6EECF244321}">
                <p14:modId xmlns:p14="http://schemas.microsoft.com/office/powerpoint/2010/main" val="1400091324"/>
              </p:ext>
            </p:extLst>
          </p:nvPr>
        </p:nvGraphicFramePr>
        <p:xfrm>
          <a:off x="2419626" y="3030220"/>
          <a:ext cx="7034224" cy="1483360"/>
        </p:xfrm>
        <a:graphic>
          <a:graphicData uri="http://schemas.openxmlformats.org/drawingml/2006/table">
            <a:tbl>
              <a:tblPr firstRow="1" bandRow="1">
                <a:tableStyleId>{93296810-A885-4BE3-A3E7-6D5BEEA58F35}</a:tableStyleId>
              </a:tblPr>
              <a:tblGrid>
                <a:gridCol w="1758556">
                  <a:extLst>
                    <a:ext uri="{9D8B030D-6E8A-4147-A177-3AD203B41FA5}">
                      <a16:colId xmlns:a16="http://schemas.microsoft.com/office/drawing/2014/main" val="33004589"/>
                    </a:ext>
                  </a:extLst>
                </a:gridCol>
                <a:gridCol w="1758556">
                  <a:extLst>
                    <a:ext uri="{9D8B030D-6E8A-4147-A177-3AD203B41FA5}">
                      <a16:colId xmlns:a16="http://schemas.microsoft.com/office/drawing/2014/main" val="496587666"/>
                    </a:ext>
                  </a:extLst>
                </a:gridCol>
                <a:gridCol w="1758556">
                  <a:extLst>
                    <a:ext uri="{9D8B030D-6E8A-4147-A177-3AD203B41FA5}">
                      <a16:colId xmlns:a16="http://schemas.microsoft.com/office/drawing/2014/main" val="125229337"/>
                    </a:ext>
                  </a:extLst>
                </a:gridCol>
                <a:gridCol w="1758556">
                  <a:extLst>
                    <a:ext uri="{9D8B030D-6E8A-4147-A177-3AD203B41FA5}">
                      <a16:colId xmlns:a16="http://schemas.microsoft.com/office/drawing/2014/main" val="2778018180"/>
                    </a:ext>
                  </a:extLst>
                </a:gridCol>
              </a:tblGrid>
              <a:tr h="370840">
                <a:tc>
                  <a:txBody>
                    <a:bodyPr/>
                    <a:lstStyle/>
                    <a:p>
                      <a:r>
                        <a:rPr lang="en-US" altLang="zh-CN" dirty="0"/>
                        <a:t>System</a:t>
                      </a:r>
                      <a:endParaRPr lang="zh-CN" altLang="en-US" dirty="0"/>
                    </a:p>
                  </a:txBody>
                  <a:tcPr/>
                </a:tc>
                <a:tc>
                  <a:txBody>
                    <a:bodyPr/>
                    <a:lstStyle/>
                    <a:p>
                      <a:pPr algn="ctr"/>
                      <a:r>
                        <a:rPr lang="en-US" altLang="zh-CN" dirty="0"/>
                        <a:t># States</a:t>
                      </a:r>
                      <a:endParaRPr lang="zh-CN" altLang="en-US" dirty="0"/>
                    </a:p>
                  </a:txBody>
                  <a:tcPr/>
                </a:tc>
                <a:tc>
                  <a:txBody>
                    <a:bodyPr/>
                    <a:lstStyle/>
                    <a:p>
                      <a:pPr algn="ctr"/>
                      <a:r>
                        <a:rPr lang="en-US" altLang="zh-CN" dirty="0"/>
                        <a:t># Paths</a:t>
                      </a:r>
                      <a:endParaRPr lang="zh-CN" altLang="en-US" baseline="-25000" dirty="0"/>
                    </a:p>
                  </a:txBody>
                  <a:tcPr/>
                </a:tc>
                <a:tc>
                  <a:txBody>
                    <a:bodyPr/>
                    <a:lstStyle/>
                    <a:p>
                      <a:pPr algn="ctr"/>
                      <a:r>
                        <a:rPr lang="en-US" altLang="zh-CN" dirty="0"/>
                        <a:t>Time</a:t>
                      </a:r>
                      <a:endParaRPr lang="zh-CN" altLang="en-US" dirty="0"/>
                    </a:p>
                  </a:txBody>
                  <a:tcPr/>
                </a:tc>
                <a:extLst>
                  <a:ext uri="{0D108BD9-81ED-4DB2-BD59-A6C34878D82A}">
                    <a16:rowId xmlns:a16="http://schemas.microsoft.com/office/drawing/2014/main" val="2409721151"/>
                  </a:ext>
                </a:extLst>
              </a:tr>
              <a:tr h="370840">
                <a:tc>
                  <a:txBody>
                    <a:bodyPr/>
                    <a:lstStyle/>
                    <a:p>
                      <a:r>
                        <a:rPr lang="en-US" altLang="zh-CN" dirty="0" err="1"/>
                        <a:t>Xraft</a:t>
                      </a:r>
                      <a:endParaRPr lang="zh-CN" altLang="en-US" dirty="0"/>
                    </a:p>
                  </a:txBody>
                  <a:tcPr/>
                </a:tc>
                <a:tc>
                  <a:txBody>
                    <a:bodyPr/>
                    <a:lstStyle/>
                    <a:p>
                      <a:pPr algn="ctr"/>
                      <a:r>
                        <a:rPr lang="en-US" altLang="zh-CN" dirty="0"/>
                        <a:t>91,532</a:t>
                      </a:r>
                      <a:endParaRPr lang="zh-CN" altLang="en-US" dirty="0"/>
                    </a:p>
                  </a:txBody>
                  <a:tcPr/>
                </a:tc>
                <a:tc>
                  <a:txBody>
                    <a:bodyPr/>
                    <a:lstStyle/>
                    <a:p>
                      <a:pPr algn="ctr"/>
                      <a:r>
                        <a:rPr lang="en-US" altLang="zh-CN" dirty="0"/>
                        <a:t>39,047</a:t>
                      </a:r>
                      <a:endParaRPr lang="zh-CN" altLang="en-US" dirty="0"/>
                    </a:p>
                  </a:txBody>
                  <a:tcPr/>
                </a:tc>
                <a:tc>
                  <a:txBody>
                    <a:bodyPr/>
                    <a:lstStyle/>
                    <a:p>
                      <a:pPr algn="ctr"/>
                      <a:r>
                        <a:rPr lang="en-US" altLang="zh-CN" dirty="0"/>
                        <a:t>75 hours</a:t>
                      </a:r>
                      <a:endParaRPr lang="zh-CN" altLang="en-US" dirty="0"/>
                    </a:p>
                  </a:txBody>
                  <a:tcPr/>
                </a:tc>
                <a:extLst>
                  <a:ext uri="{0D108BD9-81ED-4DB2-BD59-A6C34878D82A}">
                    <a16:rowId xmlns:a16="http://schemas.microsoft.com/office/drawing/2014/main" val="1005775055"/>
                  </a:ext>
                </a:extLst>
              </a:tr>
              <a:tr h="370840">
                <a:tc>
                  <a:txBody>
                    <a:bodyPr/>
                    <a:lstStyle/>
                    <a:p>
                      <a:r>
                        <a:rPr lang="en-US" altLang="zh-CN" dirty="0"/>
                        <a:t>Raft-java</a:t>
                      </a:r>
                      <a:endParaRPr lang="zh-CN" altLang="en-US" dirty="0"/>
                    </a:p>
                  </a:txBody>
                  <a:tcPr/>
                </a:tc>
                <a:tc>
                  <a:txBody>
                    <a:bodyPr/>
                    <a:lstStyle/>
                    <a:p>
                      <a:pPr algn="ctr"/>
                      <a:r>
                        <a:rPr lang="en-US" altLang="zh-CN" dirty="0"/>
                        <a:t>23,911</a:t>
                      </a:r>
                      <a:endParaRPr lang="zh-CN" altLang="en-US" dirty="0"/>
                    </a:p>
                  </a:txBody>
                  <a:tcPr/>
                </a:tc>
                <a:tc>
                  <a:txBody>
                    <a:bodyPr/>
                    <a:lstStyle/>
                    <a:p>
                      <a:pPr algn="ctr"/>
                      <a:r>
                        <a:rPr lang="en-US" altLang="zh-CN" dirty="0"/>
                        <a:t>9,829</a:t>
                      </a:r>
                      <a:endParaRPr lang="zh-CN" altLang="en-US" dirty="0"/>
                    </a:p>
                  </a:txBody>
                  <a:tcPr/>
                </a:tc>
                <a:tc>
                  <a:txBody>
                    <a:bodyPr/>
                    <a:lstStyle/>
                    <a:p>
                      <a:pPr algn="ctr"/>
                      <a:r>
                        <a:rPr lang="en-US" altLang="zh-CN" dirty="0"/>
                        <a:t>31 hours</a:t>
                      </a:r>
                      <a:endParaRPr lang="zh-CN" altLang="en-US" dirty="0"/>
                    </a:p>
                  </a:txBody>
                  <a:tcPr/>
                </a:tc>
                <a:extLst>
                  <a:ext uri="{0D108BD9-81ED-4DB2-BD59-A6C34878D82A}">
                    <a16:rowId xmlns:a16="http://schemas.microsoft.com/office/drawing/2014/main" val="4125688725"/>
                  </a:ext>
                </a:extLst>
              </a:tr>
              <a:tr h="370840">
                <a:tc>
                  <a:txBody>
                    <a:bodyPr/>
                    <a:lstStyle/>
                    <a:p>
                      <a:r>
                        <a:rPr lang="en-US" altLang="zh-CN" dirty="0" err="1"/>
                        <a:t>ZooKeeper</a:t>
                      </a:r>
                      <a:endParaRPr lang="zh-CN" altLang="en-US" dirty="0"/>
                    </a:p>
                  </a:txBody>
                  <a:tcPr/>
                </a:tc>
                <a:tc>
                  <a:txBody>
                    <a:bodyPr/>
                    <a:lstStyle/>
                    <a:p>
                      <a:pPr algn="ctr"/>
                      <a:r>
                        <a:rPr lang="en-US" altLang="zh-CN" dirty="0"/>
                        <a:t>105,054</a:t>
                      </a:r>
                      <a:endParaRPr lang="zh-CN" altLang="en-US" dirty="0"/>
                    </a:p>
                  </a:txBody>
                  <a:tcPr/>
                </a:tc>
                <a:tc>
                  <a:txBody>
                    <a:bodyPr/>
                    <a:lstStyle/>
                    <a:p>
                      <a:pPr algn="ctr"/>
                      <a:r>
                        <a:rPr lang="en-US" altLang="zh-CN" dirty="0"/>
                        <a:t>44,361</a:t>
                      </a:r>
                      <a:endParaRPr lang="zh-CN" altLang="en-US" dirty="0"/>
                    </a:p>
                  </a:txBody>
                  <a:tcPr/>
                </a:tc>
                <a:tc>
                  <a:txBody>
                    <a:bodyPr/>
                    <a:lstStyle/>
                    <a:p>
                      <a:pPr algn="ctr"/>
                      <a:r>
                        <a:rPr lang="en-US" altLang="zh-CN" dirty="0"/>
                        <a:t>124 hours</a:t>
                      </a:r>
                      <a:endParaRPr lang="zh-CN" altLang="en-US" dirty="0"/>
                    </a:p>
                  </a:txBody>
                  <a:tcPr/>
                </a:tc>
                <a:extLst>
                  <a:ext uri="{0D108BD9-81ED-4DB2-BD59-A6C34878D82A}">
                    <a16:rowId xmlns:a16="http://schemas.microsoft.com/office/drawing/2014/main" val="151460317"/>
                  </a:ext>
                </a:extLst>
              </a:tr>
            </a:tbl>
          </a:graphicData>
        </a:graphic>
      </p:graphicFrame>
      <p:sp>
        <p:nvSpPr>
          <p:cNvPr id="4" name="灯片编号占位符 3">
            <a:extLst>
              <a:ext uri="{FF2B5EF4-FFF2-40B4-BE49-F238E27FC236}">
                <a16:creationId xmlns:a16="http://schemas.microsoft.com/office/drawing/2014/main" id="{B9792605-2ECA-2CE8-D8B2-1036B9E8B931}"/>
              </a:ext>
            </a:extLst>
          </p:cNvPr>
          <p:cNvSpPr>
            <a:spLocks noGrp="1"/>
          </p:cNvSpPr>
          <p:nvPr>
            <p:ph type="sldNum" sz="quarter" idx="12"/>
          </p:nvPr>
        </p:nvSpPr>
        <p:spPr/>
        <p:txBody>
          <a:bodyPr/>
          <a:lstStyle/>
          <a:p>
            <a:fld id="{AB762644-4423-4A8C-BF71-6D8119CDF996}" type="slidenum">
              <a:rPr lang="zh-CN" altLang="en-US" smtClean="0"/>
              <a:t>27</a:t>
            </a:fld>
            <a:endParaRPr lang="zh-CN" altLang="en-US"/>
          </a:p>
        </p:txBody>
      </p:sp>
      <p:sp>
        <p:nvSpPr>
          <p:cNvPr id="6" name="内容占位符 2">
            <a:extLst>
              <a:ext uri="{FF2B5EF4-FFF2-40B4-BE49-F238E27FC236}">
                <a16:creationId xmlns:a16="http://schemas.microsoft.com/office/drawing/2014/main" id="{79A20069-D1AD-B4D3-BBF9-28559353CCA5}"/>
              </a:ext>
            </a:extLst>
          </p:cNvPr>
          <p:cNvSpPr txBox="1">
            <a:spLocks/>
          </p:cNvSpPr>
          <p:nvPr/>
        </p:nvSpPr>
        <p:spPr>
          <a:xfrm>
            <a:off x="512749" y="1828800"/>
            <a:ext cx="10847978" cy="435133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C00000"/>
              </a:buClr>
              <a:buFont typeface="Wingdings" panose="05000000000000000000" pitchFamily="2" charset="2"/>
              <a:buChar char="p"/>
              <a:defRPr sz="2800" kern="1200" baseline="0">
                <a:solidFill>
                  <a:schemeClr val="tx1"/>
                </a:solidFill>
                <a:latin typeface="Calibri" panose="020F0502020204030204" pitchFamily="34" charset="0"/>
                <a:ea typeface="微软雅黑" panose="020B0503020204020204" pitchFamily="34" charset="-122"/>
                <a:cs typeface="+mn-cs"/>
              </a:defRPr>
            </a:lvl1pPr>
            <a:lvl2pPr marL="685800" indent="-228600" algn="l" defTabSz="914400" rtl="0" eaLnBrk="1" latinLnBrk="0" hangingPunct="1">
              <a:lnSpc>
                <a:spcPct val="90000"/>
              </a:lnSpc>
              <a:spcBef>
                <a:spcPts val="500"/>
              </a:spcBef>
              <a:buClr>
                <a:srgbClr val="C00000"/>
              </a:buClr>
              <a:buFont typeface="Wingdings" panose="05000000000000000000" pitchFamily="2" charset="2"/>
              <a:buChar char="u"/>
              <a:defRPr sz="2400" kern="1200" baseline="0">
                <a:solidFill>
                  <a:schemeClr val="tx1"/>
                </a:solidFill>
                <a:latin typeface="Calibri" panose="020F0502020204030204" pitchFamily="34" charset="0"/>
                <a:ea typeface="微软雅黑" panose="020B0503020204020204" pitchFamily="34" charset="-122"/>
                <a:cs typeface="+mn-cs"/>
              </a:defRPr>
            </a:lvl2pPr>
            <a:lvl3pPr marL="1143000" indent="-228600" algn="l" defTabSz="914400" rtl="0" eaLnBrk="1" latinLnBrk="0" hangingPunct="1">
              <a:lnSpc>
                <a:spcPct val="90000"/>
              </a:lnSpc>
              <a:spcBef>
                <a:spcPts val="500"/>
              </a:spcBef>
              <a:buClr>
                <a:srgbClr val="C00000"/>
              </a:buClr>
              <a:buFont typeface="Wingdings" panose="05000000000000000000" pitchFamily="2" charset="2"/>
              <a:buChar char="n"/>
              <a:defRPr sz="2000" kern="1200" baseline="0">
                <a:solidFill>
                  <a:schemeClr val="tx1"/>
                </a:solidFill>
                <a:latin typeface="Calibri" panose="020F0502020204030204" pitchFamily="34" charset="0"/>
                <a:ea typeface="微软雅黑" panose="020B0503020204020204" pitchFamily="34" charset="-122"/>
                <a:cs typeface="+mn-cs"/>
              </a:defRPr>
            </a:lvl3pPr>
            <a:lvl4pPr marL="1600200" indent="-228600" algn="l" defTabSz="914400" rtl="0" eaLnBrk="1" latinLnBrk="0" hangingPunct="1">
              <a:lnSpc>
                <a:spcPct val="90000"/>
              </a:lnSpc>
              <a:spcBef>
                <a:spcPts val="500"/>
              </a:spcBef>
              <a:buClr>
                <a:srgbClr val="C00000"/>
              </a:buClr>
              <a:buFont typeface="Wingdings" panose="05000000000000000000" pitchFamily="2" charset="2"/>
              <a:buChar char="p"/>
              <a:defRPr sz="1800" kern="1200" baseline="0">
                <a:solidFill>
                  <a:schemeClr val="tx1"/>
                </a:solidFill>
                <a:latin typeface="Calibri" panose="020F0502020204030204" pitchFamily="34" charset="0"/>
                <a:ea typeface="微软雅黑" panose="020B0503020204020204" pitchFamily="34" charset="-122"/>
                <a:cs typeface="+mn-cs"/>
              </a:defRPr>
            </a:lvl4pPr>
            <a:lvl5pPr marL="2057400" indent="-228600" algn="l" defTabSz="914400" rtl="0" eaLnBrk="1" latinLnBrk="0" hangingPunct="1">
              <a:lnSpc>
                <a:spcPct val="90000"/>
              </a:lnSpc>
              <a:spcBef>
                <a:spcPts val="500"/>
              </a:spcBef>
              <a:buClr>
                <a:srgbClr val="C00000"/>
              </a:buClr>
              <a:buFont typeface="Wingdings" panose="05000000000000000000" pitchFamily="2" charset="2"/>
              <a:buChar char="u"/>
              <a:defRPr sz="1800" kern="1200" baseline="0">
                <a:solidFill>
                  <a:schemeClr val="tx1"/>
                </a:solidFill>
                <a:latin typeface="Calibri" panose="020F0502020204030204" pitchFamily="34" charset="0"/>
                <a:ea typeface="微软雅黑" panose="020B0503020204020204" pitchFamily="34" charset="-122"/>
                <a:cs typeface="+mn-cs"/>
              </a:defRPr>
            </a:lvl5pPr>
            <a:lvl6pPr marL="25146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9pPr>
          </a:lstStyle>
          <a:p>
            <a:r>
              <a:rPr lang="en-US" altLang="zh-CN" dirty="0"/>
              <a:t> We have tested more than thousands of test cases for all three systems</a:t>
            </a:r>
            <a:endParaRPr lang="zh-CN" altLang="en-US" dirty="0"/>
          </a:p>
        </p:txBody>
      </p:sp>
      <p:sp>
        <p:nvSpPr>
          <p:cNvPr id="18" name="矩形: 圆角 17">
            <a:extLst>
              <a:ext uri="{FF2B5EF4-FFF2-40B4-BE49-F238E27FC236}">
                <a16:creationId xmlns:a16="http://schemas.microsoft.com/office/drawing/2014/main" id="{47FD6914-918C-C3D2-3898-B382FF648ACB}"/>
              </a:ext>
            </a:extLst>
          </p:cNvPr>
          <p:cNvSpPr/>
          <p:nvPr/>
        </p:nvSpPr>
        <p:spPr>
          <a:xfrm>
            <a:off x="2309445" y="4103272"/>
            <a:ext cx="7256585" cy="410308"/>
          </a:xfrm>
          <a:prstGeom prst="roundRect">
            <a:avLst/>
          </a:prstGeom>
          <a:noFill/>
          <a:ln w="57150">
            <a:solidFill>
              <a:srgbClr val="C0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7137484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A92CF5E-C9C9-93B7-0364-68CB078563FC}"/>
              </a:ext>
            </a:extLst>
          </p:cNvPr>
          <p:cNvSpPr>
            <a:spLocks noGrp="1"/>
          </p:cNvSpPr>
          <p:nvPr>
            <p:ph type="title"/>
          </p:nvPr>
        </p:nvSpPr>
        <p:spPr/>
        <p:txBody>
          <a:bodyPr/>
          <a:lstStyle/>
          <a:p>
            <a:r>
              <a:rPr lang="en-US" altLang="zh-CN" dirty="0"/>
              <a:t>Lessons learned</a:t>
            </a:r>
            <a:endParaRPr lang="zh-CN" altLang="en-US" dirty="0"/>
          </a:p>
        </p:txBody>
      </p:sp>
      <p:sp>
        <p:nvSpPr>
          <p:cNvPr id="3" name="内容占位符 2">
            <a:extLst>
              <a:ext uri="{FF2B5EF4-FFF2-40B4-BE49-F238E27FC236}">
                <a16:creationId xmlns:a16="http://schemas.microsoft.com/office/drawing/2014/main" id="{4FAD77BE-C00B-A6FA-F38B-3A3FC92325FC}"/>
              </a:ext>
            </a:extLst>
          </p:cNvPr>
          <p:cNvSpPr>
            <a:spLocks noGrp="1"/>
          </p:cNvSpPr>
          <p:nvPr>
            <p:ph idx="1"/>
          </p:nvPr>
        </p:nvSpPr>
        <p:spPr/>
        <p:txBody>
          <a:bodyPr/>
          <a:lstStyle/>
          <a:p>
            <a:r>
              <a:rPr lang="en-US" altLang="zh-CN" dirty="0"/>
              <a:t>Testing-oriented TLA+ specification development</a:t>
            </a:r>
          </a:p>
          <a:p>
            <a:pPr lvl="1"/>
            <a:endParaRPr lang="zh-CN" altLang="en-US" dirty="0"/>
          </a:p>
        </p:txBody>
      </p:sp>
      <p:sp>
        <p:nvSpPr>
          <p:cNvPr id="4" name="灯片编号占位符 3">
            <a:extLst>
              <a:ext uri="{FF2B5EF4-FFF2-40B4-BE49-F238E27FC236}">
                <a16:creationId xmlns:a16="http://schemas.microsoft.com/office/drawing/2014/main" id="{7A8F6F8C-D041-1BBC-9619-7CEAA28C2D02}"/>
              </a:ext>
            </a:extLst>
          </p:cNvPr>
          <p:cNvSpPr>
            <a:spLocks noGrp="1"/>
          </p:cNvSpPr>
          <p:nvPr>
            <p:ph type="sldNum" sz="quarter" idx="12"/>
          </p:nvPr>
        </p:nvSpPr>
        <p:spPr/>
        <p:txBody>
          <a:bodyPr/>
          <a:lstStyle/>
          <a:p>
            <a:fld id="{AB762644-4423-4A8C-BF71-6D8119CDF996}" type="slidenum">
              <a:rPr lang="zh-CN" altLang="en-US" smtClean="0"/>
              <a:t>28</a:t>
            </a:fld>
            <a:endParaRPr lang="zh-CN" altLang="en-US"/>
          </a:p>
        </p:txBody>
      </p:sp>
      <p:grpSp>
        <p:nvGrpSpPr>
          <p:cNvPr id="10" name="组合 9">
            <a:extLst>
              <a:ext uri="{FF2B5EF4-FFF2-40B4-BE49-F238E27FC236}">
                <a16:creationId xmlns:a16="http://schemas.microsoft.com/office/drawing/2014/main" id="{01CB4D88-F08B-FAB1-BAF5-6D65A2C8743E}"/>
              </a:ext>
            </a:extLst>
          </p:cNvPr>
          <p:cNvGrpSpPr/>
          <p:nvPr/>
        </p:nvGrpSpPr>
        <p:grpSpPr>
          <a:xfrm>
            <a:off x="2682892" y="2902101"/>
            <a:ext cx="3413108" cy="1911421"/>
            <a:chOff x="2609850" y="2349585"/>
            <a:chExt cx="2595384" cy="1412790"/>
          </a:xfrm>
        </p:grpSpPr>
        <p:pic>
          <p:nvPicPr>
            <p:cNvPr id="6" name="图片 5" descr="形状&#10;&#10;描述已自动生成">
              <a:extLst>
                <a:ext uri="{FF2B5EF4-FFF2-40B4-BE49-F238E27FC236}">
                  <a16:creationId xmlns:a16="http://schemas.microsoft.com/office/drawing/2014/main" id="{622A1AE8-AF3B-3DBC-A4A1-EAD2396AE3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2609850" y="2990850"/>
              <a:ext cx="771525" cy="771525"/>
            </a:xfrm>
            <a:prstGeom prst="rect">
              <a:avLst/>
            </a:prstGeom>
          </p:spPr>
        </p:pic>
        <p:pic>
          <p:nvPicPr>
            <p:cNvPr id="8" name="图片 7" descr="形状&#10;&#10;低可信度描述已自动生成">
              <a:extLst>
                <a:ext uri="{FF2B5EF4-FFF2-40B4-BE49-F238E27FC236}">
                  <a16:creationId xmlns:a16="http://schemas.microsoft.com/office/drawing/2014/main" id="{A7C08D62-F48E-1FCE-CF19-E0CD5753556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66821" y="2349585"/>
              <a:ext cx="2538413" cy="879008"/>
            </a:xfrm>
            <a:prstGeom prst="rect">
              <a:avLst/>
            </a:prstGeom>
          </p:spPr>
        </p:pic>
        <p:sp>
          <p:nvSpPr>
            <p:cNvPr id="9" name="文本框 8">
              <a:extLst>
                <a:ext uri="{FF2B5EF4-FFF2-40B4-BE49-F238E27FC236}">
                  <a16:creationId xmlns:a16="http://schemas.microsoft.com/office/drawing/2014/main" id="{DE056C46-520D-2063-ED92-3A10441E42AF}"/>
                </a:ext>
              </a:extLst>
            </p:cNvPr>
            <p:cNvSpPr txBox="1"/>
            <p:nvPr/>
          </p:nvSpPr>
          <p:spPr>
            <a:xfrm>
              <a:off x="2995612" y="2570238"/>
              <a:ext cx="2053244" cy="272985"/>
            </a:xfrm>
            <a:prstGeom prst="rect">
              <a:avLst/>
            </a:prstGeom>
            <a:noFill/>
          </p:spPr>
          <p:txBody>
            <a:bodyPr wrap="square" rtlCol="0">
              <a:spAutoFit/>
            </a:bodyPr>
            <a:lstStyle/>
            <a:p>
              <a:pPr algn="ctr"/>
              <a:r>
                <a:rPr lang="en-US" altLang="zh-CN" dirty="0">
                  <a:ea typeface="微软雅黑" panose="020B0503020204020204" pitchFamily="34" charset="-122"/>
                </a:rPr>
                <a:t>What </a:t>
              </a:r>
              <a:r>
                <a:rPr lang="en-US" altLang="zh-CN" b="1" i="1" dirty="0">
                  <a:solidFill>
                    <a:srgbClr val="C00000"/>
                  </a:solidFill>
                  <a:ea typeface="微软雅黑" panose="020B0503020204020204" pitchFamily="34" charset="-122"/>
                </a:rPr>
                <a:t>properties</a:t>
              </a:r>
              <a:r>
                <a:rPr lang="en-US" altLang="zh-CN" dirty="0">
                  <a:ea typeface="微软雅黑" panose="020B0503020204020204" pitchFamily="34" charset="-122"/>
                </a:rPr>
                <a:t> to check?</a:t>
              </a:r>
              <a:endParaRPr lang="zh-CN" altLang="en-US" dirty="0">
                <a:ea typeface="微软雅黑" panose="020B0503020204020204" pitchFamily="34" charset="-122"/>
              </a:endParaRPr>
            </a:p>
          </p:txBody>
        </p:sp>
      </p:grpSp>
      <p:pic>
        <p:nvPicPr>
          <p:cNvPr id="12" name="图片 11" descr="图标&#10;&#10;描述已自动生成">
            <a:extLst>
              <a:ext uri="{FF2B5EF4-FFF2-40B4-BE49-F238E27FC236}">
                <a16:creationId xmlns:a16="http://schemas.microsoft.com/office/drawing/2014/main" id="{92F31C2A-F9E3-17E9-AAA6-B53904CE54C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flipH="1">
            <a:off x="7252511" y="3791447"/>
            <a:ext cx="1000321" cy="1000321"/>
          </a:xfrm>
          <a:prstGeom prst="rect">
            <a:avLst/>
          </a:prstGeom>
        </p:spPr>
      </p:pic>
      <p:sp>
        <p:nvSpPr>
          <p:cNvPr id="13" name="文本框 12">
            <a:extLst>
              <a:ext uri="{FF2B5EF4-FFF2-40B4-BE49-F238E27FC236}">
                <a16:creationId xmlns:a16="http://schemas.microsoft.com/office/drawing/2014/main" id="{645113CE-6D86-CE48-E3EA-FECD9D807903}"/>
              </a:ext>
            </a:extLst>
          </p:cNvPr>
          <p:cNvSpPr txBox="1"/>
          <p:nvPr/>
        </p:nvSpPr>
        <p:spPr>
          <a:xfrm>
            <a:off x="1705690" y="4975359"/>
            <a:ext cx="3231256" cy="646331"/>
          </a:xfrm>
          <a:prstGeom prst="rect">
            <a:avLst/>
          </a:prstGeom>
          <a:noFill/>
        </p:spPr>
        <p:txBody>
          <a:bodyPr wrap="square" rtlCol="0">
            <a:spAutoFit/>
          </a:bodyPr>
          <a:lstStyle/>
          <a:p>
            <a:pPr algn="ctr"/>
            <a:r>
              <a:rPr lang="en-US" altLang="zh-CN" dirty="0">
                <a:ea typeface="微软雅黑" panose="020B0503020204020204" pitchFamily="34" charset="-122"/>
              </a:rPr>
              <a:t>Developing TLA+ specification only for verification</a:t>
            </a:r>
            <a:endParaRPr lang="zh-CN" altLang="en-US" dirty="0">
              <a:ea typeface="微软雅黑" panose="020B0503020204020204" pitchFamily="34" charset="-122"/>
            </a:endParaRPr>
          </a:p>
        </p:txBody>
      </p:sp>
      <p:sp>
        <p:nvSpPr>
          <p:cNvPr id="21" name="文本框 20">
            <a:extLst>
              <a:ext uri="{FF2B5EF4-FFF2-40B4-BE49-F238E27FC236}">
                <a16:creationId xmlns:a16="http://schemas.microsoft.com/office/drawing/2014/main" id="{8F4A33A9-F8D5-9C23-5E0B-D12B0F77150D}"/>
              </a:ext>
            </a:extLst>
          </p:cNvPr>
          <p:cNvSpPr txBox="1"/>
          <p:nvPr/>
        </p:nvSpPr>
        <p:spPr>
          <a:xfrm>
            <a:off x="6430003" y="4975358"/>
            <a:ext cx="3231256" cy="646331"/>
          </a:xfrm>
          <a:prstGeom prst="rect">
            <a:avLst/>
          </a:prstGeom>
          <a:noFill/>
        </p:spPr>
        <p:txBody>
          <a:bodyPr wrap="square" rtlCol="0">
            <a:spAutoFit/>
          </a:bodyPr>
          <a:lstStyle/>
          <a:p>
            <a:pPr algn="ctr"/>
            <a:r>
              <a:rPr lang="en-US" altLang="zh-CN" dirty="0">
                <a:ea typeface="微软雅黑" panose="020B0503020204020204" pitchFamily="34" charset="-122"/>
              </a:rPr>
              <a:t>Developing TLA+ specification for testing by </a:t>
            </a:r>
            <a:r>
              <a:rPr lang="en-US" altLang="zh-CN" dirty="0" err="1">
                <a:ea typeface="微软雅黑" panose="020B0503020204020204" pitchFamily="34" charset="-122"/>
              </a:rPr>
              <a:t>Mocket</a:t>
            </a:r>
            <a:endParaRPr lang="zh-CN" altLang="en-US" dirty="0">
              <a:ea typeface="微软雅黑" panose="020B0503020204020204" pitchFamily="34" charset="-122"/>
            </a:endParaRPr>
          </a:p>
        </p:txBody>
      </p:sp>
      <p:pic>
        <p:nvPicPr>
          <p:cNvPr id="22" name="图片 21" descr="形状&#10;&#10;低可信度描述已自动生成">
            <a:extLst>
              <a:ext uri="{FF2B5EF4-FFF2-40B4-BE49-F238E27FC236}">
                <a16:creationId xmlns:a16="http://schemas.microsoft.com/office/drawing/2014/main" id="{46DCBB38-FE0C-FEFB-088C-D3D94543872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20290" y="2896986"/>
            <a:ext cx="3338187" cy="1189246"/>
          </a:xfrm>
          <a:prstGeom prst="rect">
            <a:avLst/>
          </a:prstGeom>
        </p:spPr>
      </p:pic>
      <p:sp>
        <p:nvSpPr>
          <p:cNvPr id="23" name="文本框 22">
            <a:extLst>
              <a:ext uri="{FF2B5EF4-FFF2-40B4-BE49-F238E27FC236}">
                <a16:creationId xmlns:a16="http://schemas.microsoft.com/office/drawing/2014/main" id="{3533D4CA-2CC4-234F-C432-B60BAA60D482}"/>
              </a:ext>
            </a:extLst>
          </p:cNvPr>
          <p:cNvSpPr txBox="1"/>
          <p:nvPr/>
        </p:nvSpPr>
        <p:spPr>
          <a:xfrm>
            <a:off x="7661617" y="3199182"/>
            <a:ext cx="2700157" cy="369332"/>
          </a:xfrm>
          <a:prstGeom prst="rect">
            <a:avLst/>
          </a:prstGeom>
          <a:noFill/>
        </p:spPr>
        <p:txBody>
          <a:bodyPr wrap="square" rtlCol="0">
            <a:spAutoFit/>
          </a:bodyPr>
          <a:lstStyle/>
          <a:p>
            <a:pPr algn="ctr"/>
            <a:r>
              <a:rPr lang="en-US" altLang="zh-CN" dirty="0">
                <a:ea typeface="微软雅黑" panose="020B0503020204020204" pitchFamily="34" charset="-122"/>
              </a:rPr>
              <a:t>Extract </a:t>
            </a:r>
            <a:r>
              <a:rPr lang="en-US" altLang="zh-CN" b="1" i="1" dirty="0">
                <a:solidFill>
                  <a:srgbClr val="C00000"/>
                </a:solidFill>
                <a:ea typeface="微软雅黑" panose="020B0503020204020204" pitchFamily="34" charset="-122"/>
              </a:rPr>
              <a:t>actions</a:t>
            </a:r>
            <a:r>
              <a:rPr lang="en-US" altLang="zh-CN" dirty="0">
                <a:ea typeface="微软雅黑" panose="020B0503020204020204" pitchFamily="34" charset="-122"/>
              </a:rPr>
              <a:t> first!</a:t>
            </a:r>
            <a:endParaRPr lang="zh-CN" altLang="en-US" dirty="0">
              <a:ea typeface="微软雅黑" panose="020B0503020204020204" pitchFamily="34" charset="-122"/>
            </a:endParaRPr>
          </a:p>
        </p:txBody>
      </p:sp>
    </p:spTree>
    <p:extLst>
      <p:ext uri="{BB962C8B-B14F-4D97-AF65-F5344CB8AC3E}">
        <p14:creationId xmlns:p14="http://schemas.microsoft.com/office/powerpoint/2010/main" val="3354745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21" grpId="0"/>
      <p:bldP spid="23"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A92CF5E-C9C9-93B7-0364-68CB078563FC}"/>
              </a:ext>
            </a:extLst>
          </p:cNvPr>
          <p:cNvSpPr>
            <a:spLocks noGrp="1"/>
          </p:cNvSpPr>
          <p:nvPr>
            <p:ph type="title"/>
          </p:nvPr>
        </p:nvSpPr>
        <p:spPr/>
        <p:txBody>
          <a:bodyPr/>
          <a:lstStyle/>
          <a:p>
            <a:r>
              <a:rPr lang="en-US" altLang="zh-CN" dirty="0"/>
              <a:t>Lessons learned</a:t>
            </a:r>
            <a:endParaRPr lang="zh-CN" altLang="en-US" dirty="0"/>
          </a:p>
        </p:txBody>
      </p:sp>
      <p:sp>
        <p:nvSpPr>
          <p:cNvPr id="3" name="内容占位符 2">
            <a:extLst>
              <a:ext uri="{FF2B5EF4-FFF2-40B4-BE49-F238E27FC236}">
                <a16:creationId xmlns:a16="http://schemas.microsoft.com/office/drawing/2014/main" id="{4FAD77BE-C00B-A6FA-F38B-3A3FC92325FC}"/>
              </a:ext>
            </a:extLst>
          </p:cNvPr>
          <p:cNvSpPr>
            <a:spLocks noGrp="1"/>
          </p:cNvSpPr>
          <p:nvPr>
            <p:ph idx="1"/>
          </p:nvPr>
        </p:nvSpPr>
        <p:spPr/>
        <p:txBody>
          <a:bodyPr/>
          <a:lstStyle/>
          <a:p>
            <a:r>
              <a:rPr lang="en-US" altLang="zh-CN" dirty="0"/>
              <a:t>Developers may need to </a:t>
            </a:r>
            <a:r>
              <a:rPr lang="en-US" altLang="zh-CN" b="1" dirty="0">
                <a:solidFill>
                  <a:srgbClr val="C00000"/>
                </a:solidFill>
              </a:rPr>
              <a:t>rerun the testing for multiple rounds</a:t>
            </a:r>
            <a:r>
              <a:rPr lang="en-US" altLang="zh-CN" dirty="0"/>
              <a:t> to fix human mistakes</a:t>
            </a:r>
          </a:p>
          <a:p>
            <a:pPr lvl="1"/>
            <a:endParaRPr lang="zh-CN" altLang="en-US" dirty="0"/>
          </a:p>
        </p:txBody>
      </p:sp>
      <p:sp>
        <p:nvSpPr>
          <p:cNvPr id="4" name="灯片编号占位符 3">
            <a:extLst>
              <a:ext uri="{FF2B5EF4-FFF2-40B4-BE49-F238E27FC236}">
                <a16:creationId xmlns:a16="http://schemas.microsoft.com/office/drawing/2014/main" id="{7A8F6F8C-D041-1BBC-9619-7CEAA28C2D02}"/>
              </a:ext>
            </a:extLst>
          </p:cNvPr>
          <p:cNvSpPr>
            <a:spLocks noGrp="1"/>
          </p:cNvSpPr>
          <p:nvPr>
            <p:ph type="sldNum" sz="quarter" idx="12"/>
          </p:nvPr>
        </p:nvSpPr>
        <p:spPr/>
        <p:txBody>
          <a:bodyPr/>
          <a:lstStyle/>
          <a:p>
            <a:fld id="{AB762644-4423-4A8C-BF71-6D8119CDF996}" type="slidenum">
              <a:rPr lang="zh-CN" altLang="en-US" smtClean="0"/>
              <a:t>29</a:t>
            </a:fld>
            <a:endParaRPr lang="zh-CN" altLang="en-US"/>
          </a:p>
        </p:txBody>
      </p:sp>
      <p:sp>
        <p:nvSpPr>
          <p:cNvPr id="18" name="文本框 17">
            <a:extLst>
              <a:ext uri="{FF2B5EF4-FFF2-40B4-BE49-F238E27FC236}">
                <a16:creationId xmlns:a16="http://schemas.microsoft.com/office/drawing/2014/main" id="{13E42B80-CF33-159E-80CE-635F3E8A6B03}"/>
              </a:ext>
            </a:extLst>
          </p:cNvPr>
          <p:cNvSpPr txBox="1"/>
          <p:nvPr/>
        </p:nvSpPr>
        <p:spPr>
          <a:xfrm>
            <a:off x="1906767" y="3121615"/>
            <a:ext cx="4093983" cy="1324080"/>
          </a:xfrm>
          <a:prstGeom prst="rect">
            <a:avLst/>
          </a:prstGeom>
          <a:solidFill>
            <a:schemeClr val="bg1"/>
          </a:solidFill>
          <a:ln>
            <a:solidFill>
              <a:schemeClr val="bg1">
                <a:lumMod val="85000"/>
              </a:schemeClr>
            </a:solidFill>
          </a:ln>
        </p:spPr>
        <p:txBody>
          <a:bodyPr wrap="square" rtlCol="0">
            <a:spAutoFit/>
          </a:bodyPr>
          <a:lstStyle/>
          <a:p>
            <a:r>
              <a:rPr lang="en-US" altLang="zh-CN" sz="1601" dirty="0">
                <a:latin typeface="Consolas" panose="020B0609020204030204" pitchFamily="49" charset="0"/>
              </a:rPr>
              <a:t> @Action(“</a:t>
            </a:r>
            <a:r>
              <a:rPr lang="en-US" altLang="zh-CN" sz="1601" b="1" i="1" dirty="0">
                <a:solidFill>
                  <a:srgbClr val="FF0000"/>
                </a:solidFill>
                <a:latin typeface="Consolas" panose="020B0609020204030204" pitchFamily="49" charset="0"/>
              </a:rPr>
              <a:t>RequestVote</a:t>
            </a:r>
            <a:r>
              <a:rPr lang="en-US" altLang="zh-CN" sz="1601" dirty="0">
                <a:latin typeface="Consolas" panose="020B0609020204030204" pitchFamily="49" charset="0"/>
              </a:rPr>
              <a:t>”)       </a:t>
            </a:r>
          </a:p>
          <a:p>
            <a:r>
              <a:rPr lang="en-US" altLang="zh-CN" sz="1601" dirty="0">
                <a:latin typeface="Consolas" panose="020B0609020204030204" pitchFamily="49" charset="0"/>
              </a:rPr>
              <a:t> void </a:t>
            </a:r>
            <a:r>
              <a:rPr lang="en-US" altLang="zh-CN" sz="1601" dirty="0" err="1">
                <a:latin typeface="Consolas" panose="020B0609020204030204" pitchFamily="49" charset="0"/>
              </a:rPr>
              <a:t>becomeLeader</a:t>
            </a:r>
            <a:r>
              <a:rPr lang="en-US" altLang="zh-CN" sz="1601" dirty="0">
                <a:latin typeface="Consolas" panose="020B0609020204030204" pitchFamily="49" charset="0"/>
              </a:rPr>
              <a:t>() {</a:t>
            </a:r>
            <a:endParaRPr lang="en-US" altLang="zh-CN" sz="1601" dirty="0">
              <a:solidFill>
                <a:srgbClr val="0070C0"/>
              </a:solidFill>
              <a:latin typeface="Consolas" panose="020B0609020204030204" pitchFamily="49" charset="0"/>
            </a:endParaRPr>
          </a:p>
          <a:p>
            <a:r>
              <a:rPr lang="en-US" altLang="zh-CN" sz="1601" dirty="0">
                <a:latin typeface="Consolas" panose="020B0609020204030204" pitchFamily="49" charset="0"/>
              </a:rPr>
              <a:t>    state = </a:t>
            </a:r>
            <a:r>
              <a:rPr lang="en-US" altLang="zh-CN" sz="1601" dirty="0" err="1">
                <a:latin typeface="Consolas" panose="020B0609020204030204" pitchFamily="49" charset="0"/>
              </a:rPr>
              <a:t>NodeState.STATE_LEADER</a:t>
            </a:r>
            <a:r>
              <a:rPr lang="en-US" altLang="zh-CN" sz="1601" dirty="0">
                <a:latin typeface="Consolas" panose="020B0609020204030204" pitchFamily="49" charset="0"/>
              </a:rPr>
              <a:t>;</a:t>
            </a:r>
            <a:endParaRPr lang="en-US" altLang="zh-CN" sz="1601" dirty="0">
              <a:solidFill>
                <a:srgbClr val="0070C0"/>
              </a:solidFill>
              <a:latin typeface="Consolas" panose="020B0609020204030204" pitchFamily="49" charset="0"/>
            </a:endParaRPr>
          </a:p>
          <a:p>
            <a:r>
              <a:rPr lang="en-US" altLang="zh-CN" sz="1601" dirty="0">
                <a:latin typeface="Consolas" panose="020B0609020204030204" pitchFamily="49" charset="0"/>
              </a:rPr>
              <a:t>    …</a:t>
            </a:r>
            <a:endParaRPr lang="en-US" altLang="zh-CN" sz="1601" dirty="0">
              <a:solidFill>
                <a:srgbClr val="0070C0"/>
              </a:solidFill>
              <a:latin typeface="Consolas" panose="020B0609020204030204" pitchFamily="49" charset="0"/>
            </a:endParaRPr>
          </a:p>
          <a:p>
            <a:r>
              <a:rPr lang="en-US" altLang="zh-CN" sz="1601" dirty="0">
                <a:latin typeface="Consolas" panose="020B0609020204030204" pitchFamily="49" charset="0"/>
              </a:rPr>
              <a:t> }</a:t>
            </a:r>
          </a:p>
        </p:txBody>
      </p:sp>
      <p:pic>
        <p:nvPicPr>
          <p:cNvPr id="22" name="图片 21" descr="图标&#10;&#10;描述已自动生成">
            <a:extLst>
              <a:ext uri="{FF2B5EF4-FFF2-40B4-BE49-F238E27FC236}">
                <a16:creationId xmlns:a16="http://schemas.microsoft.com/office/drawing/2014/main" id="{1A86A59A-53DA-DA31-175D-3A6F4B9E6E4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29222" y="3115151"/>
            <a:ext cx="627697" cy="627697"/>
          </a:xfrm>
          <a:prstGeom prst="rect">
            <a:avLst/>
          </a:prstGeom>
        </p:spPr>
      </p:pic>
      <p:sp>
        <p:nvSpPr>
          <p:cNvPr id="24" name="文本框 23">
            <a:extLst>
              <a:ext uri="{FF2B5EF4-FFF2-40B4-BE49-F238E27FC236}">
                <a16:creationId xmlns:a16="http://schemas.microsoft.com/office/drawing/2014/main" id="{0D5C4596-6EFA-C47C-2966-B3CE65810C90}"/>
              </a:ext>
            </a:extLst>
          </p:cNvPr>
          <p:cNvSpPr txBox="1"/>
          <p:nvPr/>
        </p:nvSpPr>
        <p:spPr>
          <a:xfrm>
            <a:off x="1906767" y="4650876"/>
            <a:ext cx="4093983" cy="1324080"/>
          </a:xfrm>
          <a:prstGeom prst="rect">
            <a:avLst/>
          </a:prstGeom>
          <a:solidFill>
            <a:schemeClr val="bg1"/>
          </a:solidFill>
          <a:ln>
            <a:solidFill>
              <a:schemeClr val="bg1">
                <a:lumMod val="85000"/>
              </a:schemeClr>
            </a:solidFill>
          </a:ln>
        </p:spPr>
        <p:txBody>
          <a:bodyPr wrap="square" rtlCol="0">
            <a:spAutoFit/>
          </a:bodyPr>
          <a:lstStyle/>
          <a:p>
            <a:r>
              <a:rPr lang="en-US" altLang="zh-CN" sz="1601" dirty="0">
                <a:latin typeface="Consolas" panose="020B0609020204030204" pitchFamily="49" charset="0"/>
              </a:rPr>
              <a:t> @Action(“</a:t>
            </a:r>
            <a:r>
              <a:rPr lang="en-US" altLang="zh-CN" sz="1601" b="1" i="1" dirty="0">
                <a:solidFill>
                  <a:srgbClr val="FF0000"/>
                </a:solidFill>
                <a:latin typeface="Consolas" panose="020B0609020204030204" pitchFamily="49" charset="0"/>
              </a:rPr>
              <a:t>BecomeLeader</a:t>
            </a:r>
            <a:r>
              <a:rPr lang="en-US" altLang="zh-CN" sz="1601" dirty="0">
                <a:latin typeface="Consolas" panose="020B0609020204030204" pitchFamily="49" charset="0"/>
              </a:rPr>
              <a:t>”)       </a:t>
            </a:r>
          </a:p>
          <a:p>
            <a:r>
              <a:rPr lang="en-US" altLang="zh-CN" sz="1601" dirty="0">
                <a:latin typeface="Consolas" panose="020B0609020204030204" pitchFamily="49" charset="0"/>
              </a:rPr>
              <a:t> void </a:t>
            </a:r>
            <a:r>
              <a:rPr lang="en-US" altLang="zh-CN" sz="1601" dirty="0" err="1">
                <a:latin typeface="Consolas" panose="020B0609020204030204" pitchFamily="49" charset="0"/>
              </a:rPr>
              <a:t>becomeLeader</a:t>
            </a:r>
            <a:r>
              <a:rPr lang="en-US" altLang="zh-CN" sz="1601" dirty="0">
                <a:latin typeface="Consolas" panose="020B0609020204030204" pitchFamily="49" charset="0"/>
              </a:rPr>
              <a:t>() {</a:t>
            </a:r>
            <a:endParaRPr lang="en-US" altLang="zh-CN" sz="1601" dirty="0">
              <a:solidFill>
                <a:srgbClr val="0070C0"/>
              </a:solidFill>
              <a:latin typeface="Consolas" panose="020B0609020204030204" pitchFamily="49" charset="0"/>
            </a:endParaRPr>
          </a:p>
          <a:p>
            <a:r>
              <a:rPr lang="en-US" altLang="zh-CN" sz="1601" dirty="0">
                <a:latin typeface="Consolas" panose="020B0609020204030204" pitchFamily="49" charset="0"/>
              </a:rPr>
              <a:t>    state = </a:t>
            </a:r>
            <a:r>
              <a:rPr lang="en-US" altLang="zh-CN" sz="1601" dirty="0" err="1">
                <a:latin typeface="Consolas" panose="020B0609020204030204" pitchFamily="49" charset="0"/>
              </a:rPr>
              <a:t>NodeState.STATE_LEADER</a:t>
            </a:r>
            <a:r>
              <a:rPr lang="en-US" altLang="zh-CN" sz="1601" dirty="0">
                <a:latin typeface="Consolas" panose="020B0609020204030204" pitchFamily="49" charset="0"/>
              </a:rPr>
              <a:t>;</a:t>
            </a:r>
            <a:endParaRPr lang="en-US" altLang="zh-CN" sz="1601" dirty="0">
              <a:solidFill>
                <a:srgbClr val="0070C0"/>
              </a:solidFill>
              <a:latin typeface="Consolas" panose="020B0609020204030204" pitchFamily="49" charset="0"/>
            </a:endParaRPr>
          </a:p>
          <a:p>
            <a:r>
              <a:rPr lang="en-US" altLang="zh-CN" sz="1601" dirty="0">
                <a:latin typeface="Consolas" panose="020B0609020204030204" pitchFamily="49" charset="0"/>
              </a:rPr>
              <a:t>    …</a:t>
            </a:r>
            <a:endParaRPr lang="en-US" altLang="zh-CN" sz="1601" dirty="0">
              <a:solidFill>
                <a:srgbClr val="0070C0"/>
              </a:solidFill>
              <a:latin typeface="Consolas" panose="020B0609020204030204" pitchFamily="49" charset="0"/>
            </a:endParaRPr>
          </a:p>
          <a:p>
            <a:r>
              <a:rPr lang="en-US" altLang="zh-CN" sz="1601" dirty="0">
                <a:latin typeface="Consolas" panose="020B0609020204030204" pitchFamily="49" charset="0"/>
              </a:rPr>
              <a:t> }</a:t>
            </a:r>
          </a:p>
        </p:txBody>
      </p:sp>
      <p:pic>
        <p:nvPicPr>
          <p:cNvPr id="21" name="图片 20" descr="图标&#10;&#10;描述已自动生成">
            <a:extLst>
              <a:ext uri="{FF2B5EF4-FFF2-40B4-BE49-F238E27FC236}">
                <a16:creationId xmlns:a16="http://schemas.microsoft.com/office/drawing/2014/main" id="{50554BCA-C101-4065-3D86-BA4D89B87D5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33877" y="4717583"/>
            <a:ext cx="636160" cy="636160"/>
          </a:xfrm>
          <a:prstGeom prst="rect">
            <a:avLst/>
          </a:prstGeom>
        </p:spPr>
      </p:pic>
      <p:sp>
        <p:nvSpPr>
          <p:cNvPr id="25" name="文本框 24">
            <a:extLst>
              <a:ext uri="{FF2B5EF4-FFF2-40B4-BE49-F238E27FC236}">
                <a16:creationId xmlns:a16="http://schemas.microsoft.com/office/drawing/2014/main" id="{1E9F9C58-2009-5D08-1586-B6B7752D0901}"/>
              </a:ext>
            </a:extLst>
          </p:cNvPr>
          <p:cNvSpPr txBox="1"/>
          <p:nvPr/>
        </p:nvSpPr>
        <p:spPr>
          <a:xfrm>
            <a:off x="6794599" y="4949211"/>
            <a:ext cx="1793298" cy="297517"/>
          </a:xfrm>
          <a:prstGeom prst="rect">
            <a:avLst/>
          </a:prstGeom>
          <a:noFill/>
        </p:spPr>
        <p:txBody>
          <a:bodyPr wrap="square" rtlCol="0">
            <a:spAutoFit/>
          </a:bodyPr>
          <a:lstStyle/>
          <a:p>
            <a:pPr algn="ctr">
              <a:lnSpc>
                <a:spcPts val="1500"/>
              </a:lnSpc>
            </a:pPr>
            <a:r>
              <a:rPr lang="en-US" altLang="zh-CN" dirty="0" err="1">
                <a:ea typeface="微软雅黑" panose="020B0503020204020204" pitchFamily="34" charset="-122"/>
              </a:rPr>
              <a:t>Mocket</a:t>
            </a:r>
            <a:r>
              <a:rPr lang="en-US" altLang="zh-CN" dirty="0">
                <a:ea typeface="微软雅黑" panose="020B0503020204020204" pitchFamily="34" charset="-122"/>
              </a:rPr>
              <a:t> server</a:t>
            </a:r>
            <a:endParaRPr lang="zh-CN" altLang="en-US" dirty="0">
              <a:ea typeface="微软雅黑" panose="020B0503020204020204" pitchFamily="34" charset="-122"/>
            </a:endParaRPr>
          </a:p>
        </p:txBody>
      </p:sp>
      <p:pic>
        <p:nvPicPr>
          <p:cNvPr id="26" name="图形 25">
            <a:extLst>
              <a:ext uri="{FF2B5EF4-FFF2-40B4-BE49-F238E27FC236}">
                <a16:creationId xmlns:a16="http://schemas.microsoft.com/office/drawing/2014/main" id="{5CEBBAF3-61C9-4250-2C2A-6194833833E8}"/>
              </a:ext>
            </a:extLst>
          </p:cNvPr>
          <p:cNvPicPr>
            <a:picLocks noChangeAspect="1"/>
          </p:cNvPicPr>
          <p:nvPr/>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r="27610"/>
          <a:stretch/>
        </p:blipFill>
        <p:spPr>
          <a:xfrm>
            <a:off x="7179374" y="3850817"/>
            <a:ext cx="1063531" cy="1020255"/>
          </a:xfrm>
          <a:prstGeom prst="rect">
            <a:avLst/>
          </a:prstGeom>
        </p:spPr>
      </p:pic>
      <p:pic>
        <p:nvPicPr>
          <p:cNvPr id="27" name="图片 26" descr="形状&#10;&#10;低可信度描述已自动生成">
            <a:extLst>
              <a:ext uri="{FF2B5EF4-FFF2-40B4-BE49-F238E27FC236}">
                <a16:creationId xmlns:a16="http://schemas.microsoft.com/office/drawing/2014/main" id="{3C5FC407-9E60-678D-80F6-B461480CD3F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711139" y="3105149"/>
            <a:ext cx="2326768" cy="1020256"/>
          </a:xfrm>
          <a:prstGeom prst="rect">
            <a:avLst/>
          </a:prstGeom>
        </p:spPr>
      </p:pic>
      <p:sp>
        <p:nvSpPr>
          <p:cNvPr id="28" name="文本框 27">
            <a:extLst>
              <a:ext uri="{FF2B5EF4-FFF2-40B4-BE49-F238E27FC236}">
                <a16:creationId xmlns:a16="http://schemas.microsoft.com/office/drawing/2014/main" id="{1AC2CCCF-3BA4-DB54-B041-3B57FEFF177D}"/>
              </a:ext>
            </a:extLst>
          </p:cNvPr>
          <p:cNvSpPr txBox="1"/>
          <p:nvPr/>
        </p:nvSpPr>
        <p:spPr>
          <a:xfrm>
            <a:off x="7816987" y="3175928"/>
            <a:ext cx="2227847" cy="646331"/>
          </a:xfrm>
          <a:prstGeom prst="rect">
            <a:avLst/>
          </a:prstGeom>
          <a:noFill/>
        </p:spPr>
        <p:txBody>
          <a:bodyPr wrap="square" rtlCol="0">
            <a:spAutoFit/>
          </a:bodyPr>
          <a:lstStyle/>
          <a:p>
            <a:pPr algn="ctr"/>
            <a:r>
              <a:rPr lang="en-US" altLang="zh-CN" b="1" dirty="0">
                <a:solidFill>
                  <a:srgbClr val="FF0000"/>
                </a:solidFill>
                <a:ea typeface="微软雅黑" panose="020B0503020204020204" pitchFamily="34" charset="-122"/>
              </a:rPr>
              <a:t>Unexpected action </a:t>
            </a:r>
            <a:r>
              <a:rPr lang="en-US" altLang="zh-CN" b="1" dirty="0" err="1">
                <a:solidFill>
                  <a:srgbClr val="FF0000"/>
                </a:solidFill>
                <a:ea typeface="微软雅黑" panose="020B0503020204020204" pitchFamily="34" charset="-122"/>
              </a:rPr>
              <a:t>RequestVote</a:t>
            </a:r>
            <a:r>
              <a:rPr lang="en-US" altLang="zh-CN" b="1" dirty="0">
                <a:solidFill>
                  <a:srgbClr val="FF0000"/>
                </a:solidFill>
                <a:ea typeface="微软雅黑" panose="020B0503020204020204" pitchFamily="34" charset="-122"/>
              </a:rPr>
              <a:t>!</a:t>
            </a:r>
            <a:endParaRPr lang="zh-CN" altLang="en-US" b="1" dirty="0">
              <a:solidFill>
                <a:srgbClr val="FF0000"/>
              </a:solidFill>
              <a:ea typeface="微软雅黑" panose="020B0503020204020204" pitchFamily="34" charset="-122"/>
            </a:endParaRPr>
          </a:p>
        </p:txBody>
      </p:sp>
      <p:sp>
        <p:nvSpPr>
          <p:cNvPr id="29" name="文本框 28">
            <a:extLst>
              <a:ext uri="{FF2B5EF4-FFF2-40B4-BE49-F238E27FC236}">
                <a16:creationId xmlns:a16="http://schemas.microsoft.com/office/drawing/2014/main" id="{C58BD904-267B-605C-FFE9-9125C841BA23}"/>
              </a:ext>
            </a:extLst>
          </p:cNvPr>
          <p:cNvSpPr txBox="1"/>
          <p:nvPr/>
        </p:nvSpPr>
        <p:spPr>
          <a:xfrm>
            <a:off x="7813523" y="3299811"/>
            <a:ext cx="2227847" cy="369332"/>
          </a:xfrm>
          <a:prstGeom prst="rect">
            <a:avLst/>
          </a:prstGeom>
          <a:noFill/>
        </p:spPr>
        <p:txBody>
          <a:bodyPr wrap="square" rtlCol="0">
            <a:spAutoFit/>
          </a:bodyPr>
          <a:lstStyle/>
          <a:p>
            <a:pPr algn="ctr"/>
            <a:r>
              <a:rPr lang="en-US" altLang="zh-CN" dirty="0">
                <a:ea typeface="微软雅黑" panose="020B0503020204020204" pitchFamily="34" charset="-122"/>
              </a:rPr>
              <a:t>No </a:t>
            </a:r>
            <a:r>
              <a:rPr lang="en-US" altLang="zh-CN" dirty="0" err="1">
                <a:ea typeface="微软雅黑" panose="020B0503020204020204" pitchFamily="34" charset="-122"/>
              </a:rPr>
              <a:t>inconcsitencies</a:t>
            </a:r>
            <a:r>
              <a:rPr lang="en-US" altLang="zh-CN" dirty="0">
                <a:ea typeface="微软雅黑" panose="020B0503020204020204" pitchFamily="34" charset="-122"/>
              </a:rPr>
              <a:t>.</a:t>
            </a:r>
            <a:endParaRPr lang="zh-CN" altLang="en-US" dirty="0">
              <a:ea typeface="微软雅黑" panose="020B0503020204020204" pitchFamily="34" charset="-122"/>
            </a:endParaRPr>
          </a:p>
        </p:txBody>
      </p:sp>
    </p:spTree>
    <p:extLst>
      <p:ext uri="{BB962C8B-B14F-4D97-AF65-F5344CB8AC3E}">
        <p14:creationId xmlns:p14="http://schemas.microsoft.com/office/powerpoint/2010/main" val="1082409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1" nodeType="clickEffect">
                                  <p:stCondLst>
                                    <p:cond delay="0"/>
                                  </p:stCondLst>
                                  <p:childTnLst>
                                    <p:set>
                                      <p:cBhvr>
                                        <p:cTn id="22" dur="1" fill="hold">
                                          <p:stCondLst>
                                            <p:cond delay="0"/>
                                          </p:stCondLst>
                                        </p:cTn>
                                        <p:tgtEl>
                                          <p:spTgt spid="28"/>
                                        </p:tgtEl>
                                        <p:attrNameLst>
                                          <p:attrName>style.visibility</p:attrName>
                                        </p:attrNameLst>
                                      </p:cBhvr>
                                      <p:to>
                                        <p:strVal val="hidden"/>
                                      </p:to>
                                    </p:set>
                                  </p:childTnLst>
                                </p:cTn>
                              </p:par>
                              <p:par>
                                <p:cTn id="23" presetID="1" presetClass="entr" presetSubtype="0" fill="hold" grpId="0" nodeType="withEffect">
                                  <p:stCondLst>
                                    <p:cond delay="0"/>
                                  </p:stCondLst>
                                  <p:childTnLst>
                                    <p:set>
                                      <p:cBhvr>
                                        <p:cTn id="24" dur="1" fill="hold">
                                          <p:stCondLst>
                                            <p:cond delay="0"/>
                                          </p:stCondLst>
                                        </p:cTn>
                                        <p:tgtEl>
                                          <p:spTgt spid="2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24" grpId="0" animBg="1"/>
      <p:bldP spid="25" grpId="0"/>
      <p:bldP spid="28" grpId="0"/>
      <p:bldP spid="28" grpId="1"/>
      <p:bldP spid="2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B93F5FC-304A-ADEA-7BA8-1E4F02E1481A}"/>
              </a:ext>
            </a:extLst>
          </p:cNvPr>
          <p:cNvSpPr>
            <a:spLocks noGrp="1"/>
          </p:cNvSpPr>
          <p:nvPr>
            <p:ph type="title"/>
          </p:nvPr>
        </p:nvSpPr>
        <p:spPr>
          <a:xfrm>
            <a:off x="512749" y="267698"/>
            <a:ext cx="11292156" cy="1325562"/>
          </a:xfrm>
        </p:spPr>
        <p:txBody>
          <a:bodyPr/>
          <a:lstStyle/>
          <a:p>
            <a:r>
              <a:rPr lang="en-US" altLang="zh-CN" dirty="0"/>
              <a:t>Distributed system bugs cause severe impacts</a:t>
            </a:r>
            <a:endParaRPr lang="zh-CN" altLang="en-US" dirty="0"/>
          </a:p>
        </p:txBody>
      </p:sp>
      <p:sp>
        <p:nvSpPr>
          <p:cNvPr id="4" name="灯片编号占位符 3">
            <a:extLst>
              <a:ext uri="{FF2B5EF4-FFF2-40B4-BE49-F238E27FC236}">
                <a16:creationId xmlns:a16="http://schemas.microsoft.com/office/drawing/2014/main" id="{061472E9-7D24-A92F-737C-0BEF80641D08}"/>
              </a:ext>
            </a:extLst>
          </p:cNvPr>
          <p:cNvSpPr>
            <a:spLocks noGrp="1"/>
          </p:cNvSpPr>
          <p:nvPr>
            <p:ph type="sldNum" sz="quarter" idx="12"/>
          </p:nvPr>
        </p:nvSpPr>
        <p:spPr/>
        <p:txBody>
          <a:bodyPr/>
          <a:lstStyle/>
          <a:p>
            <a:fld id="{AB762644-4423-4A8C-BF71-6D8119CDF996}" type="slidenum">
              <a:rPr lang="zh-CN" altLang="en-US" smtClean="0"/>
              <a:t>3</a:t>
            </a:fld>
            <a:endParaRPr lang="zh-CN" altLang="en-US"/>
          </a:p>
        </p:txBody>
      </p:sp>
      <p:sp>
        <p:nvSpPr>
          <p:cNvPr id="5" name="文本框 4">
            <a:extLst>
              <a:ext uri="{FF2B5EF4-FFF2-40B4-BE49-F238E27FC236}">
                <a16:creationId xmlns:a16="http://schemas.microsoft.com/office/drawing/2014/main" id="{89231BBF-2C16-E779-E78E-6C4DEB722FD6}"/>
              </a:ext>
            </a:extLst>
          </p:cNvPr>
          <p:cNvSpPr txBox="1"/>
          <p:nvPr/>
        </p:nvSpPr>
        <p:spPr>
          <a:xfrm>
            <a:off x="4573250" y="5176689"/>
            <a:ext cx="3045499" cy="461665"/>
          </a:xfrm>
          <a:prstGeom prst="rect">
            <a:avLst/>
          </a:prstGeom>
          <a:noFill/>
        </p:spPr>
        <p:txBody>
          <a:bodyPr wrap="square" rtlCol="0">
            <a:spAutoFit/>
          </a:bodyPr>
          <a:lstStyle/>
          <a:p>
            <a:pPr algn="ctr"/>
            <a:r>
              <a:rPr lang="en-US" altLang="zh-CN" sz="2400" b="1">
                <a:latin typeface="微软雅黑" panose="020B0503020204020204" pitchFamily="34" charset="-122"/>
                <a:ea typeface="微软雅黑" panose="020B0503020204020204" pitchFamily="34" charset="-122"/>
              </a:rPr>
              <a:t>Reliability threats</a:t>
            </a:r>
            <a:endParaRPr lang="zh-CN" altLang="en-US" sz="2400" b="1">
              <a:latin typeface="微软雅黑" panose="020B0503020204020204" pitchFamily="34" charset="-122"/>
              <a:ea typeface="微软雅黑" panose="020B0503020204020204" pitchFamily="34" charset="-122"/>
            </a:endParaRPr>
          </a:p>
        </p:txBody>
      </p:sp>
      <p:sp>
        <p:nvSpPr>
          <p:cNvPr id="6" name="文本框 5">
            <a:extLst>
              <a:ext uri="{FF2B5EF4-FFF2-40B4-BE49-F238E27FC236}">
                <a16:creationId xmlns:a16="http://schemas.microsoft.com/office/drawing/2014/main" id="{F37273B4-5298-F366-2887-E27A938475F0}"/>
              </a:ext>
            </a:extLst>
          </p:cNvPr>
          <p:cNvSpPr txBox="1"/>
          <p:nvPr/>
        </p:nvSpPr>
        <p:spPr>
          <a:xfrm>
            <a:off x="512748" y="5176689"/>
            <a:ext cx="3769597" cy="830997"/>
          </a:xfrm>
          <a:prstGeom prst="rect">
            <a:avLst/>
          </a:prstGeom>
          <a:noFill/>
        </p:spPr>
        <p:txBody>
          <a:bodyPr wrap="square" rtlCol="0">
            <a:spAutoFit/>
          </a:bodyPr>
          <a:lstStyle/>
          <a:p>
            <a:pPr algn="ctr"/>
            <a:r>
              <a:rPr lang="en-US" altLang="zh-CN" sz="2400" b="1" dirty="0">
                <a:latin typeface="微软雅黑" panose="020B0503020204020204" pitchFamily="34" charset="-122"/>
                <a:ea typeface="微软雅黑" panose="020B0503020204020204" pitchFamily="34" charset="-122"/>
              </a:rPr>
              <a:t>Implementation incorrectness</a:t>
            </a:r>
            <a:endParaRPr lang="zh-CN" altLang="en-US" sz="2400" b="1" dirty="0">
              <a:latin typeface="微软雅黑" panose="020B0503020204020204" pitchFamily="34" charset="-122"/>
              <a:ea typeface="微软雅黑" panose="020B0503020204020204" pitchFamily="34" charset="-122"/>
            </a:endParaRPr>
          </a:p>
        </p:txBody>
      </p:sp>
      <p:sp>
        <p:nvSpPr>
          <p:cNvPr id="7" name="文本框 6">
            <a:extLst>
              <a:ext uri="{FF2B5EF4-FFF2-40B4-BE49-F238E27FC236}">
                <a16:creationId xmlns:a16="http://schemas.microsoft.com/office/drawing/2014/main" id="{FD2E9502-931D-2703-A081-1375092C7B90}"/>
              </a:ext>
            </a:extLst>
          </p:cNvPr>
          <p:cNvSpPr txBox="1"/>
          <p:nvPr/>
        </p:nvSpPr>
        <p:spPr>
          <a:xfrm>
            <a:off x="8577187" y="5180418"/>
            <a:ext cx="2382982" cy="461665"/>
          </a:xfrm>
          <a:prstGeom prst="rect">
            <a:avLst/>
          </a:prstGeom>
          <a:noFill/>
        </p:spPr>
        <p:txBody>
          <a:bodyPr wrap="square" rtlCol="0">
            <a:spAutoFit/>
          </a:bodyPr>
          <a:lstStyle/>
          <a:p>
            <a:pPr algn="ctr"/>
            <a:r>
              <a:rPr lang="en-US" altLang="zh-CN" sz="2400" b="1">
                <a:latin typeface="微软雅黑" panose="020B0503020204020204" pitchFamily="34" charset="-122"/>
                <a:ea typeface="微软雅黑" panose="020B0503020204020204" pitchFamily="34" charset="-122"/>
              </a:rPr>
              <a:t>Finance loss</a:t>
            </a:r>
            <a:endParaRPr lang="zh-CN" altLang="en-US" sz="2400" b="1">
              <a:latin typeface="微软雅黑" panose="020B0503020204020204" pitchFamily="34" charset="-122"/>
              <a:ea typeface="微软雅黑" panose="020B0503020204020204" pitchFamily="34" charset="-122"/>
            </a:endParaRPr>
          </a:p>
        </p:txBody>
      </p:sp>
      <p:grpSp>
        <p:nvGrpSpPr>
          <p:cNvPr id="17" name="组合 16">
            <a:extLst>
              <a:ext uri="{FF2B5EF4-FFF2-40B4-BE49-F238E27FC236}">
                <a16:creationId xmlns:a16="http://schemas.microsoft.com/office/drawing/2014/main" id="{EDF91F4C-AFC1-ED6C-8C79-3C8FA38894D1}"/>
              </a:ext>
            </a:extLst>
          </p:cNvPr>
          <p:cNvGrpSpPr/>
          <p:nvPr/>
        </p:nvGrpSpPr>
        <p:grpSpPr>
          <a:xfrm>
            <a:off x="4604658" y="2543808"/>
            <a:ext cx="2816807" cy="2132016"/>
            <a:chOff x="4816179" y="2898873"/>
            <a:chExt cx="2816807" cy="2132016"/>
          </a:xfrm>
        </p:grpSpPr>
        <p:pic>
          <p:nvPicPr>
            <p:cNvPr id="11" name="图片 10">
              <a:extLst>
                <a:ext uri="{FF2B5EF4-FFF2-40B4-BE49-F238E27FC236}">
                  <a16:creationId xmlns:a16="http://schemas.microsoft.com/office/drawing/2014/main" id="{82BD1341-F80F-2BB1-BA1E-5229AD5AEFFA}"/>
                </a:ext>
              </a:extLst>
            </p:cNvPr>
            <p:cNvPicPr>
              <a:picLocks noChangeAspect="1"/>
            </p:cNvPicPr>
            <p:nvPr/>
          </p:nvPicPr>
          <p:blipFill>
            <a:blip r:embed="rId3">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rot="16200000">
              <a:off x="5480547" y="2795471"/>
              <a:ext cx="905852" cy="1120992"/>
            </a:xfrm>
            <a:prstGeom prst="rect">
              <a:avLst/>
            </a:prstGeom>
          </p:spPr>
        </p:pic>
        <p:pic>
          <p:nvPicPr>
            <p:cNvPr id="12" name="图片 11">
              <a:extLst>
                <a:ext uri="{FF2B5EF4-FFF2-40B4-BE49-F238E27FC236}">
                  <a16:creationId xmlns:a16="http://schemas.microsoft.com/office/drawing/2014/main" id="{47715989-2E70-8AC9-010E-0D0DD1CDC1B2}"/>
                </a:ext>
              </a:extLst>
            </p:cNvPr>
            <p:cNvPicPr>
              <a:picLocks noChangeAspect="1"/>
            </p:cNvPicPr>
            <p:nvPr/>
          </p:nvPicPr>
          <p:blipFill>
            <a:blip r:embed="rId3">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rot="5400000">
              <a:off x="6296977" y="4017467"/>
              <a:ext cx="905852" cy="1120992"/>
            </a:xfrm>
            <a:prstGeom prst="rect">
              <a:avLst/>
            </a:prstGeom>
          </p:spPr>
        </p:pic>
        <p:pic>
          <p:nvPicPr>
            <p:cNvPr id="13" name="图片 12">
              <a:extLst>
                <a:ext uri="{FF2B5EF4-FFF2-40B4-BE49-F238E27FC236}">
                  <a16:creationId xmlns:a16="http://schemas.microsoft.com/office/drawing/2014/main" id="{E3CF9615-09CF-0774-7A87-E20F1C37874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36737" y="3877402"/>
              <a:ext cx="1120992" cy="1120992"/>
            </a:xfrm>
            <a:prstGeom prst="rect">
              <a:avLst/>
            </a:prstGeom>
          </p:spPr>
        </p:pic>
        <p:pic>
          <p:nvPicPr>
            <p:cNvPr id="14" name="图片 13">
              <a:extLst>
                <a:ext uri="{FF2B5EF4-FFF2-40B4-BE49-F238E27FC236}">
                  <a16:creationId xmlns:a16="http://schemas.microsoft.com/office/drawing/2014/main" id="{5612CAA0-B1A5-1E37-6191-FAA97BB0DAA0}"/>
                </a:ext>
              </a:extLst>
            </p:cNvPr>
            <p:cNvPicPr>
              <a:picLocks noChangeAspect="1"/>
            </p:cNvPicPr>
            <p:nvPr/>
          </p:nvPicPr>
          <p:blipFill>
            <a:blip r:embed="rId5">
              <a:clrChange>
                <a:clrFrom>
                  <a:srgbClr val="FFFFFF"/>
                </a:clrFrom>
                <a:clrTo>
                  <a:srgbClr val="FFFFFF">
                    <a:alpha val="0"/>
                  </a:srgbClr>
                </a:clrTo>
              </a:clrChange>
              <a:grayscl/>
              <a:extLst>
                <a:ext uri="{28A0092B-C50C-407E-A947-70E740481C1C}">
                  <a14:useLocalDpi xmlns:a14="http://schemas.microsoft.com/office/drawing/2010/main" val="0"/>
                </a:ext>
              </a:extLst>
            </a:blip>
            <a:stretch>
              <a:fillRect/>
            </a:stretch>
          </p:blipFill>
          <p:spPr>
            <a:xfrm>
              <a:off x="4816179" y="4291057"/>
              <a:ext cx="703170" cy="703170"/>
            </a:xfrm>
            <a:prstGeom prst="rect">
              <a:avLst/>
            </a:prstGeom>
          </p:spPr>
        </p:pic>
        <p:pic>
          <p:nvPicPr>
            <p:cNvPr id="15" name="图片 14">
              <a:extLst>
                <a:ext uri="{FF2B5EF4-FFF2-40B4-BE49-F238E27FC236}">
                  <a16:creationId xmlns:a16="http://schemas.microsoft.com/office/drawing/2014/main" id="{B86AB749-1354-6851-B182-0449A32F9FC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11994" y="3030404"/>
              <a:ext cx="1120992" cy="1120992"/>
            </a:xfrm>
            <a:prstGeom prst="rect">
              <a:avLst/>
            </a:prstGeom>
          </p:spPr>
        </p:pic>
        <p:pic>
          <p:nvPicPr>
            <p:cNvPr id="16" name="图片 15">
              <a:extLst>
                <a:ext uri="{FF2B5EF4-FFF2-40B4-BE49-F238E27FC236}">
                  <a16:creationId xmlns:a16="http://schemas.microsoft.com/office/drawing/2014/main" id="{C5BDFFF7-864A-A774-E9B3-74AFC714DA36}"/>
                </a:ext>
              </a:extLst>
            </p:cNvPr>
            <p:cNvPicPr>
              <a:picLocks noChangeAspect="1"/>
            </p:cNvPicPr>
            <p:nvPr/>
          </p:nvPicPr>
          <p:blipFill>
            <a:blip r:embed="rId5">
              <a:clrChange>
                <a:clrFrom>
                  <a:srgbClr val="FFFFFF"/>
                </a:clrFrom>
                <a:clrTo>
                  <a:srgbClr val="FFFFFF">
                    <a:alpha val="0"/>
                  </a:srgbClr>
                </a:clrTo>
              </a:clrChange>
              <a:grayscl/>
              <a:extLst>
                <a:ext uri="{28A0092B-C50C-407E-A947-70E740481C1C}">
                  <a14:useLocalDpi xmlns:a14="http://schemas.microsoft.com/office/drawing/2010/main" val="0"/>
                </a:ext>
              </a:extLst>
            </a:blip>
            <a:stretch>
              <a:fillRect/>
            </a:stretch>
          </p:blipFill>
          <p:spPr>
            <a:xfrm>
              <a:off x="6191436" y="3444059"/>
              <a:ext cx="703170" cy="703170"/>
            </a:xfrm>
            <a:prstGeom prst="rect">
              <a:avLst/>
            </a:prstGeom>
          </p:spPr>
        </p:pic>
        <p:sp>
          <p:nvSpPr>
            <p:cNvPr id="18" name="闪电形 17">
              <a:extLst>
                <a:ext uri="{FF2B5EF4-FFF2-40B4-BE49-F238E27FC236}">
                  <a16:creationId xmlns:a16="http://schemas.microsoft.com/office/drawing/2014/main" id="{A3024A83-0A1A-FD62-0453-968292C14E67}"/>
                </a:ext>
              </a:extLst>
            </p:cNvPr>
            <p:cNvSpPr/>
            <p:nvPr/>
          </p:nvSpPr>
          <p:spPr>
            <a:xfrm>
              <a:off x="5433174" y="2898873"/>
              <a:ext cx="684938" cy="892239"/>
            </a:xfrm>
            <a:prstGeom prst="lightningBolt">
              <a:avLst/>
            </a:prstGeom>
            <a:solidFill>
              <a:srgbClr val="FF0000"/>
            </a:solidFill>
            <a:ln w="9525" cap="flat" cmpd="sng" algn="ctr">
              <a:noFill/>
              <a:prstDash val="solid"/>
              <a:round/>
              <a:headEnd type="none" w="med" len="med"/>
              <a:tailEnd type="none" w="med" len="med"/>
            </a:ln>
          </p:spPr>
          <p:txBody>
            <a:bodyPr vert="horz" wrap="square" lIns="91440" tIns="45720" rIns="91440" bIns="45720" numCol="1" rtlCol="0" anchor="t" anchorCtr="0" compatLnSpc="1">
              <a:spAutoFit/>
            </a:bodyPr>
            <a:lstStyle/>
            <a:p>
              <a:pPr marL="342900" marR="0" indent="-342900" algn="l" defTabSz="914400" rtl="0" eaLnBrk="1" fontAlgn="base" latinLnBrk="0" hangingPunct="1">
                <a:lnSpc>
                  <a:spcPct val="100000"/>
                </a:lnSpc>
                <a:spcBef>
                  <a:spcPct val="20000"/>
                </a:spcBef>
                <a:spcAft>
                  <a:spcPct val="0"/>
                </a:spcAft>
                <a:buClr>
                  <a:srgbClr val="FF3300"/>
                </a:buClr>
                <a:buSzPct val="75000"/>
                <a:buFont typeface="Wingdings" panose="05000000000000000000" pitchFamily="2" charset="2"/>
                <a:buChar char="p"/>
              </a:pPr>
              <a:endParaRPr kumimoji="0" lang="zh-CN" altLang="en-US" sz="1800" b="1" i="0" u="none" strike="noStrike" cap="none" normalizeH="0" baseline="0">
                <a:ln>
                  <a:noFill/>
                </a:ln>
                <a:solidFill>
                  <a:schemeClr val="accent2"/>
                </a:solidFill>
                <a:effectLst/>
                <a:latin typeface="华文仿宋" panose="02010600040101010101" pitchFamily="2" charset="-122"/>
                <a:ea typeface="华文仿宋" panose="02010600040101010101" pitchFamily="2" charset="-122"/>
              </a:endParaRPr>
            </a:p>
          </p:txBody>
        </p:sp>
      </p:grpSp>
      <p:pic>
        <p:nvPicPr>
          <p:cNvPr id="22" name="图片 21">
            <a:extLst>
              <a:ext uri="{FF2B5EF4-FFF2-40B4-BE49-F238E27FC236}">
                <a16:creationId xmlns:a16="http://schemas.microsoft.com/office/drawing/2014/main" id="{1150C6F1-A683-349F-E093-F0AC86DF4E47}"/>
              </a:ext>
            </a:extLst>
          </p:cNvPr>
          <p:cNvPicPr>
            <a:picLocks noChangeAspect="1"/>
          </p:cNvPicPr>
          <p:nvPr/>
        </p:nvPicPr>
        <p:blipFill>
          <a:blip r:embed="rId6"/>
          <a:stretch>
            <a:fillRect/>
          </a:stretch>
        </p:blipFill>
        <p:spPr>
          <a:xfrm>
            <a:off x="7783495" y="2123282"/>
            <a:ext cx="3845025" cy="2951202"/>
          </a:xfrm>
          <a:prstGeom prst="rect">
            <a:avLst/>
          </a:prstGeom>
        </p:spPr>
      </p:pic>
      <p:sp>
        <p:nvSpPr>
          <p:cNvPr id="24" name="矩形: 圆角 23">
            <a:extLst>
              <a:ext uri="{FF2B5EF4-FFF2-40B4-BE49-F238E27FC236}">
                <a16:creationId xmlns:a16="http://schemas.microsoft.com/office/drawing/2014/main" id="{CA10AA29-8C56-78CB-4D30-1FECA2408F8A}"/>
              </a:ext>
            </a:extLst>
          </p:cNvPr>
          <p:cNvSpPr/>
          <p:nvPr/>
        </p:nvSpPr>
        <p:spPr>
          <a:xfrm>
            <a:off x="8531803" y="2689563"/>
            <a:ext cx="993198" cy="289164"/>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9" name="图片 18">
            <a:extLst>
              <a:ext uri="{FF2B5EF4-FFF2-40B4-BE49-F238E27FC236}">
                <a16:creationId xmlns:a16="http://schemas.microsoft.com/office/drawing/2014/main" id="{D8A68443-56BE-E3A1-14FD-A82381EEC57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417306" y="2955904"/>
            <a:ext cx="1922048" cy="1922048"/>
          </a:xfrm>
          <a:prstGeom prst="rect">
            <a:avLst/>
          </a:prstGeom>
        </p:spPr>
      </p:pic>
      <p:pic>
        <p:nvPicPr>
          <p:cNvPr id="3" name="Graphic 29" descr="Ladybug">
            <a:extLst>
              <a:ext uri="{FF2B5EF4-FFF2-40B4-BE49-F238E27FC236}">
                <a16:creationId xmlns:a16="http://schemas.microsoft.com/office/drawing/2014/main" id="{EC50F85C-F008-0B12-005A-C4E631CE444F}"/>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2800245" y="4022775"/>
            <a:ext cx="1004545" cy="1004545"/>
          </a:xfrm>
          <a:prstGeom prst="rect">
            <a:avLst/>
          </a:prstGeom>
        </p:spPr>
      </p:pic>
    </p:spTree>
    <p:extLst>
      <p:ext uri="{BB962C8B-B14F-4D97-AF65-F5344CB8AC3E}">
        <p14:creationId xmlns:p14="http://schemas.microsoft.com/office/powerpoint/2010/main" val="119727916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59C62F0-D8A4-F8A0-C840-B7A19A18843D}"/>
              </a:ext>
            </a:extLst>
          </p:cNvPr>
          <p:cNvSpPr>
            <a:spLocks noGrp="1"/>
          </p:cNvSpPr>
          <p:nvPr>
            <p:ph type="title"/>
          </p:nvPr>
        </p:nvSpPr>
        <p:spPr>
          <a:xfrm>
            <a:off x="512748" y="308323"/>
            <a:ext cx="11679252" cy="1325562"/>
          </a:xfrm>
        </p:spPr>
        <p:txBody>
          <a:bodyPr/>
          <a:lstStyle/>
          <a:p>
            <a:r>
              <a:rPr lang="en-US" altLang="zh-CN" dirty="0"/>
              <a:t>Conclusion</a:t>
            </a:r>
            <a:endParaRPr lang="zh-CN" altLang="en-US" dirty="0"/>
          </a:p>
        </p:txBody>
      </p:sp>
      <p:sp>
        <p:nvSpPr>
          <p:cNvPr id="3" name="内容占位符 2">
            <a:extLst>
              <a:ext uri="{FF2B5EF4-FFF2-40B4-BE49-F238E27FC236}">
                <a16:creationId xmlns:a16="http://schemas.microsoft.com/office/drawing/2014/main" id="{E6607E4F-DF1F-764B-76CE-135E6AC7DCA2}"/>
              </a:ext>
            </a:extLst>
          </p:cNvPr>
          <p:cNvSpPr>
            <a:spLocks noGrp="1"/>
          </p:cNvSpPr>
          <p:nvPr>
            <p:ph idx="1"/>
          </p:nvPr>
        </p:nvSpPr>
        <p:spPr>
          <a:xfrm>
            <a:off x="512749" y="1828800"/>
            <a:ext cx="11508266" cy="4351337"/>
          </a:xfrm>
        </p:spPr>
        <p:txBody>
          <a:bodyPr>
            <a:normAutofit/>
          </a:bodyPr>
          <a:lstStyle/>
          <a:p>
            <a:pPr>
              <a:lnSpc>
                <a:spcPct val="120000"/>
              </a:lnSpc>
            </a:pPr>
            <a:r>
              <a:rPr lang="en-US" altLang="zh-CN" dirty="0"/>
              <a:t>We propose </a:t>
            </a:r>
            <a:r>
              <a:rPr lang="en-US" altLang="zh-CN" dirty="0" err="1"/>
              <a:t>Mocket</a:t>
            </a:r>
            <a:r>
              <a:rPr lang="en-US" altLang="zh-CN" dirty="0"/>
              <a:t> to test distributed systems</a:t>
            </a:r>
          </a:p>
          <a:p>
            <a:pPr lvl="1">
              <a:lnSpc>
                <a:spcPct val="120000"/>
              </a:lnSpc>
            </a:pPr>
            <a:r>
              <a:rPr lang="en-US" altLang="zh-CN" b="1" dirty="0">
                <a:solidFill>
                  <a:srgbClr val="C00000"/>
                </a:solidFill>
              </a:rPr>
              <a:t>Precise</a:t>
            </a:r>
            <a:r>
              <a:rPr lang="en-US" altLang="zh-CN" dirty="0"/>
              <a:t>: </a:t>
            </a:r>
            <a:r>
              <a:rPr lang="en-US" altLang="zh-CN" dirty="0" err="1"/>
              <a:t>Mocket</a:t>
            </a:r>
            <a:r>
              <a:rPr lang="en-US" altLang="zh-CN" dirty="0"/>
              <a:t> uses states and behaviors defined TLA+ specification as test oracles</a:t>
            </a:r>
          </a:p>
          <a:p>
            <a:pPr lvl="1">
              <a:lnSpc>
                <a:spcPct val="120000"/>
              </a:lnSpc>
            </a:pPr>
            <a:r>
              <a:rPr lang="en-US" altLang="zh-CN" b="1" dirty="0">
                <a:solidFill>
                  <a:srgbClr val="C00000"/>
                </a:solidFill>
              </a:rPr>
              <a:t>Systematic</a:t>
            </a:r>
            <a:r>
              <a:rPr lang="en-US" altLang="zh-CN" dirty="0"/>
              <a:t>: </a:t>
            </a:r>
            <a:r>
              <a:rPr lang="en-US" altLang="zh-CN" dirty="0" err="1"/>
              <a:t>Mocket</a:t>
            </a:r>
            <a:r>
              <a:rPr lang="en-US" altLang="zh-CN" dirty="0"/>
              <a:t> uses the state graph generated by TLC to generate test cases</a:t>
            </a:r>
          </a:p>
          <a:p>
            <a:pPr>
              <a:lnSpc>
                <a:spcPct val="120000"/>
              </a:lnSpc>
            </a:pPr>
            <a:endParaRPr lang="en-US" altLang="zh-CN" dirty="0"/>
          </a:p>
          <a:p>
            <a:pPr>
              <a:lnSpc>
                <a:spcPct val="100000"/>
              </a:lnSpc>
            </a:pPr>
            <a:r>
              <a:rPr lang="en-US" altLang="zh-CN" dirty="0"/>
              <a:t>We conduct two practices of applying </a:t>
            </a:r>
            <a:r>
              <a:rPr lang="en-US" altLang="zh-CN" dirty="0" err="1"/>
              <a:t>Mocket</a:t>
            </a:r>
            <a:r>
              <a:rPr lang="en-US" altLang="zh-CN" dirty="0"/>
              <a:t> on three distributed systems</a:t>
            </a:r>
          </a:p>
          <a:p>
            <a:pPr lvl="1"/>
            <a:r>
              <a:rPr lang="en-US" altLang="zh-CN" b="1" dirty="0">
                <a:solidFill>
                  <a:srgbClr val="C00000"/>
                </a:solidFill>
              </a:rPr>
              <a:t>Implementation-level</a:t>
            </a:r>
            <a:r>
              <a:rPr lang="en-US" altLang="zh-CN" dirty="0"/>
              <a:t>: </a:t>
            </a:r>
            <a:r>
              <a:rPr lang="en-US" altLang="zh-CN" dirty="0" err="1"/>
              <a:t>Mocket</a:t>
            </a:r>
            <a:r>
              <a:rPr lang="en-US" altLang="zh-CN" dirty="0"/>
              <a:t> is feasible to test real-world distributed systems</a:t>
            </a:r>
          </a:p>
          <a:p>
            <a:endParaRPr lang="zh-CN" altLang="en-US" dirty="0"/>
          </a:p>
        </p:txBody>
      </p:sp>
      <p:sp>
        <p:nvSpPr>
          <p:cNvPr id="4" name="灯片编号占位符 3">
            <a:extLst>
              <a:ext uri="{FF2B5EF4-FFF2-40B4-BE49-F238E27FC236}">
                <a16:creationId xmlns:a16="http://schemas.microsoft.com/office/drawing/2014/main" id="{948D3C05-440C-A5BD-3463-20DBCCC2D529}"/>
              </a:ext>
            </a:extLst>
          </p:cNvPr>
          <p:cNvSpPr>
            <a:spLocks noGrp="1"/>
          </p:cNvSpPr>
          <p:nvPr>
            <p:ph type="sldNum" sz="quarter" idx="12"/>
          </p:nvPr>
        </p:nvSpPr>
        <p:spPr/>
        <p:txBody>
          <a:bodyPr/>
          <a:lstStyle/>
          <a:p>
            <a:fld id="{AB762644-4423-4A8C-BF71-6D8119CDF996}" type="slidenum">
              <a:rPr lang="zh-CN" altLang="en-US" smtClean="0"/>
              <a:t>30</a:t>
            </a:fld>
            <a:endParaRPr lang="zh-CN" altLang="en-US"/>
          </a:p>
        </p:txBody>
      </p:sp>
      <p:pic>
        <p:nvPicPr>
          <p:cNvPr id="5" name="Picture 2" descr="Family Cartoon">
            <a:extLst>
              <a:ext uri="{FF2B5EF4-FFF2-40B4-BE49-F238E27FC236}">
                <a16:creationId xmlns:a16="http://schemas.microsoft.com/office/drawing/2014/main" id="{6591C55D-1D79-0ACA-8A20-CB31D7BFDAF7}"/>
              </a:ext>
            </a:extLst>
          </p:cNvPr>
          <p:cNvPicPr>
            <a:picLocks noChangeAspect="1" noChangeArrowheads="1"/>
          </p:cNvPicPr>
          <p:nvPr/>
        </p:nvPicPr>
        <p:blipFill>
          <a:blip r:embed="rId3" cstate="print">
            <a:extLst>
              <a:ext uri="{BEBA8EAE-BF5A-486C-A8C5-ECC9F3942E4B}">
                <a14:imgProps xmlns:a14="http://schemas.microsoft.com/office/drawing/2010/main">
                  <a14:imgLayer r:embed="rId4">
                    <a14:imgEffect>
                      <a14:backgroundRemoval t="3889" b="96222" l="1556" r="98222">
                        <a14:foregroundMark x1="53000" y1="17444" x2="53000" y2="17444"/>
                        <a14:foregroundMark x1="31889" y1="18000" x2="31889" y2="18000"/>
                        <a14:foregroundMark x1="27111" y1="22111" x2="27111" y2="22111"/>
                        <a14:foregroundMark x1="33556" y1="27889" x2="33556" y2="27889"/>
                        <a14:foregroundMark x1="17333" y1="30778" x2="17333" y2="30778"/>
                        <a14:foregroundMark x1="25333" y1="17667" x2="25333" y2="17667"/>
                        <a14:foregroundMark x1="9111" y1="50000" x2="9111" y2="50000"/>
                        <a14:foregroundMark x1="15111" y1="46778" x2="15111" y2="46778"/>
                        <a14:foregroundMark x1="5778" y1="64000" x2="5778" y2="64000"/>
                        <a14:foregroundMark x1="13222" y1="47778" x2="13222" y2="47778"/>
                        <a14:foregroundMark x1="71111" y1="40000" x2="71111" y2="40000"/>
                        <a14:foregroundMark x1="93000" y1="33222" x2="93000" y2="33222"/>
                        <a14:foregroundMark x1="96667" y1="32667" x2="96667" y2="32667"/>
                        <a14:foregroundMark x1="87667" y1="60556" x2="87667" y2="60556"/>
                        <a14:foregroundMark x1="85222" y1="58444" x2="85222" y2="58444"/>
                        <a14:foregroundMark x1="75000" y1="56222" x2="75000" y2="56222"/>
                        <a14:foregroundMark x1="63222" y1="51889" x2="62222" y2="52111"/>
                        <a14:foregroundMark x1="20444" y1="60556" x2="20444" y2="60556"/>
                        <a14:foregroundMark x1="14444" y1="57667" x2="14444" y2="57667"/>
                        <a14:foregroundMark x1="14222" y1="57444" x2="14222" y2="57444"/>
                        <a14:foregroundMark x1="6000" y1="55333" x2="6000" y2="55333"/>
                        <a14:foregroundMark x1="9778" y1="49000" x2="24889" y2="34667"/>
                        <a14:foregroundMark x1="9333" y1="61111" x2="23000" y2="28444"/>
                        <a14:foregroundMark x1="23000" y1="28444" x2="37444" y2="15333"/>
                        <a14:foregroundMark x1="37444" y1="15333" x2="61333" y2="16333"/>
                        <a14:foregroundMark x1="61333" y1="16333" x2="70444" y2="33000"/>
                        <a14:foregroundMark x1="70444" y1="33000" x2="70333" y2="45444"/>
                        <a14:foregroundMark x1="70333" y1="45444" x2="58222" y2="65222"/>
                        <a14:foregroundMark x1="58222" y1="65222" x2="26556" y2="69000"/>
                        <a14:foregroundMark x1="26556" y1="69000" x2="11000" y2="57000"/>
                        <a14:foregroundMark x1="91778" y1="54778" x2="73889" y2="87444"/>
                        <a14:foregroundMark x1="73889" y1="87444" x2="66000" y2="93333"/>
                        <a14:foregroundMark x1="66000" y1="93333" x2="56000" y2="95333"/>
                        <a14:foregroundMark x1="56000" y1="95333" x2="25889" y2="84556"/>
                        <a14:foregroundMark x1="25889" y1="84556" x2="8222" y2="70111"/>
                        <a14:foregroundMark x1="8222" y1="70111" x2="7111" y2="59778"/>
                        <a14:foregroundMark x1="7111" y1="59778" x2="16111" y2="27000"/>
                        <a14:foregroundMark x1="16111" y1="27000" x2="25000" y2="17667"/>
                        <a14:foregroundMark x1="25000" y1="17667" x2="40333" y2="9333"/>
                        <a14:foregroundMark x1="40333" y1="9333" x2="52556" y2="8333"/>
                        <a14:foregroundMark x1="52556" y1="8333" x2="80444" y2="25889"/>
                        <a14:foregroundMark x1="80444" y1="25889" x2="93222" y2="49778"/>
                        <a14:foregroundMark x1="93222" y1="49778" x2="92444" y2="55000"/>
                        <a14:foregroundMark x1="1556" y1="68333" x2="1556" y2="68333"/>
                        <a14:foregroundMark x1="17778" y1="51333" x2="33111" y2="32667"/>
                        <a14:foregroundMark x1="33111" y1="32667" x2="33333" y2="32667"/>
                        <a14:foregroundMark x1="28000" y1="27333" x2="26778" y2="36222"/>
                        <a14:foregroundMark x1="26778" y1="36222" x2="27333" y2="37111"/>
                        <a14:foregroundMark x1="30444" y1="39778" x2="63444" y2="30778"/>
                        <a14:foregroundMark x1="59556" y1="24444" x2="47444" y2="21111"/>
                        <a14:foregroundMark x1="49889" y1="21111" x2="60000" y2="22333"/>
                        <a14:foregroundMark x1="60000" y1="22333" x2="54444" y2="29111"/>
                        <a14:foregroundMark x1="54444" y1="29111" x2="46556" y2="31333"/>
                        <a14:foregroundMark x1="46556" y1="31333" x2="46444" y2="31556"/>
                        <a14:foregroundMark x1="37000" y1="34000" x2="37000" y2="34000"/>
                        <a14:foregroundMark x1="47111" y1="38000" x2="47111" y2="38000"/>
                        <a14:foregroundMark x1="52556" y1="37556" x2="52556" y2="37556"/>
                        <a14:foregroundMark x1="59333" y1="37556" x2="59333" y2="37556"/>
                        <a14:foregroundMark x1="90778" y1="52111" x2="81889" y2="64444"/>
                        <a14:foregroundMark x1="66111" y1="90667" x2="52556" y2="89889"/>
                        <a14:foregroundMark x1="52556" y1="89889" x2="52556" y2="89889"/>
                        <a14:foregroundMark x1="59333" y1="95333" x2="30889" y2="94222"/>
                        <a14:foregroundMark x1="30889" y1="94222" x2="24333" y2="89444"/>
                        <a14:foregroundMark x1="15222" y1="80222" x2="14444" y2="78111"/>
                        <a14:foregroundMark x1="10778" y1="77556" x2="16333" y2="84444"/>
                        <a14:foregroundMark x1="16333" y1="84444" x2="16444" y2="84889"/>
                        <a14:foregroundMark x1="3778" y1="60667" x2="10222" y2="33000"/>
                        <a14:foregroundMark x1="10222" y1="33000" x2="21556" y2="15889"/>
                        <a14:foregroundMark x1="21556" y1="15889" x2="34000" y2="5667"/>
                        <a14:foregroundMark x1="34000" y1="5667" x2="44778" y2="2333"/>
                        <a14:foregroundMark x1="44778" y1="2333" x2="60667" y2="7667"/>
                        <a14:foregroundMark x1="60667" y1="7667" x2="76556" y2="20556"/>
                        <a14:foregroundMark x1="79444" y1="17222" x2="58000" y2="5222"/>
                        <a14:foregroundMark x1="58000" y1="5222" x2="39333" y2="4889"/>
                        <a14:foregroundMark x1="39333" y1="4889" x2="37667" y2="5778"/>
                        <a14:foregroundMark x1="78667" y1="15333" x2="78667" y2="15333"/>
                        <a14:foregroundMark x1="82111" y1="17222" x2="59000" y2="3889"/>
                        <a14:foregroundMark x1="84222" y1="16000" x2="70333" y2="9333"/>
                        <a14:foregroundMark x1="70333" y1="9333" x2="65778" y2="8778"/>
                        <a14:foregroundMark x1="29778" y1="8778" x2="10556" y2="25111"/>
                        <a14:foregroundMark x1="10556" y1="25111" x2="7222" y2="29333"/>
                        <a14:foregroundMark x1="8444" y1="30000" x2="2556" y2="58889"/>
                        <a14:foregroundMark x1="46889" y1="37333" x2="64333" y2="38111"/>
                        <a14:foregroundMark x1="94889" y1="43444" x2="86111" y2="74444"/>
                        <a14:foregroundMark x1="86111" y1="74444" x2="83111" y2="78778"/>
                        <a14:foregroundMark x1="98333" y1="42000" x2="97889" y2="55778"/>
                        <a14:foregroundMark x1="95889" y1="59667" x2="90556" y2="72222"/>
                        <a14:foregroundMark x1="76556" y1="88778" x2="65111" y2="96222"/>
                        <a14:foregroundMark x1="62889" y1="49667" x2="62889" y2="49667"/>
                      </a14:backgroundRemoval>
                    </a14:imgEffect>
                  </a14:imgLayer>
                </a14:imgProps>
              </a:ext>
              <a:ext uri="{28A0092B-C50C-407E-A947-70E740481C1C}">
                <a14:useLocalDpi xmlns:a14="http://schemas.microsoft.com/office/drawing/2010/main" val="0"/>
              </a:ext>
            </a:extLst>
          </a:blip>
          <a:srcRect/>
          <a:stretch>
            <a:fillRect/>
          </a:stretch>
        </p:blipFill>
        <p:spPr bwMode="auto">
          <a:xfrm>
            <a:off x="10226450" y="350115"/>
            <a:ext cx="1041479" cy="106583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Protocols Icons &amp; Symbols">
            <a:extLst>
              <a:ext uri="{FF2B5EF4-FFF2-40B4-BE49-F238E27FC236}">
                <a16:creationId xmlns:a16="http://schemas.microsoft.com/office/drawing/2014/main" id="{68962C63-1444-6260-2247-7AB2A671154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87526" y="340345"/>
            <a:ext cx="1051026" cy="1075606"/>
          </a:xfrm>
          <a:prstGeom prst="rect">
            <a:avLst/>
          </a:prstGeom>
          <a:noFill/>
          <a:extLst>
            <a:ext uri="{909E8E84-426E-40DD-AFC4-6F175D3DCCD1}">
              <a14:hiddenFill xmlns:a14="http://schemas.microsoft.com/office/drawing/2010/main">
                <a:solidFill>
                  <a:srgbClr val="FFFFFF"/>
                </a:solidFill>
              </a14:hiddenFill>
            </a:ext>
          </a:extLst>
        </p:spPr>
      </p:pic>
      <p:sp>
        <p:nvSpPr>
          <p:cNvPr id="7" name="文本框 6">
            <a:extLst>
              <a:ext uri="{FF2B5EF4-FFF2-40B4-BE49-F238E27FC236}">
                <a16:creationId xmlns:a16="http://schemas.microsoft.com/office/drawing/2014/main" id="{681646A9-F369-5C62-696E-6FA5F6BB90B5}"/>
              </a:ext>
            </a:extLst>
          </p:cNvPr>
          <p:cNvSpPr txBox="1"/>
          <p:nvPr/>
        </p:nvSpPr>
        <p:spPr>
          <a:xfrm>
            <a:off x="2535185" y="5772789"/>
            <a:ext cx="7121629" cy="523220"/>
          </a:xfrm>
          <a:prstGeom prst="rect">
            <a:avLst/>
          </a:prstGeom>
          <a:noFill/>
        </p:spPr>
        <p:txBody>
          <a:bodyPr wrap="square" rtlCol="0">
            <a:spAutoFit/>
          </a:bodyPr>
          <a:lstStyle/>
          <a:p>
            <a:pPr algn="ctr"/>
            <a:r>
              <a:rPr lang="en-US" altLang="zh-CN" sz="2800" b="1" i="1" dirty="0">
                <a:solidFill>
                  <a:srgbClr val="C00000"/>
                </a:solidFill>
              </a:rPr>
              <a:t>https://github.com/tcse-iscas/Mocket</a:t>
            </a:r>
            <a:endParaRPr lang="zh-CN" altLang="en-US" sz="2800" b="1" i="1" dirty="0">
              <a:solidFill>
                <a:srgbClr val="C00000"/>
              </a:solidFill>
              <a:ea typeface="微软雅黑" panose="020B0503020204020204" pitchFamily="34" charset="-122"/>
            </a:endParaRPr>
          </a:p>
        </p:txBody>
      </p:sp>
      <p:pic>
        <p:nvPicPr>
          <p:cNvPr id="12" name="图形 11" descr="箭头: 直 纯色填充">
            <a:extLst>
              <a:ext uri="{FF2B5EF4-FFF2-40B4-BE49-F238E27FC236}">
                <a16:creationId xmlns:a16="http://schemas.microsoft.com/office/drawing/2014/main" id="{F810CD01-7CF6-FA1A-3AB8-847CC76D6F3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flipH="1">
            <a:off x="9175301" y="427030"/>
            <a:ext cx="914400" cy="914400"/>
          </a:xfrm>
          <a:prstGeom prst="rect">
            <a:avLst/>
          </a:prstGeom>
        </p:spPr>
      </p:pic>
    </p:spTree>
    <p:extLst>
      <p:ext uri="{BB962C8B-B14F-4D97-AF65-F5344CB8AC3E}">
        <p14:creationId xmlns:p14="http://schemas.microsoft.com/office/powerpoint/2010/main" val="89590079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C69930AA-D460-49B7-8094-A6D2ACAF9E6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12863" y="1780032"/>
            <a:ext cx="2566274" cy="1488439"/>
          </a:xfrm>
          <a:prstGeom prst="rect">
            <a:avLst/>
          </a:prstGeom>
        </p:spPr>
      </p:pic>
      <p:sp>
        <p:nvSpPr>
          <p:cNvPr id="3" name="标题 1">
            <a:extLst>
              <a:ext uri="{FF2B5EF4-FFF2-40B4-BE49-F238E27FC236}">
                <a16:creationId xmlns:a16="http://schemas.microsoft.com/office/drawing/2014/main" id="{EE5BD960-9CA7-4863-986D-1944CE7CD9C6}"/>
              </a:ext>
            </a:extLst>
          </p:cNvPr>
          <p:cNvSpPr txBox="1">
            <a:spLocks/>
          </p:cNvSpPr>
          <p:nvPr/>
        </p:nvSpPr>
        <p:spPr>
          <a:xfrm>
            <a:off x="2209800" y="3728720"/>
            <a:ext cx="7772400" cy="1362075"/>
          </a:xfrm>
          <a:prstGeom prst="rect">
            <a:avLst/>
          </a:prstGeom>
        </p:spPr>
        <p:txBody>
          <a:bodyPr/>
          <a:lstStyle>
            <a:lvl1pPr algn="ctr" defTabSz="1219170" rtl="0" eaLnBrk="1" latinLnBrk="0" hangingPunct="1">
              <a:lnSpc>
                <a:spcPts val="4667"/>
              </a:lnSpc>
              <a:spcBef>
                <a:spcPct val="0"/>
              </a:spcBef>
              <a:buNone/>
              <a:defRPr lang="en-US" sz="4267" b="1" kern="1200" smtClean="0">
                <a:solidFill>
                  <a:schemeClr val="tx1"/>
                </a:solidFill>
                <a:latin typeface="Calibri" pitchFamily="34" charset="0"/>
                <a:ea typeface="+mj-ea"/>
                <a:cs typeface="+mj-cs"/>
              </a:defRPr>
            </a:lvl1pPr>
          </a:lstStyle>
          <a:p>
            <a:r>
              <a:rPr lang="en-US" altLang="zh-CN" sz="7200">
                <a:solidFill>
                  <a:srgbClr val="C00000"/>
                </a:solidFill>
                <a:latin typeface="+mn-lt"/>
              </a:rPr>
              <a:t>THANK YOU!</a:t>
            </a:r>
          </a:p>
        </p:txBody>
      </p:sp>
    </p:spTree>
    <p:extLst>
      <p:ext uri="{BB962C8B-B14F-4D97-AF65-F5344CB8AC3E}">
        <p14:creationId xmlns:p14="http://schemas.microsoft.com/office/powerpoint/2010/main" val="173452815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文本框 94">
            <a:extLst>
              <a:ext uri="{FF2B5EF4-FFF2-40B4-BE49-F238E27FC236}">
                <a16:creationId xmlns:a16="http://schemas.microsoft.com/office/drawing/2014/main" id="{7F3328EC-A1E6-B6BA-B0B6-B4DC99B43B43}"/>
              </a:ext>
            </a:extLst>
          </p:cNvPr>
          <p:cNvSpPr txBox="1"/>
          <p:nvPr/>
        </p:nvSpPr>
        <p:spPr>
          <a:xfrm>
            <a:off x="-54734" y="5551288"/>
            <a:ext cx="11975123" cy="1323439"/>
          </a:xfrm>
          <a:prstGeom prst="rect">
            <a:avLst/>
          </a:prstGeom>
          <a:noFill/>
        </p:spPr>
        <p:txBody>
          <a:bodyPr wrap="square" rtlCol="0">
            <a:spAutoFit/>
          </a:bodyPr>
          <a:lstStyle/>
          <a:p>
            <a:r>
              <a:rPr lang="en-US" altLang="zh-CN" sz="1600" dirty="0">
                <a:ea typeface="微软雅黑" panose="020B0503020204020204" pitchFamily="34" charset="-122"/>
              </a:rPr>
              <a:t>[1] TLA+ in </a:t>
            </a:r>
            <a:r>
              <a:rPr lang="en-US" altLang="zh-CN" sz="1600" dirty="0" err="1">
                <a:ea typeface="微软雅黑" panose="020B0503020204020204" pitchFamily="34" charset="-122"/>
              </a:rPr>
              <a:t>TiDB</a:t>
            </a:r>
            <a:r>
              <a:rPr lang="en-US" altLang="zh-CN" sz="1600" dirty="0">
                <a:ea typeface="微软雅黑" panose="020B0503020204020204" pitchFamily="34" charset="-122"/>
              </a:rPr>
              <a:t>. https://github.com/pingcap/tla-plus. 2022</a:t>
            </a:r>
          </a:p>
          <a:p>
            <a:r>
              <a:rPr lang="en-US" altLang="zh-CN" sz="1600" dirty="0">
                <a:ea typeface="微软雅黑" panose="020B0503020204020204" pitchFamily="34" charset="-122"/>
              </a:rPr>
              <a:t>[2] David </a:t>
            </a:r>
            <a:r>
              <a:rPr lang="en-US" altLang="zh-CN" sz="1600" dirty="0" err="1">
                <a:ea typeface="微软雅黑" panose="020B0503020204020204" pitchFamily="34" charset="-122"/>
              </a:rPr>
              <a:t>Langworthy</a:t>
            </a:r>
            <a:r>
              <a:rPr lang="en-US" altLang="zh-CN" sz="1600" dirty="0">
                <a:ea typeface="微软雅黑" panose="020B0503020204020204" pitchFamily="34" charset="-122"/>
              </a:rPr>
              <a:t>. TLA+ at Microsoft: 16 Years in Production. TLA+ Conference. 2020.</a:t>
            </a:r>
          </a:p>
          <a:p>
            <a:r>
              <a:rPr lang="en-US" altLang="zh-CN" sz="1600" dirty="0">
                <a:ea typeface="微软雅黑" panose="020B0503020204020204" pitchFamily="34" charset="-122"/>
              </a:rPr>
              <a:t>[3] William Schultz. Fixing a MongoDB Replication Protocol Bug with TLA+. TLA+ Conference. 2020.</a:t>
            </a:r>
          </a:p>
          <a:p>
            <a:r>
              <a:rPr lang="en-US" altLang="zh-CN" sz="1600" dirty="0">
                <a:ea typeface="微软雅黑" panose="020B0503020204020204" pitchFamily="34" charset="-122"/>
              </a:rPr>
              <a:t>[4] Yannick Welsch. Using TLA+ for Fun and Profit in the Development of Elasticsearch. TLA+ Conference. 2020</a:t>
            </a:r>
          </a:p>
          <a:p>
            <a:r>
              <a:rPr lang="en-US" altLang="zh-CN" sz="1600" dirty="0">
                <a:ea typeface="微软雅黑" panose="020B0503020204020204" pitchFamily="34" charset="-122"/>
              </a:rPr>
              <a:t>[5] Chris Newcombe et al. How Amazon Web Services Uses Formal Methods. ACM Communication 58, 4 (2015), 66 - 73.</a:t>
            </a:r>
            <a:endParaRPr lang="zh-CN" altLang="en-US" sz="1600" dirty="0">
              <a:ea typeface="微软雅黑" panose="020B0503020204020204" pitchFamily="34" charset="-122"/>
            </a:endParaRPr>
          </a:p>
        </p:txBody>
      </p:sp>
      <p:sp>
        <p:nvSpPr>
          <p:cNvPr id="2" name="标题 1">
            <a:extLst>
              <a:ext uri="{FF2B5EF4-FFF2-40B4-BE49-F238E27FC236}">
                <a16:creationId xmlns:a16="http://schemas.microsoft.com/office/drawing/2014/main" id="{CAC0D4C7-E395-EF59-63AB-CCE398D22AA7}"/>
              </a:ext>
            </a:extLst>
          </p:cNvPr>
          <p:cNvSpPr>
            <a:spLocks noGrp="1"/>
          </p:cNvSpPr>
          <p:nvPr>
            <p:ph type="title"/>
          </p:nvPr>
        </p:nvSpPr>
        <p:spPr/>
        <p:txBody>
          <a:bodyPr/>
          <a:lstStyle/>
          <a:p>
            <a:r>
              <a:rPr lang="en-US" altLang="zh-CN" dirty="0"/>
              <a:t>Verify distributed systems’ design</a:t>
            </a:r>
            <a:r>
              <a:rPr lang="en-US" altLang="zh-CN" baseline="30000" dirty="0"/>
              <a:t>[1-5]</a:t>
            </a:r>
            <a:endParaRPr lang="zh-CN" altLang="en-US" baseline="30000" dirty="0"/>
          </a:p>
        </p:txBody>
      </p:sp>
      <p:sp>
        <p:nvSpPr>
          <p:cNvPr id="4" name="灯片编号占位符 3">
            <a:extLst>
              <a:ext uri="{FF2B5EF4-FFF2-40B4-BE49-F238E27FC236}">
                <a16:creationId xmlns:a16="http://schemas.microsoft.com/office/drawing/2014/main" id="{8FD9199A-FDEC-4A7B-F0C2-4CDBB3FFA904}"/>
              </a:ext>
            </a:extLst>
          </p:cNvPr>
          <p:cNvSpPr>
            <a:spLocks noGrp="1"/>
          </p:cNvSpPr>
          <p:nvPr>
            <p:ph type="sldNum" sz="quarter" idx="12"/>
          </p:nvPr>
        </p:nvSpPr>
        <p:spPr/>
        <p:txBody>
          <a:bodyPr/>
          <a:lstStyle/>
          <a:p>
            <a:fld id="{AB762644-4423-4A8C-BF71-6D8119CDF996}" type="slidenum">
              <a:rPr lang="zh-CN" altLang="en-US" smtClean="0"/>
              <a:t>4</a:t>
            </a:fld>
            <a:endParaRPr lang="zh-CN" altLang="en-US"/>
          </a:p>
        </p:txBody>
      </p:sp>
      <p:pic>
        <p:nvPicPr>
          <p:cNvPr id="6" name="Picture 2" descr="Family Cartoon">
            <a:extLst>
              <a:ext uri="{FF2B5EF4-FFF2-40B4-BE49-F238E27FC236}">
                <a16:creationId xmlns:a16="http://schemas.microsoft.com/office/drawing/2014/main" id="{D0B11DBE-A11E-3C24-D7BF-9D6A7D08EB46}"/>
              </a:ext>
            </a:extLst>
          </p:cNvPr>
          <p:cNvPicPr>
            <a:picLocks noChangeAspect="1" noChangeArrowheads="1"/>
          </p:cNvPicPr>
          <p:nvPr/>
        </p:nvPicPr>
        <p:blipFill>
          <a:blip r:embed="rId3" cstate="print">
            <a:extLst>
              <a:ext uri="{BEBA8EAE-BF5A-486C-A8C5-ECC9F3942E4B}">
                <a14:imgProps xmlns:a14="http://schemas.microsoft.com/office/drawing/2010/main">
                  <a14:imgLayer r:embed="rId4">
                    <a14:imgEffect>
                      <a14:backgroundRemoval t="3889" b="96222" l="1556" r="98222">
                        <a14:foregroundMark x1="53000" y1="17444" x2="53000" y2="17444"/>
                        <a14:foregroundMark x1="31889" y1="18000" x2="31889" y2="18000"/>
                        <a14:foregroundMark x1="27111" y1="22111" x2="27111" y2="22111"/>
                        <a14:foregroundMark x1="33556" y1="27889" x2="33556" y2="27889"/>
                        <a14:foregroundMark x1="17333" y1="30778" x2="17333" y2="30778"/>
                        <a14:foregroundMark x1="25333" y1="17667" x2="25333" y2="17667"/>
                        <a14:foregroundMark x1="9111" y1="50000" x2="9111" y2="50000"/>
                        <a14:foregroundMark x1="15111" y1="46778" x2="15111" y2="46778"/>
                        <a14:foregroundMark x1="5778" y1="64000" x2="5778" y2="64000"/>
                        <a14:foregroundMark x1="13222" y1="47778" x2="13222" y2="47778"/>
                        <a14:foregroundMark x1="71111" y1="40000" x2="71111" y2="40000"/>
                        <a14:foregroundMark x1="93000" y1="33222" x2="93000" y2="33222"/>
                        <a14:foregroundMark x1="96667" y1="32667" x2="96667" y2="32667"/>
                        <a14:foregroundMark x1="87667" y1="60556" x2="87667" y2="60556"/>
                        <a14:foregroundMark x1="85222" y1="58444" x2="85222" y2="58444"/>
                        <a14:foregroundMark x1="75000" y1="56222" x2="75000" y2="56222"/>
                        <a14:foregroundMark x1="63222" y1="51889" x2="62222" y2="52111"/>
                        <a14:foregroundMark x1="20444" y1="60556" x2="20444" y2="60556"/>
                        <a14:foregroundMark x1="14444" y1="57667" x2="14444" y2="57667"/>
                        <a14:foregroundMark x1="14222" y1="57444" x2="14222" y2="57444"/>
                        <a14:foregroundMark x1="6000" y1="55333" x2="6000" y2="55333"/>
                        <a14:foregroundMark x1="9778" y1="49000" x2="24889" y2="34667"/>
                        <a14:foregroundMark x1="9333" y1="61111" x2="23000" y2="28444"/>
                        <a14:foregroundMark x1="23000" y1="28444" x2="37444" y2="15333"/>
                        <a14:foregroundMark x1="37444" y1="15333" x2="61333" y2="16333"/>
                        <a14:foregroundMark x1="61333" y1="16333" x2="70444" y2="33000"/>
                        <a14:foregroundMark x1="70444" y1="33000" x2="70333" y2="45444"/>
                        <a14:foregroundMark x1="70333" y1="45444" x2="58222" y2="65222"/>
                        <a14:foregroundMark x1="58222" y1="65222" x2="26556" y2="69000"/>
                        <a14:foregroundMark x1="26556" y1="69000" x2="11000" y2="57000"/>
                        <a14:foregroundMark x1="91778" y1="54778" x2="73889" y2="87444"/>
                        <a14:foregroundMark x1="73889" y1="87444" x2="66000" y2="93333"/>
                        <a14:foregroundMark x1="66000" y1="93333" x2="56000" y2="95333"/>
                        <a14:foregroundMark x1="56000" y1="95333" x2="25889" y2="84556"/>
                        <a14:foregroundMark x1="25889" y1="84556" x2="8222" y2="70111"/>
                        <a14:foregroundMark x1="8222" y1="70111" x2="7111" y2="59778"/>
                        <a14:foregroundMark x1="7111" y1="59778" x2="16111" y2="27000"/>
                        <a14:foregroundMark x1="16111" y1="27000" x2="25000" y2="17667"/>
                        <a14:foregroundMark x1="25000" y1="17667" x2="40333" y2="9333"/>
                        <a14:foregroundMark x1="40333" y1="9333" x2="52556" y2="8333"/>
                        <a14:foregroundMark x1="52556" y1="8333" x2="80444" y2="25889"/>
                        <a14:foregroundMark x1="80444" y1="25889" x2="93222" y2="49778"/>
                        <a14:foregroundMark x1="93222" y1="49778" x2="92444" y2="55000"/>
                        <a14:foregroundMark x1="1556" y1="68333" x2="1556" y2="68333"/>
                        <a14:foregroundMark x1="17778" y1="51333" x2="33111" y2="32667"/>
                        <a14:foregroundMark x1="33111" y1="32667" x2="33333" y2="32667"/>
                        <a14:foregroundMark x1="28000" y1="27333" x2="26778" y2="36222"/>
                        <a14:foregroundMark x1="26778" y1="36222" x2="27333" y2="37111"/>
                        <a14:foregroundMark x1="30444" y1="39778" x2="63444" y2="30778"/>
                        <a14:foregroundMark x1="59556" y1="24444" x2="47444" y2="21111"/>
                        <a14:foregroundMark x1="49889" y1="21111" x2="60000" y2="22333"/>
                        <a14:foregroundMark x1="60000" y1="22333" x2="54444" y2="29111"/>
                        <a14:foregroundMark x1="54444" y1="29111" x2="46556" y2="31333"/>
                        <a14:foregroundMark x1="46556" y1="31333" x2="46444" y2="31556"/>
                        <a14:foregroundMark x1="37000" y1="34000" x2="37000" y2="34000"/>
                        <a14:foregroundMark x1="47111" y1="38000" x2="47111" y2="38000"/>
                        <a14:foregroundMark x1="52556" y1="37556" x2="52556" y2="37556"/>
                        <a14:foregroundMark x1="59333" y1="37556" x2="59333" y2="37556"/>
                        <a14:foregroundMark x1="90778" y1="52111" x2="81889" y2="64444"/>
                        <a14:foregroundMark x1="66111" y1="90667" x2="52556" y2="89889"/>
                        <a14:foregroundMark x1="52556" y1="89889" x2="52556" y2="89889"/>
                        <a14:foregroundMark x1="59333" y1="95333" x2="30889" y2="94222"/>
                        <a14:foregroundMark x1="30889" y1="94222" x2="24333" y2="89444"/>
                        <a14:foregroundMark x1="15222" y1="80222" x2="14444" y2="78111"/>
                        <a14:foregroundMark x1="10778" y1="77556" x2="16333" y2="84444"/>
                        <a14:foregroundMark x1="16333" y1="84444" x2="16444" y2="84889"/>
                        <a14:foregroundMark x1="3778" y1="60667" x2="10222" y2="33000"/>
                        <a14:foregroundMark x1="10222" y1="33000" x2="21556" y2="15889"/>
                        <a14:foregroundMark x1="21556" y1="15889" x2="34000" y2="5667"/>
                        <a14:foregroundMark x1="34000" y1="5667" x2="44778" y2="2333"/>
                        <a14:foregroundMark x1="44778" y1="2333" x2="60667" y2="7667"/>
                        <a14:foregroundMark x1="60667" y1="7667" x2="76556" y2="20556"/>
                        <a14:foregroundMark x1="79444" y1="17222" x2="58000" y2="5222"/>
                        <a14:foregroundMark x1="58000" y1="5222" x2="39333" y2="4889"/>
                        <a14:foregroundMark x1="39333" y1="4889" x2="37667" y2="5778"/>
                        <a14:foregroundMark x1="78667" y1="15333" x2="78667" y2="15333"/>
                        <a14:foregroundMark x1="82111" y1="17222" x2="59000" y2="3889"/>
                        <a14:foregroundMark x1="84222" y1="16000" x2="70333" y2="9333"/>
                        <a14:foregroundMark x1="70333" y1="9333" x2="65778" y2="8778"/>
                        <a14:foregroundMark x1="29778" y1="8778" x2="10556" y2="25111"/>
                        <a14:foregroundMark x1="10556" y1="25111" x2="7222" y2="29333"/>
                        <a14:foregroundMark x1="8444" y1="30000" x2="2556" y2="58889"/>
                        <a14:foregroundMark x1="46889" y1="37333" x2="64333" y2="38111"/>
                        <a14:foregroundMark x1="94889" y1="43444" x2="86111" y2="74444"/>
                        <a14:foregroundMark x1="86111" y1="74444" x2="83111" y2="78778"/>
                        <a14:foregroundMark x1="98333" y1="42000" x2="97889" y2="55778"/>
                        <a14:foregroundMark x1="95889" y1="59667" x2="90556" y2="72222"/>
                        <a14:foregroundMark x1="76556" y1="88778" x2="65111" y2="96222"/>
                        <a14:foregroundMark x1="62889" y1="49667" x2="62889" y2="49667"/>
                      </a14:backgroundRemoval>
                    </a14:imgEffect>
                  </a14:imgLayer>
                </a14:imgProps>
              </a:ext>
              <a:ext uri="{28A0092B-C50C-407E-A947-70E740481C1C}">
                <a14:useLocalDpi xmlns:a14="http://schemas.microsoft.com/office/drawing/2010/main" val="0"/>
              </a:ext>
            </a:extLst>
          </a:blip>
          <a:srcRect/>
          <a:stretch>
            <a:fillRect/>
          </a:stretch>
        </p:blipFill>
        <p:spPr bwMode="auto">
          <a:xfrm>
            <a:off x="9735304" y="1902883"/>
            <a:ext cx="1007735" cy="100773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Protocols Icons &amp; Symbols">
            <a:extLst>
              <a:ext uri="{FF2B5EF4-FFF2-40B4-BE49-F238E27FC236}">
                <a16:creationId xmlns:a16="http://schemas.microsoft.com/office/drawing/2014/main" id="{46B0EEB8-C7C0-62AA-6FA5-A35E69DAD6B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33208" y="1901005"/>
            <a:ext cx="1007735" cy="1007735"/>
          </a:xfrm>
          <a:prstGeom prst="rect">
            <a:avLst/>
          </a:prstGeom>
          <a:noFill/>
          <a:extLst>
            <a:ext uri="{909E8E84-426E-40DD-AFC4-6F175D3DCCD1}">
              <a14:hiddenFill xmlns:a14="http://schemas.microsoft.com/office/drawing/2010/main">
                <a:solidFill>
                  <a:srgbClr val="FFFFFF"/>
                </a:solidFill>
              </a14:hiddenFill>
            </a:ext>
          </a:extLst>
        </p:spPr>
      </p:pic>
      <p:sp>
        <p:nvSpPr>
          <p:cNvPr id="85" name="文本框 84">
            <a:extLst>
              <a:ext uri="{FF2B5EF4-FFF2-40B4-BE49-F238E27FC236}">
                <a16:creationId xmlns:a16="http://schemas.microsoft.com/office/drawing/2014/main" id="{5050FD32-B2F2-649E-D461-0C0F576C7D10}"/>
              </a:ext>
            </a:extLst>
          </p:cNvPr>
          <p:cNvSpPr txBox="1"/>
          <p:nvPr/>
        </p:nvSpPr>
        <p:spPr>
          <a:xfrm>
            <a:off x="9508548" y="1439821"/>
            <a:ext cx="1461245" cy="380046"/>
          </a:xfrm>
          <a:prstGeom prst="rect">
            <a:avLst/>
          </a:prstGeom>
          <a:noFill/>
        </p:spPr>
        <p:txBody>
          <a:bodyPr wrap="square" rtlCol="0">
            <a:spAutoFit/>
          </a:bodyPr>
          <a:lstStyle/>
          <a:p>
            <a:pPr algn="ctr"/>
            <a:r>
              <a:rPr lang="en-US" altLang="zh-CN" i="1" dirty="0">
                <a:ea typeface="微软雅黑" panose="020B0503020204020204" pitchFamily="34" charset="-122"/>
              </a:rPr>
              <a:t>System code</a:t>
            </a:r>
            <a:endParaRPr lang="zh-CN" altLang="en-US" i="1" dirty="0">
              <a:ea typeface="微软雅黑" panose="020B0503020204020204" pitchFamily="34" charset="-122"/>
            </a:endParaRPr>
          </a:p>
        </p:txBody>
      </p:sp>
      <p:sp>
        <p:nvSpPr>
          <p:cNvPr id="86" name="文本框 85">
            <a:extLst>
              <a:ext uri="{FF2B5EF4-FFF2-40B4-BE49-F238E27FC236}">
                <a16:creationId xmlns:a16="http://schemas.microsoft.com/office/drawing/2014/main" id="{CC84587E-B95F-29D2-B4EF-8E881F5547BB}"/>
              </a:ext>
            </a:extLst>
          </p:cNvPr>
          <p:cNvSpPr txBox="1"/>
          <p:nvPr/>
        </p:nvSpPr>
        <p:spPr>
          <a:xfrm>
            <a:off x="6012205" y="1424605"/>
            <a:ext cx="2629682" cy="369332"/>
          </a:xfrm>
          <a:prstGeom prst="rect">
            <a:avLst/>
          </a:prstGeom>
          <a:noFill/>
        </p:spPr>
        <p:txBody>
          <a:bodyPr wrap="square" rtlCol="0">
            <a:spAutoFit/>
          </a:bodyPr>
          <a:lstStyle/>
          <a:p>
            <a:pPr algn="ctr"/>
            <a:r>
              <a:rPr lang="en-US" altLang="zh-CN" i="1" dirty="0">
                <a:ea typeface="微软雅黑" panose="020B0503020204020204" pitchFamily="34" charset="-122"/>
              </a:rPr>
              <a:t>TLA+ Formal specification</a:t>
            </a:r>
            <a:endParaRPr lang="zh-CN" altLang="en-US" i="1" dirty="0">
              <a:ea typeface="微软雅黑" panose="020B0503020204020204" pitchFamily="34" charset="-122"/>
            </a:endParaRPr>
          </a:p>
        </p:txBody>
      </p:sp>
      <p:cxnSp>
        <p:nvCxnSpPr>
          <p:cNvPr id="88" name="直接箭头连接符 87">
            <a:extLst>
              <a:ext uri="{FF2B5EF4-FFF2-40B4-BE49-F238E27FC236}">
                <a16:creationId xmlns:a16="http://schemas.microsoft.com/office/drawing/2014/main" id="{330A3B29-2FB0-9832-7A24-0CF43ED849A5}"/>
              </a:ext>
            </a:extLst>
          </p:cNvPr>
          <p:cNvCxnSpPr>
            <a:cxnSpLocks/>
          </p:cNvCxnSpPr>
          <p:nvPr/>
        </p:nvCxnSpPr>
        <p:spPr>
          <a:xfrm flipH="1" flipV="1">
            <a:off x="8187500" y="2329651"/>
            <a:ext cx="1114546" cy="8017"/>
          </a:xfrm>
          <a:prstGeom prst="straightConnector1">
            <a:avLst/>
          </a:prstGeom>
          <a:ln w="28575">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sp>
        <p:nvSpPr>
          <p:cNvPr id="91" name="文本框 90">
            <a:extLst>
              <a:ext uri="{FF2B5EF4-FFF2-40B4-BE49-F238E27FC236}">
                <a16:creationId xmlns:a16="http://schemas.microsoft.com/office/drawing/2014/main" id="{B0667B31-9049-EFFF-502F-3DFFBA7547DE}"/>
              </a:ext>
            </a:extLst>
          </p:cNvPr>
          <p:cNvSpPr txBox="1"/>
          <p:nvPr/>
        </p:nvSpPr>
        <p:spPr>
          <a:xfrm>
            <a:off x="8290925" y="1957146"/>
            <a:ext cx="907696" cy="380046"/>
          </a:xfrm>
          <a:prstGeom prst="rect">
            <a:avLst/>
          </a:prstGeom>
          <a:noFill/>
        </p:spPr>
        <p:txBody>
          <a:bodyPr wrap="square" rtlCol="0">
            <a:spAutoFit/>
          </a:bodyPr>
          <a:lstStyle/>
          <a:p>
            <a:pPr algn="ctr"/>
            <a:r>
              <a:rPr lang="en-US" altLang="zh-CN" b="1" dirty="0">
                <a:solidFill>
                  <a:schemeClr val="bg1">
                    <a:lumMod val="65000"/>
                  </a:schemeClr>
                </a:solidFill>
                <a:ea typeface="微软雅黑" panose="020B0503020204020204" pitchFamily="34" charset="-122"/>
              </a:rPr>
              <a:t>Build</a:t>
            </a:r>
            <a:endParaRPr lang="zh-CN" altLang="en-US" b="1" dirty="0">
              <a:solidFill>
                <a:schemeClr val="bg1">
                  <a:lumMod val="65000"/>
                </a:schemeClr>
              </a:solidFill>
              <a:ea typeface="微软雅黑" panose="020B0503020204020204" pitchFamily="34" charset="-122"/>
            </a:endParaRPr>
          </a:p>
        </p:txBody>
      </p:sp>
      <p:sp>
        <p:nvSpPr>
          <p:cNvPr id="92" name="文本框 91">
            <a:extLst>
              <a:ext uri="{FF2B5EF4-FFF2-40B4-BE49-F238E27FC236}">
                <a16:creationId xmlns:a16="http://schemas.microsoft.com/office/drawing/2014/main" id="{41D80A0B-2BE5-16B3-9621-2A22FEF88999}"/>
              </a:ext>
            </a:extLst>
          </p:cNvPr>
          <p:cNvSpPr txBox="1"/>
          <p:nvPr/>
        </p:nvSpPr>
        <p:spPr>
          <a:xfrm>
            <a:off x="6501751" y="3363666"/>
            <a:ext cx="907696" cy="380046"/>
          </a:xfrm>
          <a:prstGeom prst="rect">
            <a:avLst/>
          </a:prstGeom>
          <a:noFill/>
        </p:spPr>
        <p:txBody>
          <a:bodyPr wrap="square" rtlCol="0">
            <a:spAutoFit/>
          </a:bodyPr>
          <a:lstStyle/>
          <a:p>
            <a:pPr algn="ctr"/>
            <a:r>
              <a:rPr lang="en-US" altLang="zh-CN" b="1" dirty="0">
                <a:solidFill>
                  <a:schemeClr val="bg1">
                    <a:lumMod val="65000"/>
                  </a:schemeClr>
                </a:solidFill>
                <a:ea typeface="微软雅黑" panose="020B0503020204020204" pitchFamily="34" charset="-122"/>
              </a:rPr>
              <a:t>Verify</a:t>
            </a:r>
            <a:endParaRPr lang="zh-CN" altLang="en-US" b="1" dirty="0">
              <a:solidFill>
                <a:schemeClr val="bg1">
                  <a:lumMod val="65000"/>
                </a:schemeClr>
              </a:solidFill>
              <a:ea typeface="微软雅黑" panose="020B0503020204020204" pitchFamily="34" charset="-122"/>
            </a:endParaRPr>
          </a:p>
        </p:txBody>
      </p:sp>
      <p:cxnSp>
        <p:nvCxnSpPr>
          <p:cNvPr id="93" name="直接箭头连接符 92">
            <a:extLst>
              <a:ext uri="{FF2B5EF4-FFF2-40B4-BE49-F238E27FC236}">
                <a16:creationId xmlns:a16="http://schemas.microsoft.com/office/drawing/2014/main" id="{6B0675BE-9BA0-1BCB-1AE9-959B17CB0F7F}"/>
              </a:ext>
            </a:extLst>
          </p:cNvPr>
          <p:cNvCxnSpPr>
            <a:cxnSpLocks/>
          </p:cNvCxnSpPr>
          <p:nvPr/>
        </p:nvCxnSpPr>
        <p:spPr>
          <a:xfrm>
            <a:off x="7376067" y="3094735"/>
            <a:ext cx="0" cy="1085851"/>
          </a:xfrm>
          <a:prstGeom prst="straightConnector1">
            <a:avLst/>
          </a:prstGeom>
          <a:ln w="28575">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pic>
        <p:nvPicPr>
          <p:cNvPr id="5" name="图片 4" descr="徽标, 公司名称&#10;&#10;描述已自动生成">
            <a:extLst>
              <a:ext uri="{FF2B5EF4-FFF2-40B4-BE49-F238E27FC236}">
                <a16:creationId xmlns:a16="http://schemas.microsoft.com/office/drawing/2014/main" id="{4C047F3D-D2F5-6C31-3567-F9A7A92C398C}"/>
              </a:ext>
            </a:extLst>
          </p:cNvPr>
          <p:cNvPicPr>
            <a:picLocks noChangeAspect="1"/>
          </p:cNvPicPr>
          <p:nvPr/>
        </p:nvPicPr>
        <p:blipFill rotWithShape="1">
          <a:blip r:embed="rId6">
            <a:extLst>
              <a:ext uri="{28A0092B-C50C-407E-A947-70E740481C1C}">
                <a14:useLocalDpi xmlns:a14="http://schemas.microsoft.com/office/drawing/2010/main" val="0"/>
              </a:ext>
            </a:extLst>
          </a:blip>
          <a:srcRect l="8557" t="21161" r="9401" b="20881"/>
          <a:stretch/>
        </p:blipFill>
        <p:spPr>
          <a:xfrm>
            <a:off x="2995615" y="4278230"/>
            <a:ext cx="2155004" cy="636159"/>
          </a:xfrm>
          <a:prstGeom prst="rect">
            <a:avLst/>
          </a:prstGeom>
        </p:spPr>
      </p:pic>
      <p:pic>
        <p:nvPicPr>
          <p:cNvPr id="1026" name="Picture 2" descr="Download Microsoft Azure (Windows Azure) Logo In SVG Vector Or PNG File  Format | clube.zeros.eco">
            <a:extLst>
              <a:ext uri="{FF2B5EF4-FFF2-40B4-BE49-F238E27FC236}">
                <a16:creationId xmlns:a16="http://schemas.microsoft.com/office/drawing/2014/main" id="{BC7384DB-AD04-62EB-077D-E792F62B88B6}"/>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3129" t="22603" r="2709" b="23159"/>
          <a:stretch/>
        </p:blipFill>
        <p:spPr bwMode="auto">
          <a:xfrm>
            <a:off x="623018" y="4256388"/>
            <a:ext cx="2191964" cy="631291"/>
          </a:xfrm>
          <a:prstGeom prst="rect">
            <a:avLst/>
          </a:prstGeom>
          <a:noFill/>
          <a:extLst>
            <a:ext uri="{909E8E84-426E-40DD-AFC4-6F175D3DCCD1}">
              <a14:hiddenFill xmlns:a14="http://schemas.microsoft.com/office/drawing/2010/main">
                <a:solidFill>
                  <a:srgbClr val="FFFFFF"/>
                </a:solidFill>
              </a14:hiddenFill>
            </a:ext>
          </a:extLst>
        </p:spPr>
      </p:pic>
      <p:pic>
        <p:nvPicPr>
          <p:cNvPr id="101" name="图形 100">
            <a:extLst>
              <a:ext uri="{FF2B5EF4-FFF2-40B4-BE49-F238E27FC236}">
                <a16:creationId xmlns:a16="http://schemas.microsoft.com/office/drawing/2014/main" id="{045D8424-77A9-7AED-FFCC-EDC524A728F9}"/>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74407" y="2097679"/>
            <a:ext cx="2750288" cy="726076"/>
          </a:xfrm>
          <a:prstGeom prst="rect">
            <a:avLst/>
          </a:prstGeom>
        </p:spPr>
      </p:pic>
      <p:pic>
        <p:nvPicPr>
          <p:cNvPr id="89" name="图形 88">
            <a:extLst>
              <a:ext uri="{FF2B5EF4-FFF2-40B4-BE49-F238E27FC236}">
                <a16:creationId xmlns:a16="http://schemas.microsoft.com/office/drawing/2014/main" id="{FB5E39A0-DC9A-B9C1-4344-F0C34778812D}"/>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3320092" y="2074644"/>
            <a:ext cx="2234633" cy="853784"/>
          </a:xfrm>
          <a:prstGeom prst="rect">
            <a:avLst/>
          </a:prstGeom>
        </p:spPr>
      </p:pic>
      <p:pic>
        <p:nvPicPr>
          <p:cNvPr id="97" name="图片 96" descr="形状&#10;&#10;中度可信度描述已自动生成">
            <a:extLst>
              <a:ext uri="{FF2B5EF4-FFF2-40B4-BE49-F238E27FC236}">
                <a16:creationId xmlns:a16="http://schemas.microsoft.com/office/drawing/2014/main" id="{F5031E2C-53D1-D5A2-5548-CB48CBEE9429}"/>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222741" y="3235745"/>
            <a:ext cx="3429180" cy="750133"/>
          </a:xfrm>
          <a:prstGeom prst="rect">
            <a:avLst/>
          </a:prstGeom>
        </p:spPr>
      </p:pic>
      <p:grpSp>
        <p:nvGrpSpPr>
          <p:cNvPr id="118" name="组合 117">
            <a:extLst>
              <a:ext uri="{FF2B5EF4-FFF2-40B4-BE49-F238E27FC236}">
                <a16:creationId xmlns:a16="http://schemas.microsoft.com/office/drawing/2014/main" id="{C932183A-1FBD-E253-0BDD-E40D122E04FE}"/>
              </a:ext>
            </a:extLst>
          </p:cNvPr>
          <p:cNvGrpSpPr/>
          <p:nvPr/>
        </p:nvGrpSpPr>
        <p:grpSpPr>
          <a:xfrm>
            <a:off x="6627496" y="4362096"/>
            <a:ext cx="1624587" cy="1023236"/>
            <a:chOff x="869445" y="4366571"/>
            <a:chExt cx="1624587" cy="1023236"/>
          </a:xfrm>
          <a:solidFill>
            <a:schemeClr val="accent2"/>
          </a:solidFill>
        </p:grpSpPr>
        <p:sp>
          <p:nvSpPr>
            <p:cNvPr id="119" name="椭圆 118">
              <a:extLst>
                <a:ext uri="{FF2B5EF4-FFF2-40B4-BE49-F238E27FC236}">
                  <a16:creationId xmlns:a16="http://schemas.microsoft.com/office/drawing/2014/main" id="{5AF5A8AF-144C-EDEF-2CC3-4A263A14CC47}"/>
                </a:ext>
              </a:extLst>
            </p:cNvPr>
            <p:cNvSpPr/>
            <p:nvPr/>
          </p:nvSpPr>
          <p:spPr bwMode="auto">
            <a:xfrm>
              <a:off x="1709584" y="4366571"/>
              <a:ext cx="71336" cy="64989"/>
            </a:xfrm>
            <a:prstGeom prst="ellipse">
              <a:avLst/>
            </a:prstGeom>
            <a:grpFill/>
            <a:ln w="635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t" anchorCtr="0" compatLnSpc="1">
              <a:prstTxWarp prst="textNoShape">
                <a:avLst/>
              </a:prstTxWarp>
              <a:noAutofit/>
            </a:bodyPr>
            <a:lstStyle/>
            <a:p>
              <a:pPr algn="ctr" defTabSz="914400" fontAlgn="base">
                <a:spcBef>
                  <a:spcPct val="20000"/>
                </a:spcBef>
                <a:spcAft>
                  <a:spcPct val="0"/>
                </a:spcAft>
                <a:buClr>
                  <a:srgbClr val="FF3300"/>
                </a:buClr>
                <a:buSzPct val="75000"/>
              </a:pPr>
              <a:endParaRPr lang="zh-CN" altLang="en-US" sz="1800" err="1">
                <a:latin typeface="Bahnschrift" panose="020B0502040204020203" pitchFamily="34" charset="0"/>
                <a:ea typeface="Linux Libertine O" panose="02000503000000000000" pitchFamily="50" charset="0"/>
                <a:cs typeface="Linux Libertine O" panose="02000503000000000000" pitchFamily="50" charset="0"/>
              </a:endParaRPr>
            </a:p>
          </p:txBody>
        </p:sp>
        <p:sp>
          <p:nvSpPr>
            <p:cNvPr id="120" name="椭圆 119">
              <a:extLst>
                <a:ext uri="{FF2B5EF4-FFF2-40B4-BE49-F238E27FC236}">
                  <a16:creationId xmlns:a16="http://schemas.microsoft.com/office/drawing/2014/main" id="{1FFE7342-9968-14F1-66BF-07651E355554}"/>
                </a:ext>
              </a:extLst>
            </p:cNvPr>
            <p:cNvSpPr/>
            <p:nvPr/>
          </p:nvSpPr>
          <p:spPr bwMode="auto">
            <a:xfrm>
              <a:off x="1955483" y="4483550"/>
              <a:ext cx="71336" cy="64989"/>
            </a:xfrm>
            <a:prstGeom prst="ellipse">
              <a:avLst/>
            </a:prstGeom>
            <a:grpFill/>
            <a:ln w="635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t" anchorCtr="0" compatLnSpc="1">
              <a:prstTxWarp prst="textNoShape">
                <a:avLst/>
              </a:prstTxWarp>
              <a:noAutofit/>
            </a:bodyPr>
            <a:lstStyle/>
            <a:p>
              <a:pPr algn="ctr" defTabSz="914400" fontAlgn="base">
                <a:spcBef>
                  <a:spcPct val="20000"/>
                </a:spcBef>
                <a:spcAft>
                  <a:spcPct val="0"/>
                </a:spcAft>
                <a:buClr>
                  <a:srgbClr val="FF3300"/>
                </a:buClr>
                <a:buSzPct val="75000"/>
              </a:pPr>
              <a:endParaRPr lang="zh-CN" altLang="en-US" sz="1800" err="1">
                <a:latin typeface="Bahnschrift" panose="020B0502040204020203" pitchFamily="34" charset="0"/>
                <a:ea typeface="Linux Libertine O" panose="02000503000000000000" pitchFamily="50" charset="0"/>
                <a:cs typeface="Linux Libertine O" panose="02000503000000000000" pitchFamily="50" charset="0"/>
              </a:endParaRPr>
            </a:p>
          </p:txBody>
        </p:sp>
        <p:sp>
          <p:nvSpPr>
            <p:cNvPr id="121" name="椭圆 120">
              <a:extLst>
                <a:ext uri="{FF2B5EF4-FFF2-40B4-BE49-F238E27FC236}">
                  <a16:creationId xmlns:a16="http://schemas.microsoft.com/office/drawing/2014/main" id="{5EA90326-D0C8-CA4D-8F4D-8A7D04770314}"/>
                </a:ext>
              </a:extLst>
            </p:cNvPr>
            <p:cNvSpPr/>
            <p:nvPr/>
          </p:nvSpPr>
          <p:spPr bwMode="auto">
            <a:xfrm>
              <a:off x="2180822" y="4729914"/>
              <a:ext cx="71336" cy="64989"/>
            </a:xfrm>
            <a:prstGeom prst="ellipse">
              <a:avLst/>
            </a:prstGeom>
            <a:grpFill/>
            <a:ln w="635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t" anchorCtr="0" compatLnSpc="1">
              <a:prstTxWarp prst="textNoShape">
                <a:avLst/>
              </a:prstTxWarp>
              <a:noAutofit/>
            </a:bodyPr>
            <a:lstStyle/>
            <a:p>
              <a:pPr algn="ctr" defTabSz="914400" fontAlgn="base">
                <a:spcBef>
                  <a:spcPct val="20000"/>
                </a:spcBef>
                <a:spcAft>
                  <a:spcPct val="0"/>
                </a:spcAft>
                <a:buClr>
                  <a:srgbClr val="FF3300"/>
                </a:buClr>
                <a:buSzPct val="75000"/>
              </a:pPr>
              <a:endParaRPr lang="zh-CN" altLang="en-US" sz="1800" err="1">
                <a:latin typeface="Bahnschrift" panose="020B0502040204020203" pitchFamily="34" charset="0"/>
                <a:ea typeface="Linux Libertine O" panose="02000503000000000000" pitchFamily="50" charset="0"/>
                <a:cs typeface="Linux Libertine O" panose="02000503000000000000" pitchFamily="50" charset="0"/>
              </a:endParaRPr>
            </a:p>
          </p:txBody>
        </p:sp>
        <p:sp>
          <p:nvSpPr>
            <p:cNvPr id="122" name="椭圆 121">
              <a:extLst>
                <a:ext uri="{FF2B5EF4-FFF2-40B4-BE49-F238E27FC236}">
                  <a16:creationId xmlns:a16="http://schemas.microsoft.com/office/drawing/2014/main" id="{2164FA96-E272-08CD-36CB-54F40FB1A71E}"/>
                </a:ext>
              </a:extLst>
            </p:cNvPr>
            <p:cNvSpPr/>
            <p:nvPr/>
          </p:nvSpPr>
          <p:spPr bwMode="auto">
            <a:xfrm>
              <a:off x="2286886" y="4977880"/>
              <a:ext cx="71336" cy="64989"/>
            </a:xfrm>
            <a:prstGeom prst="ellipse">
              <a:avLst/>
            </a:prstGeom>
            <a:grpFill/>
            <a:ln w="635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t" anchorCtr="0" compatLnSpc="1">
              <a:prstTxWarp prst="textNoShape">
                <a:avLst/>
              </a:prstTxWarp>
              <a:noAutofit/>
            </a:bodyPr>
            <a:lstStyle/>
            <a:p>
              <a:pPr algn="ctr" defTabSz="914400" fontAlgn="base">
                <a:spcBef>
                  <a:spcPct val="20000"/>
                </a:spcBef>
                <a:spcAft>
                  <a:spcPct val="0"/>
                </a:spcAft>
                <a:buClr>
                  <a:srgbClr val="FF3300"/>
                </a:buClr>
                <a:buSzPct val="75000"/>
              </a:pPr>
              <a:endParaRPr lang="zh-CN" altLang="en-US" sz="1800" err="1">
                <a:latin typeface="Bahnschrift" panose="020B0502040204020203" pitchFamily="34" charset="0"/>
                <a:ea typeface="Linux Libertine O" panose="02000503000000000000" pitchFamily="50" charset="0"/>
                <a:cs typeface="Linux Libertine O" panose="02000503000000000000" pitchFamily="50" charset="0"/>
              </a:endParaRPr>
            </a:p>
          </p:txBody>
        </p:sp>
        <p:cxnSp>
          <p:nvCxnSpPr>
            <p:cNvPr id="123" name="直接连接符 122">
              <a:extLst>
                <a:ext uri="{FF2B5EF4-FFF2-40B4-BE49-F238E27FC236}">
                  <a16:creationId xmlns:a16="http://schemas.microsoft.com/office/drawing/2014/main" id="{5144C895-5F50-2E13-A3B8-09C08C1B5A10}"/>
                </a:ext>
              </a:extLst>
            </p:cNvPr>
            <p:cNvCxnSpPr>
              <a:cxnSpLocks/>
              <a:stCxn id="119" idx="6"/>
              <a:endCxn id="120" idx="1"/>
            </p:cNvCxnSpPr>
            <p:nvPr/>
          </p:nvCxnSpPr>
          <p:spPr bwMode="auto">
            <a:xfrm>
              <a:off x="1780919" y="4399065"/>
              <a:ext cx="185012" cy="94003"/>
            </a:xfrm>
            <a:prstGeom prst="line">
              <a:avLst/>
            </a:prstGeom>
            <a:grpFill/>
            <a:ln w="1905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24" name="直接连接符 123">
              <a:extLst>
                <a:ext uri="{FF2B5EF4-FFF2-40B4-BE49-F238E27FC236}">
                  <a16:creationId xmlns:a16="http://schemas.microsoft.com/office/drawing/2014/main" id="{5BBE7B54-E38E-728E-9BE9-0D1E35B6DFEA}"/>
                </a:ext>
              </a:extLst>
            </p:cNvPr>
            <p:cNvCxnSpPr>
              <a:cxnSpLocks/>
              <a:stCxn id="120" idx="5"/>
              <a:endCxn id="121" idx="1"/>
            </p:cNvCxnSpPr>
            <p:nvPr/>
          </p:nvCxnSpPr>
          <p:spPr bwMode="auto">
            <a:xfrm>
              <a:off x="2016373" y="4539020"/>
              <a:ext cx="174897" cy="200411"/>
            </a:xfrm>
            <a:prstGeom prst="line">
              <a:avLst/>
            </a:prstGeom>
            <a:grpFill/>
            <a:ln w="1905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25" name="直接连接符 124">
              <a:extLst>
                <a:ext uri="{FF2B5EF4-FFF2-40B4-BE49-F238E27FC236}">
                  <a16:creationId xmlns:a16="http://schemas.microsoft.com/office/drawing/2014/main" id="{5375AD7C-88CB-2FE6-208F-76B475CC9E6C}"/>
                </a:ext>
              </a:extLst>
            </p:cNvPr>
            <p:cNvCxnSpPr>
              <a:cxnSpLocks/>
              <a:stCxn id="121" idx="4"/>
              <a:endCxn id="122" idx="0"/>
            </p:cNvCxnSpPr>
            <p:nvPr/>
          </p:nvCxnSpPr>
          <p:spPr bwMode="auto">
            <a:xfrm>
              <a:off x="2216490" y="4794903"/>
              <a:ext cx="106064" cy="182977"/>
            </a:xfrm>
            <a:prstGeom prst="line">
              <a:avLst/>
            </a:prstGeom>
            <a:grpFill/>
            <a:ln w="1905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126" name="椭圆 125">
              <a:extLst>
                <a:ext uri="{FF2B5EF4-FFF2-40B4-BE49-F238E27FC236}">
                  <a16:creationId xmlns:a16="http://schemas.microsoft.com/office/drawing/2014/main" id="{E4074CA4-1D05-C685-830F-9263E24DB6C2}"/>
                </a:ext>
              </a:extLst>
            </p:cNvPr>
            <p:cNvSpPr/>
            <p:nvPr/>
          </p:nvSpPr>
          <p:spPr bwMode="auto">
            <a:xfrm>
              <a:off x="2228495" y="5176104"/>
              <a:ext cx="71336" cy="64989"/>
            </a:xfrm>
            <a:prstGeom prst="ellipse">
              <a:avLst/>
            </a:prstGeom>
            <a:grpFill/>
            <a:ln w="635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t" anchorCtr="0" compatLnSpc="1">
              <a:prstTxWarp prst="textNoShape">
                <a:avLst/>
              </a:prstTxWarp>
              <a:noAutofit/>
            </a:bodyPr>
            <a:lstStyle/>
            <a:p>
              <a:pPr algn="ctr" defTabSz="914400" fontAlgn="base">
                <a:spcBef>
                  <a:spcPct val="20000"/>
                </a:spcBef>
                <a:spcAft>
                  <a:spcPct val="0"/>
                </a:spcAft>
                <a:buClr>
                  <a:srgbClr val="FF3300"/>
                </a:buClr>
                <a:buSzPct val="75000"/>
              </a:pPr>
              <a:endParaRPr lang="zh-CN" altLang="en-US" sz="1800" err="1">
                <a:latin typeface="Bahnschrift" panose="020B0502040204020203" pitchFamily="34" charset="0"/>
                <a:ea typeface="Linux Libertine O" panose="02000503000000000000" pitchFamily="50" charset="0"/>
                <a:cs typeface="Linux Libertine O" panose="02000503000000000000" pitchFamily="50" charset="0"/>
              </a:endParaRPr>
            </a:p>
          </p:txBody>
        </p:sp>
        <p:cxnSp>
          <p:nvCxnSpPr>
            <p:cNvPr id="127" name="直接连接符 126">
              <a:extLst>
                <a:ext uri="{FF2B5EF4-FFF2-40B4-BE49-F238E27FC236}">
                  <a16:creationId xmlns:a16="http://schemas.microsoft.com/office/drawing/2014/main" id="{43FC6AA6-48C3-27D4-63FA-91B2305AD36E}"/>
                </a:ext>
              </a:extLst>
            </p:cNvPr>
            <p:cNvCxnSpPr>
              <a:cxnSpLocks/>
              <a:stCxn id="121" idx="2"/>
              <a:endCxn id="1065" idx="7"/>
            </p:cNvCxnSpPr>
            <p:nvPr/>
          </p:nvCxnSpPr>
          <p:spPr bwMode="auto">
            <a:xfrm flipH="1">
              <a:off x="2105961" y="4762409"/>
              <a:ext cx="74861" cy="283534"/>
            </a:xfrm>
            <a:prstGeom prst="line">
              <a:avLst/>
            </a:prstGeom>
            <a:grpFill/>
            <a:ln w="1905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24" name="直接连接符 1023">
              <a:extLst>
                <a:ext uri="{FF2B5EF4-FFF2-40B4-BE49-F238E27FC236}">
                  <a16:creationId xmlns:a16="http://schemas.microsoft.com/office/drawing/2014/main" id="{1C648529-24F3-358E-913A-B6E5AA2FCA2B}"/>
                </a:ext>
              </a:extLst>
            </p:cNvPr>
            <p:cNvCxnSpPr>
              <a:cxnSpLocks/>
              <a:stCxn id="1063" idx="3"/>
              <a:endCxn id="1037" idx="6"/>
            </p:cNvCxnSpPr>
            <p:nvPr/>
          </p:nvCxnSpPr>
          <p:spPr bwMode="auto">
            <a:xfrm flipH="1">
              <a:off x="1794773" y="5254270"/>
              <a:ext cx="111841" cy="88089"/>
            </a:xfrm>
            <a:prstGeom prst="line">
              <a:avLst/>
            </a:prstGeom>
            <a:grpFill/>
            <a:ln w="1905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1025" name="椭圆 1024">
              <a:extLst>
                <a:ext uri="{FF2B5EF4-FFF2-40B4-BE49-F238E27FC236}">
                  <a16:creationId xmlns:a16="http://schemas.microsoft.com/office/drawing/2014/main" id="{FC223684-F978-FAD0-15B6-2BBD12449E01}"/>
                </a:ext>
              </a:extLst>
            </p:cNvPr>
            <p:cNvSpPr/>
            <p:nvPr/>
          </p:nvSpPr>
          <p:spPr bwMode="auto">
            <a:xfrm>
              <a:off x="1337688" y="4439846"/>
              <a:ext cx="71336" cy="64989"/>
            </a:xfrm>
            <a:prstGeom prst="ellipse">
              <a:avLst/>
            </a:prstGeom>
            <a:grpFill/>
            <a:ln w="635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t" anchorCtr="0" compatLnSpc="1">
              <a:prstTxWarp prst="textNoShape">
                <a:avLst/>
              </a:prstTxWarp>
              <a:noAutofit/>
            </a:bodyPr>
            <a:lstStyle/>
            <a:p>
              <a:pPr algn="ctr" defTabSz="914400" fontAlgn="base">
                <a:spcBef>
                  <a:spcPct val="20000"/>
                </a:spcBef>
                <a:spcAft>
                  <a:spcPct val="0"/>
                </a:spcAft>
                <a:buClr>
                  <a:srgbClr val="FF3300"/>
                </a:buClr>
                <a:buSzPct val="75000"/>
              </a:pPr>
              <a:endParaRPr lang="zh-CN" altLang="en-US" sz="1800" err="1">
                <a:latin typeface="Bahnschrift" panose="020B0502040204020203" pitchFamily="34" charset="0"/>
                <a:ea typeface="Linux Libertine O" panose="02000503000000000000" pitchFamily="50" charset="0"/>
                <a:cs typeface="Linux Libertine O" panose="02000503000000000000" pitchFamily="50" charset="0"/>
              </a:endParaRPr>
            </a:p>
          </p:txBody>
        </p:sp>
        <p:cxnSp>
          <p:nvCxnSpPr>
            <p:cNvPr id="1027" name="直接连接符 1026">
              <a:extLst>
                <a:ext uri="{FF2B5EF4-FFF2-40B4-BE49-F238E27FC236}">
                  <a16:creationId xmlns:a16="http://schemas.microsoft.com/office/drawing/2014/main" id="{ABF1092B-E9A8-FEA3-4ECF-E0D1B3F9FDCA}"/>
                </a:ext>
              </a:extLst>
            </p:cNvPr>
            <p:cNvCxnSpPr>
              <a:cxnSpLocks/>
              <a:stCxn id="1025" idx="6"/>
              <a:endCxn id="119" idx="2"/>
            </p:cNvCxnSpPr>
            <p:nvPr/>
          </p:nvCxnSpPr>
          <p:spPr bwMode="auto">
            <a:xfrm flipV="1">
              <a:off x="1409024" y="4399066"/>
              <a:ext cx="300559" cy="73275"/>
            </a:xfrm>
            <a:prstGeom prst="line">
              <a:avLst/>
            </a:prstGeom>
            <a:grpFill/>
            <a:ln w="1905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1028" name="椭圆 1027">
              <a:extLst>
                <a:ext uri="{FF2B5EF4-FFF2-40B4-BE49-F238E27FC236}">
                  <a16:creationId xmlns:a16="http://schemas.microsoft.com/office/drawing/2014/main" id="{3E3DFE93-A16E-9473-B2FC-5F2B3AA0144E}"/>
                </a:ext>
              </a:extLst>
            </p:cNvPr>
            <p:cNvSpPr/>
            <p:nvPr/>
          </p:nvSpPr>
          <p:spPr bwMode="auto">
            <a:xfrm>
              <a:off x="1860011" y="4637711"/>
              <a:ext cx="71336" cy="64989"/>
            </a:xfrm>
            <a:prstGeom prst="ellipse">
              <a:avLst/>
            </a:prstGeom>
            <a:grpFill/>
            <a:ln w="635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t" anchorCtr="0" compatLnSpc="1">
              <a:prstTxWarp prst="textNoShape">
                <a:avLst/>
              </a:prstTxWarp>
              <a:noAutofit/>
            </a:bodyPr>
            <a:lstStyle/>
            <a:p>
              <a:pPr algn="ctr" defTabSz="914400" fontAlgn="base">
                <a:spcBef>
                  <a:spcPct val="20000"/>
                </a:spcBef>
                <a:spcAft>
                  <a:spcPct val="0"/>
                </a:spcAft>
                <a:buClr>
                  <a:srgbClr val="FF3300"/>
                </a:buClr>
                <a:buSzPct val="75000"/>
              </a:pPr>
              <a:endParaRPr lang="zh-CN" altLang="en-US" sz="1800" err="1">
                <a:latin typeface="Bahnschrift" panose="020B0502040204020203" pitchFamily="34" charset="0"/>
                <a:ea typeface="Linux Libertine O" panose="02000503000000000000" pitchFamily="50" charset="0"/>
                <a:cs typeface="Linux Libertine O" panose="02000503000000000000" pitchFamily="50" charset="0"/>
              </a:endParaRPr>
            </a:p>
          </p:txBody>
        </p:sp>
        <p:cxnSp>
          <p:nvCxnSpPr>
            <p:cNvPr id="1029" name="直接连接符 1028">
              <a:extLst>
                <a:ext uri="{FF2B5EF4-FFF2-40B4-BE49-F238E27FC236}">
                  <a16:creationId xmlns:a16="http://schemas.microsoft.com/office/drawing/2014/main" id="{0B86E479-A26F-9379-B33B-E8B9161D12AA}"/>
                </a:ext>
              </a:extLst>
            </p:cNvPr>
            <p:cNvCxnSpPr>
              <a:cxnSpLocks/>
              <a:stCxn id="1028" idx="0"/>
              <a:endCxn id="119" idx="4"/>
            </p:cNvCxnSpPr>
            <p:nvPr/>
          </p:nvCxnSpPr>
          <p:spPr bwMode="auto">
            <a:xfrm flipH="1" flipV="1">
              <a:off x="1745251" y="4431560"/>
              <a:ext cx="150427" cy="206151"/>
            </a:xfrm>
            <a:prstGeom prst="line">
              <a:avLst/>
            </a:prstGeom>
            <a:grpFill/>
            <a:ln w="1905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1030" name="椭圆 1029">
              <a:extLst>
                <a:ext uri="{FF2B5EF4-FFF2-40B4-BE49-F238E27FC236}">
                  <a16:creationId xmlns:a16="http://schemas.microsoft.com/office/drawing/2014/main" id="{610D0E99-1F49-C541-5D10-CE91D5D0A74B}"/>
                </a:ext>
              </a:extLst>
            </p:cNvPr>
            <p:cNvSpPr/>
            <p:nvPr/>
          </p:nvSpPr>
          <p:spPr bwMode="auto">
            <a:xfrm>
              <a:off x="1748861" y="4822329"/>
              <a:ext cx="71336" cy="64989"/>
            </a:xfrm>
            <a:prstGeom prst="ellipse">
              <a:avLst/>
            </a:prstGeom>
            <a:grpFill/>
            <a:ln w="635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t" anchorCtr="0" compatLnSpc="1">
              <a:prstTxWarp prst="textNoShape">
                <a:avLst/>
              </a:prstTxWarp>
              <a:noAutofit/>
            </a:bodyPr>
            <a:lstStyle/>
            <a:p>
              <a:pPr algn="ctr" defTabSz="914400" fontAlgn="base">
                <a:spcBef>
                  <a:spcPct val="20000"/>
                </a:spcBef>
                <a:spcAft>
                  <a:spcPct val="0"/>
                </a:spcAft>
                <a:buClr>
                  <a:srgbClr val="FF3300"/>
                </a:buClr>
                <a:buSzPct val="75000"/>
              </a:pPr>
              <a:endParaRPr lang="zh-CN" altLang="en-US" sz="1800" err="1">
                <a:latin typeface="Bahnschrift" panose="020B0502040204020203" pitchFamily="34" charset="0"/>
                <a:ea typeface="Linux Libertine O" panose="02000503000000000000" pitchFamily="50" charset="0"/>
                <a:cs typeface="Linux Libertine O" panose="02000503000000000000" pitchFamily="50" charset="0"/>
              </a:endParaRPr>
            </a:p>
          </p:txBody>
        </p:sp>
        <p:sp>
          <p:nvSpPr>
            <p:cNvPr id="1031" name="椭圆 1030">
              <a:extLst>
                <a:ext uri="{FF2B5EF4-FFF2-40B4-BE49-F238E27FC236}">
                  <a16:creationId xmlns:a16="http://schemas.microsoft.com/office/drawing/2014/main" id="{F87926A4-8B5D-3F4A-890D-113C81347ACE}"/>
                </a:ext>
              </a:extLst>
            </p:cNvPr>
            <p:cNvSpPr/>
            <p:nvPr/>
          </p:nvSpPr>
          <p:spPr bwMode="auto">
            <a:xfrm>
              <a:off x="1945036" y="4813416"/>
              <a:ext cx="71336" cy="64989"/>
            </a:xfrm>
            <a:prstGeom prst="ellipse">
              <a:avLst/>
            </a:prstGeom>
            <a:grpFill/>
            <a:ln w="635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t" anchorCtr="0" compatLnSpc="1">
              <a:prstTxWarp prst="textNoShape">
                <a:avLst/>
              </a:prstTxWarp>
              <a:noAutofit/>
            </a:bodyPr>
            <a:lstStyle/>
            <a:p>
              <a:pPr algn="ctr" defTabSz="914400" fontAlgn="base">
                <a:spcBef>
                  <a:spcPct val="20000"/>
                </a:spcBef>
                <a:spcAft>
                  <a:spcPct val="0"/>
                </a:spcAft>
                <a:buClr>
                  <a:srgbClr val="FF3300"/>
                </a:buClr>
                <a:buSzPct val="75000"/>
              </a:pPr>
              <a:endParaRPr lang="zh-CN" altLang="en-US" sz="1800" err="1">
                <a:latin typeface="Bahnschrift" panose="020B0502040204020203" pitchFamily="34" charset="0"/>
                <a:ea typeface="Linux Libertine O" panose="02000503000000000000" pitchFamily="50" charset="0"/>
                <a:cs typeface="Linux Libertine O" panose="02000503000000000000" pitchFamily="50" charset="0"/>
              </a:endParaRPr>
            </a:p>
          </p:txBody>
        </p:sp>
        <p:cxnSp>
          <p:nvCxnSpPr>
            <p:cNvPr id="1032" name="直接连接符 1031">
              <a:extLst>
                <a:ext uri="{FF2B5EF4-FFF2-40B4-BE49-F238E27FC236}">
                  <a16:creationId xmlns:a16="http://schemas.microsoft.com/office/drawing/2014/main" id="{74BF9EBD-A4D5-1DF1-0F16-F628219889F3}"/>
                </a:ext>
              </a:extLst>
            </p:cNvPr>
            <p:cNvCxnSpPr>
              <a:cxnSpLocks/>
              <a:stCxn id="1030" idx="0"/>
              <a:endCxn id="1028" idx="4"/>
            </p:cNvCxnSpPr>
            <p:nvPr/>
          </p:nvCxnSpPr>
          <p:spPr bwMode="auto">
            <a:xfrm flipV="1">
              <a:off x="1784529" y="4702699"/>
              <a:ext cx="111150" cy="119629"/>
            </a:xfrm>
            <a:prstGeom prst="line">
              <a:avLst/>
            </a:prstGeom>
            <a:grpFill/>
            <a:ln w="1905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33" name="直接连接符 1032">
              <a:extLst>
                <a:ext uri="{FF2B5EF4-FFF2-40B4-BE49-F238E27FC236}">
                  <a16:creationId xmlns:a16="http://schemas.microsoft.com/office/drawing/2014/main" id="{B8DA944B-17ED-E0D5-4EBB-06CF0B2B5172}"/>
                </a:ext>
              </a:extLst>
            </p:cNvPr>
            <p:cNvCxnSpPr>
              <a:cxnSpLocks/>
              <a:stCxn id="1031" idx="1"/>
              <a:endCxn id="1028" idx="5"/>
            </p:cNvCxnSpPr>
            <p:nvPr/>
          </p:nvCxnSpPr>
          <p:spPr bwMode="auto">
            <a:xfrm flipH="1" flipV="1">
              <a:off x="1920900" y="4693182"/>
              <a:ext cx="34583" cy="129751"/>
            </a:xfrm>
            <a:prstGeom prst="line">
              <a:avLst/>
            </a:prstGeom>
            <a:grpFill/>
            <a:ln w="1905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1034" name="椭圆 1033">
              <a:extLst>
                <a:ext uri="{FF2B5EF4-FFF2-40B4-BE49-F238E27FC236}">
                  <a16:creationId xmlns:a16="http://schemas.microsoft.com/office/drawing/2014/main" id="{48CED82F-F1F9-88E4-D5BC-31C092E5F911}"/>
                </a:ext>
              </a:extLst>
            </p:cNvPr>
            <p:cNvSpPr/>
            <p:nvPr/>
          </p:nvSpPr>
          <p:spPr bwMode="auto">
            <a:xfrm>
              <a:off x="1824342" y="5051015"/>
              <a:ext cx="71336" cy="64989"/>
            </a:xfrm>
            <a:prstGeom prst="ellipse">
              <a:avLst/>
            </a:prstGeom>
            <a:grpFill/>
            <a:ln w="635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t" anchorCtr="0" compatLnSpc="1">
              <a:prstTxWarp prst="textNoShape">
                <a:avLst/>
              </a:prstTxWarp>
              <a:noAutofit/>
            </a:bodyPr>
            <a:lstStyle/>
            <a:p>
              <a:pPr algn="ctr" defTabSz="914400" fontAlgn="base">
                <a:spcBef>
                  <a:spcPct val="20000"/>
                </a:spcBef>
                <a:spcAft>
                  <a:spcPct val="0"/>
                </a:spcAft>
                <a:buClr>
                  <a:srgbClr val="FF3300"/>
                </a:buClr>
                <a:buSzPct val="75000"/>
              </a:pPr>
              <a:endParaRPr lang="zh-CN" altLang="en-US" sz="1800" err="1">
                <a:latin typeface="Bahnschrift" panose="020B0502040204020203" pitchFamily="34" charset="0"/>
                <a:ea typeface="Linux Libertine O" panose="02000503000000000000" pitchFamily="50" charset="0"/>
                <a:cs typeface="Linux Libertine O" panose="02000503000000000000" pitchFamily="50" charset="0"/>
              </a:endParaRPr>
            </a:p>
          </p:txBody>
        </p:sp>
        <p:cxnSp>
          <p:nvCxnSpPr>
            <p:cNvPr id="1035" name="直接连接符 1034">
              <a:extLst>
                <a:ext uri="{FF2B5EF4-FFF2-40B4-BE49-F238E27FC236}">
                  <a16:creationId xmlns:a16="http://schemas.microsoft.com/office/drawing/2014/main" id="{FA85E6D4-EA11-622C-0AD1-CBAC4DA1F25F}"/>
                </a:ext>
              </a:extLst>
            </p:cNvPr>
            <p:cNvCxnSpPr>
              <a:cxnSpLocks/>
              <a:stCxn id="1034" idx="0"/>
              <a:endCxn id="1030" idx="4"/>
            </p:cNvCxnSpPr>
            <p:nvPr/>
          </p:nvCxnSpPr>
          <p:spPr bwMode="auto">
            <a:xfrm flipH="1" flipV="1">
              <a:off x="1784529" y="4887318"/>
              <a:ext cx="75481" cy="163697"/>
            </a:xfrm>
            <a:prstGeom prst="line">
              <a:avLst/>
            </a:prstGeom>
            <a:grpFill/>
            <a:ln w="1905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36" name="直接连接符 1035">
              <a:extLst>
                <a:ext uri="{FF2B5EF4-FFF2-40B4-BE49-F238E27FC236}">
                  <a16:creationId xmlns:a16="http://schemas.microsoft.com/office/drawing/2014/main" id="{53C7DB4E-E75E-D872-0238-5EA7F450EBB1}"/>
                </a:ext>
              </a:extLst>
            </p:cNvPr>
            <p:cNvCxnSpPr>
              <a:cxnSpLocks/>
              <a:stCxn id="1034" idx="7"/>
              <a:endCxn id="1031" idx="3"/>
            </p:cNvCxnSpPr>
            <p:nvPr/>
          </p:nvCxnSpPr>
          <p:spPr bwMode="auto">
            <a:xfrm flipV="1">
              <a:off x="1885231" y="4868888"/>
              <a:ext cx="70252" cy="191644"/>
            </a:xfrm>
            <a:prstGeom prst="line">
              <a:avLst/>
            </a:prstGeom>
            <a:grpFill/>
            <a:ln w="1905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1037" name="椭圆 1036">
              <a:extLst>
                <a:ext uri="{FF2B5EF4-FFF2-40B4-BE49-F238E27FC236}">
                  <a16:creationId xmlns:a16="http://schemas.microsoft.com/office/drawing/2014/main" id="{A5C44E6B-39BD-593F-8C31-D9FEEBBD1D7C}"/>
                </a:ext>
              </a:extLst>
            </p:cNvPr>
            <p:cNvSpPr/>
            <p:nvPr/>
          </p:nvSpPr>
          <p:spPr bwMode="auto">
            <a:xfrm>
              <a:off x="1723437" y="5309864"/>
              <a:ext cx="71336" cy="64989"/>
            </a:xfrm>
            <a:prstGeom prst="ellipse">
              <a:avLst/>
            </a:prstGeom>
            <a:grpFill/>
            <a:ln w="635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t" anchorCtr="0" compatLnSpc="1">
              <a:prstTxWarp prst="textNoShape">
                <a:avLst/>
              </a:prstTxWarp>
              <a:noAutofit/>
            </a:bodyPr>
            <a:lstStyle/>
            <a:p>
              <a:pPr algn="ctr" defTabSz="914400" fontAlgn="base">
                <a:spcBef>
                  <a:spcPct val="20000"/>
                </a:spcBef>
                <a:spcAft>
                  <a:spcPct val="0"/>
                </a:spcAft>
                <a:buClr>
                  <a:srgbClr val="FF3300"/>
                </a:buClr>
                <a:buSzPct val="75000"/>
              </a:pPr>
              <a:endParaRPr lang="zh-CN" altLang="en-US" sz="1800" err="1">
                <a:latin typeface="Bahnschrift" panose="020B0502040204020203" pitchFamily="34" charset="0"/>
                <a:ea typeface="Linux Libertine O" panose="02000503000000000000" pitchFamily="50" charset="0"/>
                <a:cs typeface="Linux Libertine O" panose="02000503000000000000" pitchFamily="50" charset="0"/>
              </a:endParaRPr>
            </a:p>
          </p:txBody>
        </p:sp>
        <p:sp>
          <p:nvSpPr>
            <p:cNvPr id="1038" name="椭圆 1037">
              <a:extLst>
                <a:ext uri="{FF2B5EF4-FFF2-40B4-BE49-F238E27FC236}">
                  <a16:creationId xmlns:a16="http://schemas.microsoft.com/office/drawing/2014/main" id="{74E98798-45B2-F46E-D376-FB7FD9381126}"/>
                </a:ext>
              </a:extLst>
            </p:cNvPr>
            <p:cNvSpPr/>
            <p:nvPr/>
          </p:nvSpPr>
          <p:spPr bwMode="auto">
            <a:xfrm>
              <a:off x="1426151" y="4747093"/>
              <a:ext cx="71336" cy="64989"/>
            </a:xfrm>
            <a:prstGeom prst="ellipse">
              <a:avLst/>
            </a:prstGeom>
            <a:grpFill/>
            <a:ln w="635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t" anchorCtr="0" compatLnSpc="1">
              <a:prstTxWarp prst="textNoShape">
                <a:avLst/>
              </a:prstTxWarp>
              <a:noAutofit/>
            </a:bodyPr>
            <a:lstStyle/>
            <a:p>
              <a:pPr algn="ctr" defTabSz="914400" fontAlgn="base">
                <a:spcBef>
                  <a:spcPct val="20000"/>
                </a:spcBef>
                <a:spcAft>
                  <a:spcPct val="0"/>
                </a:spcAft>
                <a:buClr>
                  <a:srgbClr val="FF3300"/>
                </a:buClr>
                <a:buSzPct val="75000"/>
              </a:pPr>
              <a:endParaRPr lang="zh-CN" altLang="en-US" sz="1800" err="1">
                <a:latin typeface="Bahnschrift" panose="020B0502040204020203" pitchFamily="34" charset="0"/>
                <a:ea typeface="Linux Libertine O" panose="02000503000000000000" pitchFamily="50" charset="0"/>
                <a:cs typeface="Linux Libertine O" panose="02000503000000000000" pitchFamily="50" charset="0"/>
              </a:endParaRPr>
            </a:p>
          </p:txBody>
        </p:sp>
        <p:sp>
          <p:nvSpPr>
            <p:cNvPr id="1039" name="椭圆 1038">
              <a:extLst>
                <a:ext uri="{FF2B5EF4-FFF2-40B4-BE49-F238E27FC236}">
                  <a16:creationId xmlns:a16="http://schemas.microsoft.com/office/drawing/2014/main" id="{A4425ACB-E58F-9ABD-403D-EA6371C129EA}"/>
                </a:ext>
              </a:extLst>
            </p:cNvPr>
            <p:cNvSpPr/>
            <p:nvPr/>
          </p:nvSpPr>
          <p:spPr bwMode="auto">
            <a:xfrm>
              <a:off x="1039489" y="4861906"/>
              <a:ext cx="71336" cy="64989"/>
            </a:xfrm>
            <a:prstGeom prst="ellipse">
              <a:avLst/>
            </a:prstGeom>
            <a:grpFill/>
            <a:ln w="635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t" anchorCtr="0" compatLnSpc="1">
              <a:prstTxWarp prst="textNoShape">
                <a:avLst/>
              </a:prstTxWarp>
              <a:noAutofit/>
            </a:bodyPr>
            <a:lstStyle/>
            <a:p>
              <a:pPr algn="ctr" defTabSz="914400" fontAlgn="base">
                <a:spcBef>
                  <a:spcPct val="20000"/>
                </a:spcBef>
                <a:spcAft>
                  <a:spcPct val="0"/>
                </a:spcAft>
                <a:buClr>
                  <a:srgbClr val="FF3300"/>
                </a:buClr>
                <a:buSzPct val="75000"/>
              </a:pPr>
              <a:endParaRPr lang="zh-CN" altLang="en-US" sz="1800" err="1">
                <a:latin typeface="Bahnschrift" panose="020B0502040204020203" pitchFamily="34" charset="0"/>
                <a:ea typeface="Linux Libertine O" panose="02000503000000000000" pitchFamily="50" charset="0"/>
                <a:cs typeface="Linux Libertine O" panose="02000503000000000000" pitchFamily="50" charset="0"/>
              </a:endParaRPr>
            </a:p>
          </p:txBody>
        </p:sp>
        <p:sp>
          <p:nvSpPr>
            <p:cNvPr id="1040" name="椭圆 1039">
              <a:extLst>
                <a:ext uri="{FF2B5EF4-FFF2-40B4-BE49-F238E27FC236}">
                  <a16:creationId xmlns:a16="http://schemas.microsoft.com/office/drawing/2014/main" id="{48C830B2-2E81-1D8E-D569-343293C4C21E}"/>
                </a:ext>
              </a:extLst>
            </p:cNvPr>
            <p:cNvSpPr/>
            <p:nvPr/>
          </p:nvSpPr>
          <p:spPr bwMode="auto">
            <a:xfrm>
              <a:off x="1091161" y="5101415"/>
              <a:ext cx="71336" cy="64989"/>
            </a:xfrm>
            <a:prstGeom prst="ellipse">
              <a:avLst/>
            </a:prstGeom>
            <a:grpFill/>
            <a:ln w="635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t" anchorCtr="0" compatLnSpc="1">
              <a:prstTxWarp prst="textNoShape">
                <a:avLst/>
              </a:prstTxWarp>
              <a:noAutofit/>
            </a:bodyPr>
            <a:lstStyle/>
            <a:p>
              <a:pPr algn="ctr" defTabSz="914400" fontAlgn="base">
                <a:spcBef>
                  <a:spcPct val="20000"/>
                </a:spcBef>
                <a:spcAft>
                  <a:spcPct val="0"/>
                </a:spcAft>
                <a:buClr>
                  <a:srgbClr val="FF3300"/>
                </a:buClr>
                <a:buSzPct val="75000"/>
              </a:pPr>
              <a:endParaRPr lang="zh-CN" altLang="en-US" sz="1800" err="1">
                <a:latin typeface="Bahnschrift" panose="020B0502040204020203" pitchFamily="34" charset="0"/>
                <a:ea typeface="Linux Libertine O" panose="02000503000000000000" pitchFamily="50" charset="0"/>
                <a:cs typeface="Linux Libertine O" panose="02000503000000000000" pitchFamily="50" charset="0"/>
              </a:endParaRPr>
            </a:p>
          </p:txBody>
        </p:sp>
        <p:sp>
          <p:nvSpPr>
            <p:cNvPr id="1041" name="椭圆 1040">
              <a:extLst>
                <a:ext uri="{FF2B5EF4-FFF2-40B4-BE49-F238E27FC236}">
                  <a16:creationId xmlns:a16="http://schemas.microsoft.com/office/drawing/2014/main" id="{CBF64BD0-565A-3903-C240-B67B6AA8790C}"/>
                </a:ext>
              </a:extLst>
            </p:cNvPr>
            <p:cNvSpPr/>
            <p:nvPr/>
          </p:nvSpPr>
          <p:spPr bwMode="auto">
            <a:xfrm>
              <a:off x="1267407" y="4845187"/>
              <a:ext cx="71336" cy="64989"/>
            </a:xfrm>
            <a:prstGeom prst="ellipse">
              <a:avLst/>
            </a:prstGeom>
            <a:grpFill/>
            <a:ln w="635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t" anchorCtr="0" compatLnSpc="1">
              <a:prstTxWarp prst="textNoShape">
                <a:avLst/>
              </a:prstTxWarp>
              <a:noAutofit/>
            </a:bodyPr>
            <a:lstStyle/>
            <a:p>
              <a:pPr algn="ctr" defTabSz="914400" fontAlgn="base">
                <a:spcBef>
                  <a:spcPct val="20000"/>
                </a:spcBef>
                <a:spcAft>
                  <a:spcPct val="0"/>
                </a:spcAft>
                <a:buClr>
                  <a:srgbClr val="FF3300"/>
                </a:buClr>
                <a:buSzPct val="75000"/>
              </a:pPr>
              <a:endParaRPr lang="zh-CN" altLang="en-US" sz="1800" err="1">
                <a:latin typeface="Bahnschrift" panose="020B0502040204020203" pitchFamily="34" charset="0"/>
                <a:ea typeface="Linux Libertine O" panose="02000503000000000000" pitchFamily="50" charset="0"/>
                <a:cs typeface="Linux Libertine O" panose="02000503000000000000" pitchFamily="50" charset="0"/>
              </a:endParaRPr>
            </a:p>
          </p:txBody>
        </p:sp>
        <p:sp>
          <p:nvSpPr>
            <p:cNvPr id="1042" name="椭圆 1041">
              <a:extLst>
                <a:ext uri="{FF2B5EF4-FFF2-40B4-BE49-F238E27FC236}">
                  <a16:creationId xmlns:a16="http://schemas.microsoft.com/office/drawing/2014/main" id="{11247A2E-0E14-E861-E10F-2F0BA5889BD6}"/>
                </a:ext>
              </a:extLst>
            </p:cNvPr>
            <p:cNvSpPr/>
            <p:nvPr/>
          </p:nvSpPr>
          <p:spPr bwMode="auto">
            <a:xfrm>
              <a:off x="1272862" y="5107456"/>
              <a:ext cx="71336" cy="64989"/>
            </a:xfrm>
            <a:prstGeom prst="ellipse">
              <a:avLst/>
            </a:prstGeom>
            <a:grpFill/>
            <a:ln w="635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t" anchorCtr="0" compatLnSpc="1">
              <a:prstTxWarp prst="textNoShape">
                <a:avLst/>
              </a:prstTxWarp>
              <a:noAutofit/>
            </a:bodyPr>
            <a:lstStyle/>
            <a:p>
              <a:pPr algn="ctr" defTabSz="914400" fontAlgn="base">
                <a:spcBef>
                  <a:spcPct val="20000"/>
                </a:spcBef>
                <a:spcAft>
                  <a:spcPct val="0"/>
                </a:spcAft>
                <a:buClr>
                  <a:srgbClr val="FF3300"/>
                </a:buClr>
                <a:buSzPct val="75000"/>
              </a:pPr>
              <a:endParaRPr lang="zh-CN" altLang="en-US" sz="1800" err="1">
                <a:latin typeface="Bahnschrift" panose="020B0502040204020203" pitchFamily="34" charset="0"/>
                <a:ea typeface="Linux Libertine O" panose="02000503000000000000" pitchFamily="50" charset="0"/>
                <a:cs typeface="Linux Libertine O" panose="02000503000000000000" pitchFamily="50" charset="0"/>
              </a:endParaRPr>
            </a:p>
          </p:txBody>
        </p:sp>
        <p:sp>
          <p:nvSpPr>
            <p:cNvPr id="1043" name="椭圆 1042">
              <a:extLst>
                <a:ext uri="{FF2B5EF4-FFF2-40B4-BE49-F238E27FC236}">
                  <a16:creationId xmlns:a16="http://schemas.microsoft.com/office/drawing/2014/main" id="{D94F2A05-32A8-9709-C7FC-F9CFAD8D6213}"/>
                </a:ext>
              </a:extLst>
            </p:cNvPr>
            <p:cNvSpPr/>
            <p:nvPr/>
          </p:nvSpPr>
          <p:spPr bwMode="auto">
            <a:xfrm>
              <a:off x="1497659" y="5254450"/>
              <a:ext cx="71336" cy="64989"/>
            </a:xfrm>
            <a:prstGeom prst="ellipse">
              <a:avLst/>
            </a:prstGeom>
            <a:grpFill/>
            <a:ln w="635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t" anchorCtr="0" compatLnSpc="1">
              <a:prstTxWarp prst="textNoShape">
                <a:avLst/>
              </a:prstTxWarp>
              <a:noAutofit/>
            </a:bodyPr>
            <a:lstStyle/>
            <a:p>
              <a:pPr algn="ctr" defTabSz="914400" fontAlgn="base">
                <a:spcBef>
                  <a:spcPct val="20000"/>
                </a:spcBef>
                <a:spcAft>
                  <a:spcPct val="0"/>
                </a:spcAft>
                <a:buClr>
                  <a:srgbClr val="FF3300"/>
                </a:buClr>
                <a:buSzPct val="75000"/>
              </a:pPr>
              <a:endParaRPr lang="zh-CN" altLang="en-US" sz="1800" err="1">
                <a:latin typeface="Bahnschrift" panose="020B0502040204020203" pitchFamily="34" charset="0"/>
                <a:ea typeface="Linux Libertine O" panose="02000503000000000000" pitchFamily="50" charset="0"/>
                <a:cs typeface="Linux Libertine O" panose="02000503000000000000" pitchFamily="50" charset="0"/>
              </a:endParaRPr>
            </a:p>
          </p:txBody>
        </p:sp>
        <p:sp>
          <p:nvSpPr>
            <p:cNvPr id="1044" name="椭圆 1043">
              <a:extLst>
                <a:ext uri="{FF2B5EF4-FFF2-40B4-BE49-F238E27FC236}">
                  <a16:creationId xmlns:a16="http://schemas.microsoft.com/office/drawing/2014/main" id="{851AAD3D-828A-6FE8-4277-3C5B10C10DCC}"/>
                </a:ext>
              </a:extLst>
            </p:cNvPr>
            <p:cNvSpPr/>
            <p:nvPr/>
          </p:nvSpPr>
          <p:spPr bwMode="auto">
            <a:xfrm>
              <a:off x="1559977" y="4945627"/>
              <a:ext cx="71336" cy="64989"/>
            </a:xfrm>
            <a:prstGeom prst="ellipse">
              <a:avLst/>
            </a:prstGeom>
            <a:grpFill/>
            <a:ln w="635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t" anchorCtr="0" compatLnSpc="1">
              <a:prstTxWarp prst="textNoShape">
                <a:avLst/>
              </a:prstTxWarp>
              <a:noAutofit/>
            </a:bodyPr>
            <a:lstStyle/>
            <a:p>
              <a:pPr algn="ctr" defTabSz="914400" fontAlgn="base">
                <a:spcBef>
                  <a:spcPct val="20000"/>
                </a:spcBef>
                <a:spcAft>
                  <a:spcPct val="0"/>
                </a:spcAft>
                <a:buClr>
                  <a:srgbClr val="FF3300"/>
                </a:buClr>
                <a:buSzPct val="75000"/>
              </a:pPr>
              <a:endParaRPr lang="zh-CN" altLang="en-US" sz="1800" err="1">
                <a:latin typeface="Bahnschrift" panose="020B0502040204020203" pitchFamily="34" charset="0"/>
                <a:ea typeface="Linux Libertine O" panose="02000503000000000000" pitchFamily="50" charset="0"/>
                <a:cs typeface="Linux Libertine O" panose="02000503000000000000" pitchFamily="50" charset="0"/>
              </a:endParaRPr>
            </a:p>
          </p:txBody>
        </p:sp>
        <p:cxnSp>
          <p:nvCxnSpPr>
            <p:cNvPr id="1045" name="直接连接符 1044">
              <a:extLst>
                <a:ext uri="{FF2B5EF4-FFF2-40B4-BE49-F238E27FC236}">
                  <a16:creationId xmlns:a16="http://schemas.microsoft.com/office/drawing/2014/main" id="{B88B9800-9B4E-CF61-323B-8E5141E34BDC}"/>
                </a:ext>
              </a:extLst>
            </p:cNvPr>
            <p:cNvCxnSpPr>
              <a:cxnSpLocks/>
              <a:stCxn id="1082" idx="7"/>
              <a:endCxn id="1025" idx="3"/>
            </p:cNvCxnSpPr>
            <p:nvPr/>
          </p:nvCxnSpPr>
          <p:spPr bwMode="auto">
            <a:xfrm flipV="1">
              <a:off x="1219368" y="4495318"/>
              <a:ext cx="128767" cy="141638"/>
            </a:xfrm>
            <a:prstGeom prst="line">
              <a:avLst/>
            </a:prstGeom>
            <a:grpFill/>
            <a:ln w="1905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46" name="直接连接符 1045">
              <a:extLst>
                <a:ext uri="{FF2B5EF4-FFF2-40B4-BE49-F238E27FC236}">
                  <a16:creationId xmlns:a16="http://schemas.microsoft.com/office/drawing/2014/main" id="{0C6FA31A-59BA-0AA7-96FB-FC14B69FB334}"/>
                </a:ext>
              </a:extLst>
            </p:cNvPr>
            <p:cNvCxnSpPr>
              <a:cxnSpLocks/>
              <a:stCxn id="1038" idx="0"/>
              <a:endCxn id="1025" idx="5"/>
            </p:cNvCxnSpPr>
            <p:nvPr/>
          </p:nvCxnSpPr>
          <p:spPr bwMode="auto">
            <a:xfrm flipH="1" flipV="1">
              <a:off x="1398577" y="4495318"/>
              <a:ext cx="63241" cy="251775"/>
            </a:xfrm>
            <a:prstGeom prst="line">
              <a:avLst/>
            </a:prstGeom>
            <a:grpFill/>
            <a:ln w="1905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47" name="直接连接符 1046">
              <a:extLst>
                <a:ext uri="{FF2B5EF4-FFF2-40B4-BE49-F238E27FC236}">
                  <a16:creationId xmlns:a16="http://schemas.microsoft.com/office/drawing/2014/main" id="{498AE153-6184-4E96-536A-560092C747CE}"/>
                </a:ext>
              </a:extLst>
            </p:cNvPr>
            <p:cNvCxnSpPr>
              <a:cxnSpLocks/>
              <a:stCxn id="1040" idx="0"/>
              <a:endCxn id="1039" idx="4"/>
            </p:cNvCxnSpPr>
            <p:nvPr/>
          </p:nvCxnSpPr>
          <p:spPr bwMode="auto">
            <a:xfrm flipH="1" flipV="1">
              <a:off x="1075157" y="4926895"/>
              <a:ext cx="51672" cy="174520"/>
            </a:xfrm>
            <a:prstGeom prst="line">
              <a:avLst/>
            </a:prstGeom>
            <a:grpFill/>
            <a:ln w="1905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48" name="直接连接符 1047">
              <a:extLst>
                <a:ext uri="{FF2B5EF4-FFF2-40B4-BE49-F238E27FC236}">
                  <a16:creationId xmlns:a16="http://schemas.microsoft.com/office/drawing/2014/main" id="{B6F0613C-D969-53EC-A92F-666BFC75209F}"/>
                </a:ext>
              </a:extLst>
            </p:cNvPr>
            <p:cNvCxnSpPr>
              <a:cxnSpLocks/>
              <a:stCxn id="1039" idx="5"/>
              <a:endCxn id="1041" idx="1"/>
            </p:cNvCxnSpPr>
            <p:nvPr/>
          </p:nvCxnSpPr>
          <p:spPr bwMode="auto">
            <a:xfrm flipV="1">
              <a:off x="1100378" y="4854704"/>
              <a:ext cx="177475" cy="62672"/>
            </a:xfrm>
            <a:prstGeom prst="line">
              <a:avLst/>
            </a:prstGeom>
            <a:grpFill/>
            <a:ln w="1905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49" name="直接连接符 1048">
              <a:extLst>
                <a:ext uri="{FF2B5EF4-FFF2-40B4-BE49-F238E27FC236}">
                  <a16:creationId xmlns:a16="http://schemas.microsoft.com/office/drawing/2014/main" id="{93DA9B0E-44C7-9A3C-AD57-108B8DC232DE}"/>
                </a:ext>
              </a:extLst>
            </p:cNvPr>
            <p:cNvCxnSpPr>
              <a:cxnSpLocks/>
              <a:stCxn id="1041" idx="4"/>
              <a:endCxn id="1042" idx="1"/>
            </p:cNvCxnSpPr>
            <p:nvPr/>
          </p:nvCxnSpPr>
          <p:spPr bwMode="auto">
            <a:xfrm flipH="1">
              <a:off x="1283309" y="4910176"/>
              <a:ext cx="19766" cy="206798"/>
            </a:xfrm>
            <a:prstGeom prst="line">
              <a:avLst/>
            </a:prstGeom>
            <a:grpFill/>
            <a:ln w="1905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50" name="直接连接符 1049">
              <a:extLst>
                <a:ext uri="{FF2B5EF4-FFF2-40B4-BE49-F238E27FC236}">
                  <a16:creationId xmlns:a16="http://schemas.microsoft.com/office/drawing/2014/main" id="{A99B457A-29D8-ACFD-208F-021A706E46CE}"/>
                </a:ext>
              </a:extLst>
            </p:cNvPr>
            <p:cNvCxnSpPr>
              <a:cxnSpLocks/>
              <a:stCxn id="1042" idx="4"/>
              <a:endCxn id="1043" idx="1"/>
            </p:cNvCxnSpPr>
            <p:nvPr/>
          </p:nvCxnSpPr>
          <p:spPr bwMode="auto">
            <a:xfrm>
              <a:off x="1308531" y="5172444"/>
              <a:ext cx="199576" cy="91523"/>
            </a:xfrm>
            <a:prstGeom prst="line">
              <a:avLst/>
            </a:prstGeom>
            <a:grpFill/>
            <a:ln w="1905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51" name="直接连接符 1050">
              <a:extLst>
                <a:ext uri="{FF2B5EF4-FFF2-40B4-BE49-F238E27FC236}">
                  <a16:creationId xmlns:a16="http://schemas.microsoft.com/office/drawing/2014/main" id="{5ED83161-7C1C-F405-912D-6FD50235BC01}"/>
                </a:ext>
              </a:extLst>
            </p:cNvPr>
            <p:cNvCxnSpPr>
              <a:cxnSpLocks/>
              <a:stCxn id="1038" idx="4"/>
              <a:endCxn id="1044" idx="1"/>
            </p:cNvCxnSpPr>
            <p:nvPr/>
          </p:nvCxnSpPr>
          <p:spPr bwMode="auto">
            <a:xfrm>
              <a:off x="1461819" y="4812082"/>
              <a:ext cx="108605" cy="143063"/>
            </a:xfrm>
            <a:prstGeom prst="line">
              <a:avLst/>
            </a:prstGeom>
            <a:grpFill/>
            <a:ln w="1905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52" name="直接连接符 1051">
              <a:extLst>
                <a:ext uri="{FF2B5EF4-FFF2-40B4-BE49-F238E27FC236}">
                  <a16:creationId xmlns:a16="http://schemas.microsoft.com/office/drawing/2014/main" id="{1BE65EB1-489E-21F2-B3F8-6DBE727B63DC}"/>
                </a:ext>
              </a:extLst>
            </p:cNvPr>
            <p:cNvCxnSpPr>
              <a:cxnSpLocks/>
              <a:stCxn id="1044" idx="4"/>
              <a:endCxn id="1043" idx="0"/>
            </p:cNvCxnSpPr>
            <p:nvPr/>
          </p:nvCxnSpPr>
          <p:spPr bwMode="auto">
            <a:xfrm flipH="1">
              <a:off x="1533327" y="5010616"/>
              <a:ext cx="62318" cy="243835"/>
            </a:xfrm>
            <a:prstGeom prst="line">
              <a:avLst/>
            </a:prstGeom>
            <a:grpFill/>
            <a:ln w="1905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53" name="直接连接符 1052">
              <a:extLst>
                <a:ext uri="{FF2B5EF4-FFF2-40B4-BE49-F238E27FC236}">
                  <a16:creationId xmlns:a16="http://schemas.microsoft.com/office/drawing/2014/main" id="{7CB3A57D-DA1F-AFE9-F726-C71474B4B8FB}"/>
                </a:ext>
              </a:extLst>
            </p:cNvPr>
            <p:cNvCxnSpPr>
              <a:cxnSpLocks/>
              <a:stCxn id="1044" idx="3"/>
              <a:endCxn id="1042" idx="7"/>
            </p:cNvCxnSpPr>
            <p:nvPr/>
          </p:nvCxnSpPr>
          <p:spPr bwMode="auto">
            <a:xfrm flipH="1">
              <a:off x="1333751" y="5001098"/>
              <a:ext cx="236673" cy="115875"/>
            </a:xfrm>
            <a:prstGeom prst="line">
              <a:avLst/>
            </a:prstGeom>
            <a:grpFill/>
            <a:ln w="1905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54" name="直接连接符 1053">
              <a:extLst>
                <a:ext uri="{FF2B5EF4-FFF2-40B4-BE49-F238E27FC236}">
                  <a16:creationId xmlns:a16="http://schemas.microsoft.com/office/drawing/2014/main" id="{33E1F6AE-7CE7-8B46-2108-320CD8A68AFD}"/>
                </a:ext>
              </a:extLst>
            </p:cNvPr>
            <p:cNvCxnSpPr>
              <a:cxnSpLocks/>
              <a:stCxn id="1034" idx="2"/>
              <a:endCxn id="1037" idx="0"/>
            </p:cNvCxnSpPr>
            <p:nvPr/>
          </p:nvCxnSpPr>
          <p:spPr bwMode="auto">
            <a:xfrm flipH="1">
              <a:off x="1759105" y="5083510"/>
              <a:ext cx="65237" cy="226354"/>
            </a:xfrm>
            <a:prstGeom prst="line">
              <a:avLst/>
            </a:prstGeom>
            <a:grpFill/>
            <a:ln w="1905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55" name="直接连接符 1054">
              <a:extLst>
                <a:ext uri="{FF2B5EF4-FFF2-40B4-BE49-F238E27FC236}">
                  <a16:creationId xmlns:a16="http://schemas.microsoft.com/office/drawing/2014/main" id="{C77E6204-07F3-2BE8-F5A9-7E01EC2A356C}"/>
                </a:ext>
              </a:extLst>
            </p:cNvPr>
            <p:cNvCxnSpPr>
              <a:cxnSpLocks/>
              <a:stCxn id="1041" idx="3"/>
              <a:endCxn id="1040" idx="6"/>
            </p:cNvCxnSpPr>
            <p:nvPr/>
          </p:nvCxnSpPr>
          <p:spPr bwMode="auto">
            <a:xfrm flipH="1">
              <a:off x="1162497" y="4900659"/>
              <a:ext cx="115357" cy="233251"/>
            </a:xfrm>
            <a:prstGeom prst="line">
              <a:avLst/>
            </a:prstGeom>
            <a:grpFill/>
            <a:ln w="1905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56" name="直接连接符 1055">
              <a:extLst>
                <a:ext uri="{FF2B5EF4-FFF2-40B4-BE49-F238E27FC236}">
                  <a16:creationId xmlns:a16="http://schemas.microsoft.com/office/drawing/2014/main" id="{2CD0D60A-B87D-6749-D869-B7F3E91B2F30}"/>
                </a:ext>
              </a:extLst>
            </p:cNvPr>
            <p:cNvCxnSpPr>
              <a:cxnSpLocks/>
              <a:stCxn id="1034" idx="1"/>
              <a:endCxn id="1044" idx="6"/>
            </p:cNvCxnSpPr>
            <p:nvPr/>
          </p:nvCxnSpPr>
          <p:spPr bwMode="auto">
            <a:xfrm flipH="1" flipV="1">
              <a:off x="1631313" y="4978122"/>
              <a:ext cx="203476" cy="82410"/>
            </a:xfrm>
            <a:prstGeom prst="line">
              <a:avLst/>
            </a:prstGeom>
            <a:grpFill/>
            <a:ln w="1905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57" name="直接连接符 1056">
              <a:extLst>
                <a:ext uri="{FF2B5EF4-FFF2-40B4-BE49-F238E27FC236}">
                  <a16:creationId xmlns:a16="http://schemas.microsoft.com/office/drawing/2014/main" id="{B852220B-3886-9714-F27D-E379DA15CAAF}"/>
                </a:ext>
              </a:extLst>
            </p:cNvPr>
            <p:cNvCxnSpPr>
              <a:cxnSpLocks/>
              <a:stCxn id="1037" idx="2"/>
              <a:endCxn id="1043" idx="6"/>
            </p:cNvCxnSpPr>
            <p:nvPr/>
          </p:nvCxnSpPr>
          <p:spPr bwMode="auto">
            <a:xfrm flipH="1" flipV="1">
              <a:off x="1568995" y="5286945"/>
              <a:ext cx="154442" cy="55414"/>
            </a:xfrm>
            <a:prstGeom prst="line">
              <a:avLst/>
            </a:prstGeom>
            <a:grpFill/>
            <a:ln w="1905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58" name="直接连接符 1057">
              <a:extLst>
                <a:ext uri="{FF2B5EF4-FFF2-40B4-BE49-F238E27FC236}">
                  <a16:creationId xmlns:a16="http://schemas.microsoft.com/office/drawing/2014/main" id="{994DD8A1-121D-AADB-105E-C6B489FAD803}"/>
                </a:ext>
              </a:extLst>
            </p:cNvPr>
            <p:cNvCxnSpPr>
              <a:cxnSpLocks/>
              <a:stCxn id="1041" idx="7"/>
              <a:endCxn id="1038" idx="2"/>
            </p:cNvCxnSpPr>
            <p:nvPr/>
          </p:nvCxnSpPr>
          <p:spPr bwMode="auto">
            <a:xfrm flipV="1">
              <a:off x="1328296" y="4779588"/>
              <a:ext cx="97855" cy="75117"/>
            </a:xfrm>
            <a:prstGeom prst="line">
              <a:avLst/>
            </a:prstGeom>
            <a:grpFill/>
            <a:ln w="1905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1059" name="椭圆 1058">
              <a:extLst>
                <a:ext uri="{FF2B5EF4-FFF2-40B4-BE49-F238E27FC236}">
                  <a16:creationId xmlns:a16="http://schemas.microsoft.com/office/drawing/2014/main" id="{501E43AB-0631-BA49-D986-1B1E1A7AC6EB}"/>
                </a:ext>
              </a:extLst>
            </p:cNvPr>
            <p:cNvSpPr/>
            <p:nvPr/>
          </p:nvSpPr>
          <p:spPr bwMode="auto">
            <a:xfrm>
              <a:off x="1595645" y="4611501"/>
              <a:ext cx="71336" cy="64989"/>
            </a:xfrm>
            <a:prstGeom prst="ellipse">
              <a:avLst/>
            </a:prstGeom>
            <a:grpFill/>
            <a:ln w="635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t" anchorCtr="0" compatLnSpc="1">
              <a:prstTxWarp prst="textNoShape">
                <a:avLst/>
              </a:prstTxWarp>
              <a:noAutofit/>
            </a:bodyPr>
            <a:lstStyle/>
            <a:p>
              <a:pPr algn="ctr" defTabSz="914400" fontAlgn="base">
                <a:spcBef>
                  <a:spcPct val="20000"/>
                </a:spcBef>
                <a:spcAft>
                  <a:spcPct val="0"/>
                </a:spcAft>
                <a:buClr>
                  <a:srgbClr val="FF3300"/>
                </a:buClr>
                <a:buSzPct val="75000"/>
              </a:pPr>
              <a:endParaRPr lang="zh-CN" altLang="en-US" sz="1800" err="1">
                <a:latin typeface="Bahnschrift" panose="020B0502040204020203" pitchFamily="34" charset="0"/>
                <a:ea typeface="Linux Libertine O" panose="02000503000000000000" pitchFamily="50" charset="0"/>
                <a:cs typeface="Linux Libertine O" panose="02000503000000000000" pitchFamily="50" charset="0"/>
              </a:endParaRPr>
            </a:p>
          </p:txBody>
        </p:sp>
        <p:cxnSp>
          <p:nvCxnSpPr>
            <p:cNvPr id="1060" name="直接连接符 1059">
              <a:extLst>
                <a:ext uri="{FF2B5EF4-FFF2-40B4-BE49-F238E27FC236}">
                  <a16:creationId xmlns:a16="http://schemas.microsoft.com/office/drawing/2014/main" id="{55D70002-3671-27B6-4185-D211116978D9}"/>
                </a:ext>
              </a:extLst>
            </p:cNvPr>
            <p:cNvCxnSpPr>
              <a:cxnSpLocks/>
              <a:stCxn id="1059" idx="0"/>
              <a:endCxn id="119" idx="3"/>
            </p:cNvCxnSpPr>
            <p:nvPr/>
          </p:nvCxnSpPr>
          <p:spPr bwMode="auto">
            <a:xfrm flipV="1">
              <a:off x="1631313" y="4422042"/>
              <a:ext cx="88717" cy="189459"/>
            </a:xfrm>
            <a:prstGeom prst="line">
              <a:avLst/>
            </a:prstGeom>
            <a:grpFill/>
            <a:ln w="1905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61" name="直接连接符 1060">
              <a:extLst>
                <a:ext uri="{FF2B5EF4-FFF2-40B4-BE49-F238E27FC236}">
                  <a16:creationId xmlns:a16="http://schemas.microsoft.com/office/drawing/2014/main" id="{C0F6DA93-4FEF-D110-1CA5-FF0FC6D34F7D}"/>
                </a:ext>
              </a:extLst>
            </p:cNvPr>
            <p:cNvCxnSpPr>
              <a:cxnSpLocks/>
              <a:stCxn id="1030" idx="1"/>
              <a:endCxn id="1059" idx="5"/>
            </p:cNvCxnSpPr>
            <p:nvPr/>
          </p:nvCxnSpPr>
          <p:spPr bwMode="auto">
            <a:xfrm flipH="1" flipV="1">
              <a:off x="1656534" y="4666973"/>
              <a:ext cx="102774" cy="164873"/>
            </a:xfrm>
            <a:prstGeom prst="line">
              <a:avLst/>
            </a:prstGeom>
            <a:grpFill/>
            <a:ln w="1905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62" name="直接连接符 1061">
              <a:extLst>
                <a:ext uri="{FF2B5EF4-FFF2-40B4-BE49-F238E27FC236}">
                  <a16:creationId xmlns:a16="http://schemas.microsoft.com/office/drawing/2014/main" id="{87318F92-DE7F-867A-1961-76F168F30936}"/>
                </a:ext>
              </a:extLst>
            </p:cNvPr>
            <p:cNvCxnSpPr>
              <a:cxnSpLocks/>
              <a:stCxn id="1063" idx="0"/>
              <a:endCxn id="1034" idx="5"/>
            </p:cNvCxnSpPr>
            <p:nvPr/>
          </p:nvCxnSpPr>
          <p:spPr bwMode="auto">
            <a:xfrm flipH="1" flipV="1">
              <a:off x="1885231" y="5106487"/>
              <a:ext cx="46604" cy="92311"/>
            </a:xfrm>
            <a:prstGeom prst="line">
              <a:avLst/>
            </a:prstGeom>
            <a:grpFill/>
            <a:ln w="1905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1063" name="椭圆 1062">
              <a:extLst>
                <a:ext uri="{FF2B5EF4-FFF2-40B4-BE49-F238E27FC236}">
                  <a16:creationId xmlns:a16="http://schemas.microsoft.com/office/drawing/2014/main" id="{13194B9B-822E-2C00-5C6E-9A7214A7A02E}"/>
                </a:ext>
              </a:extLst>
            </p:cNvPr>
            <p:cNvSpPr/>
            <p:nvPr/>
          </p:nvSpPr>
          <p:spPr bwMode="auto">
            <a:xfrm>
              <a:off x="1896167" y="5198798"/>
              <a:ext cx="71336" cy="64989"/>
            </a:xfrm>
            <a:prstGeom prst="ellipse">
              <a:avLst/>
            </a:prstGeom>
            <a:grpFill/>
            <a:ln w="635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t" anchorCtr="0" compatLnSpc="1">
              <a:prstTxWarp prst="textNoShape">
                <a:avLst/>
              </a:prstTxWarp>
              <a:noAutofit/>
            </a:bodyPr>
            <a:lstStyle/>
            <a:p>
              <a:pPr algn="ctr" defTabSz="914400" fontAlgn="base">
                <a:spcBef>
                  <a:spcPct val="20000"/>
                </a:spcBef>
                <a:spcAft>
                  <a:spcPct val="0"/>
                </a:spcAft>
                <a:buClr>
                  <a:srgbClr val="FF3300"/>
                </a:buClr>
                <a:buSzPct val="75000"/>
              </a:pPr>
              <a:endParaRPr lang="zh-CN" altLang="en-US" sz="1800" err="1">
                <a:latin typeface="Bahnschrift" panose="020B0502040204020203" pitchFamily="34" charset="0"/>
                <a:ea typeface="Linux Libertine O" panose="02000503000000000000" pitchFamily="50" charset="0"/>
                <a:cs typeface="Linux Libertine O" panose="02000503000000000000" pitchFamily="50" charset="0"/>
              </a:endParaRPr>
            </a:p>
          </p:txBody>
        </p:sp>
        <p:cxnSp>
          <p:nvCxnSpPr>
            <p:cNvPr id="1064" name="直接连接符 1063">
              <a:extLst>
                <a:ext uri="{FF2B5EF4-FFF2-40B4-BE49-F238E27FC236}">
                  <a16:creationId xmlns:a16="http://schemas.microsoft.com/office/drawing/2014/main" id="{0A32F213-1565-5900-83DC-6750E0888253}"/>
                </a:ext>
              </a:extLst>
            </p:cNvPr>
            <p:cNvCxnSpPr>
              <a:cxnSpLocks/>
              <a:stCxn id="1059" idx="3"/>
              <a:endCxn id="1038" idx="7"/>
            </p:cNvCxnSpPr>
            <p:nvPr/>
          </p:nvCxnSpPr>
          <p:spPr bwMode="auto">
            <a:xfrm flipH="1">
              <a:off x="1487040" y="4666973"/>
              <a:ext cx="119052" cy="89637"/>
            </a:xfrm>
            <a:prstGeom prst="line">
              <a:avLst/>
            </a:prstGeom>
            <a:grpFill/>
            <a:ln w="1905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1065" name="椭圆 1064">
              <a:extLst>
                <a:ext uri="{FF2B5EF4-FFF2-40B4-BE49-F238E27FC236}">
                  <a16:creationId xmlns:a16="http://schemas.microsoft.com/office/drawing/2014/main" id="{3D796CB3-7E05-F4C4-6D77-7746ED27D808}"/>
                </a:ext>
              </a:extLst>
            </p:cNvPr>
            <p:cNvSpPr/>
            <p:nvPr/>
          </p:nvSpPr>
          <p:spPr bwMode="auto">
            <a:xfrm>
              <a:off x="2045072" y="5036426"/>
              <a:ext cx="71336" cy="64989"/>
            </a:xfrm>
            <a:prstGeom prst="ellipse">
              <a:avLst/>
            </a:prstGeom>
            <a:grpFill/>
            <a:ln w="635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t" anchorCtr="0" compatLnSpc="1">
              <a:prstTxWarp prst="textNoShape">
                <a:avLst/>
              </a:prstTxWarp>
              <a:noAutofit/>
            </a:bodyPr>
            <a:lstStyle/>
            <a:p>
              <a:pPr algn="ctr" defTabSz="914400" fontAlgn="base">
                <a:spcBef>
                  <a:spcPct val="20000"/>
                </a:spcBef>
                <a:spcAft>
                  <a:spcPct val="0"/>
                </a:spcAft>
                <a:buClr>
                  <a:srgbClr val="FF3300"/>
                </a:buClr>
                <a:buSzPct val="75000"/>
              </a:pPr>
              <a:endParaRPr lang="zh-CN" altLang="en-US" sz="1800" err="1">
                <a:latin typeface="Bahnschrift" panose="020B0502040204020203" pitchFamily="34" charset="0"/>
                <a:ea typeface="Linux Libertine O" panose="02000503000000000000" pitchFamily="50" charset="0"/>
                <a:cs typeface="Linux Libertine O" panose="02000503000000000000" pitchFamily="50" charset="0"/>
              </a:endParaRPr>
            </a:p>
          </p:txBody>
        </p:sp>
        <p:cxnSp>
          <p:nvCxnSpPr>
            <p:cNvPr id="1066" name="直接连接符 1065">
              <a:extLst>
                <a:ext uri="{FF2B5EF4-FFF2-40B4-BE49-F238E27FC236}">
                  <a16:creationId xmlns:a16="http://schemas.microsoft.com/office/drawing/2014/main" id="{BFEC60A9-D132-C855-1ACE-30A2A5384E12}"/>
                </a:ext>
              </a:extLst>
            </p:cNvPr>
            <p:cNvCxnSpPr>
              <a:cxnSpLocks/>
              <a:stCxn id="1065" idx="0"/>
              <a:endCxn id="1031" idx="5"/>
            </p:cNvCxnSpPr>
            <p:nvPr/>
          </p:nvCxnSpPr>
          <p:spPr bwMode="auto">
            <a:xfrm flipH="1" flipV="1">
              <a:off x="2005925" y="4868888"/>
              <a:ext cx="74815" cy="167538"/>
            </a:xfrm>
            <a:prstGeom prst="line">
              <a:avLst/>
            </a:prstGeom>
            <a:grpFill/>
            <a:ln w="1905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67" name="直接连接符 1066">
              <a:extLst>
                <a:ext uri="{FF2B5EF4-FFF2-40B4-BE49-F238E27FC236}">
                  <a16:creationId xmlns:a16="http://schemas.microsoft.com/office/drawing/2014/main" id="{27A23FAD-3EAA-8A15-FDBC-22AA26E5FCF9}"/>
                </a:ext>
              </a:extLst>
            </p:cNvPr>
            <p:cNvCxnSpPr>
              <a:cxnSpLocks/>
              <a:stCxn id="126" idx="7"/>
              <a:endCxn id="122" idx="3"/>
            </p:cNvCxnSpPr>
            <p:nvPr/>
          </p:nvCxnSpPr>
          <p:spPr bwMode="auto">
            <a:xfrm flipV="1">
              <a:off x="2289384" y="5033352"/>
              <a:ext cx="7949" cy="152269"/>
            </a:xfrm>
            <a:prstGeom prst="line">
              <a:avLst/>
            </a:prstGeom>
            <a:grpFill/>
            <a:ln w="1905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1068" name="椭圆 1067">
              <a:extLst>
                <a:ext uri="{FF2B5EF4-FFF2-40B4-BE49-F238E27FC236}">
                  <a16:creationId xmlns:a16="http://schemas.microsoft.com/office/drawing/2014/main" id="{B4574C65-2262-F58D-E892-373E89611DCC}"/>
                </a:ext>
              </a:extLst>
            </p:cNvPr>
            <p:cNvSpPr/>
            <p:nvPr/>
          </p:nvSpPr>
          <p:spPr bwMode="auto">
            <a:xfrm>
              <a:off x="2422696" y="5173078"/>
              <a:ext cx="71336" cy="64989"/>
            </a:xfrm>
            <a:prstGeom prst="ellipse">
              <a:avLst/>
            </a:prstGeom>
            <a:grpFill/>
            <a:ln w="635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t" anchorCtr="0" compatLnSpc="1">
              <a:prstTxWarp prst="textNoShape">
                <a:avLst/>
              </a:prstTxWarp>
              <a:noAutofit/>
            </a:bodyPr>
            <a:lstStyle/>
            <a:p>
              <a:pPr algn="ctr" defTabSz="914400" fontAlgn="base">
                <a:spcBef>
                  <a:spcPct val="20000"/>
                </a:spcBef>
                <a:spcAft>
                  <a:spcPct val="0"/>
                </a:spcAft>
                <a:buClr>
                  <a:srgbClr val="FF3300"/>
                </a:buClr>
                <a:buSzPct val="75000"/>
              </a:pPr>
              <a:endParaRPr lang="zh-CN" altLang="en-US" sz="1800" err="1">
                <a:latin typeface="Bahnschrift" panose="020B0502040204020203" pitchFamily="34" charset="0"/>
                <a:ea typeface="Linux Libertine O" panose="02000503000000000000" pitchFamily="50" charset="0"/>
                <a:cs typeface="Linux Libertine O" panose="02000503000000000000" pitchFamily="50" charset="0"/>
              </a:endParaRPr>
            </a:p>
          </p:txBody>
        </p:sp>
        <p:cxnSp>
          <p:nvCxnSpPr>
            <p:cNvPr id="1069" name="直接连接符 1068">
              <a:extLst>
                <a:ext uri="{FF2B5EF4-FFF2-40B4-BE49-F238E27FC236}">
                  <a16:creationId xmlns:a16="http://schemas.microsoft.com/office/drawing/2014/main" id="{71AF4DE7-008F-3CA7-0146-D8E3A1EA475E}"/>
                </a:ext>
              </a:extLst>
            </p:cNvPr>
            <p:cNvCxnSpPr>
              <a:cxnSpLocks/>
              <a:stCxn id="126" idx="1"/>
              <a:endCxn id="1065" idx="5"/>
            </p:cNvCxnSpPr>
            <p:nvPr/>
          </p:nvCxnSpPr>
          <p:spPr bwMode="auto">
            <a:xfrm flipH="1" flipV="1">
              <a:off x="2105961" y="5091898"/>
              <a:ext cx="132981" cy="93723"/>
            </a:xfrm>
            <a:prstGeom prst="line">
              <a:avLst/>
            </a:prstGeom>
            <a:grpFill/>
            <a:ln w="1905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70" name="直接连接符 1069">
              <a:extLst>
                <a:ext uri="{FF2B5EF4-FFF2-40B4-BE49-F238E27FC236}">
                  <a16:creationId xmlns:a16="http://schemas.microsoft.com/office/drawing/2014/main" id="{F26E7524-6D38-6499-2E78-0B9170436479}"/>
                </a:ext>
              </a:extLst>
            </p:cNvPr>
            <p:cNvCxnSpPr>
              <a:cxnSpLocks/>
              <a:stCxn id="1063" idx="7"/>
              <a:endCxn id="1065" idx="3"/>
            </p:cNvCxnSpPr>
            <p:nvPr/>
          </p:nvCxnSpPr>
          <p:spPr bwMode="auto">
            <a:xfrm flipV="1">
              <a:off x="1957056" y="5091898"/>
              <a:ext cx="98463" cy="116417"/>
            </a:xfrm>
            <a:prstGeom prst="line">
              <a:avLst/>
            </a:prstGeom>
            <a:grpFill/>
            <a:ln w="1905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71" name="直接连接符 1070">
              <a:extLst>
                <a:ext uri="{FF2B5EF4-FFF2-40B4-BE49-F238E27FC236}">
                  <a16:creationId xmlns:a16="http://schemas.microsoft.com/office/drawing/2014/main" id="{ED3D53C0-FE0D-8F2E-17DA-938E84E55341}"/>
                </a:ext>
              </a:extLst>
            </p:cNvPr>
            <p:cNvCxnSpPr>
              <a:cxnSpLocks/>
              <a:stCxn id="1068" idx="1"/>
              <a:endCxn id="122" idx="5"/>
            </p:cNvCxnSpPr>
            <p:nvPr/>
          </p:nvCxnSpPr>
          <p:spPr bwMode="auto">
            <a:xfrm flipH="1" flipV="1">
              <a:off x="2347775" y="5033352"/>
              <a:ext cx="85368" cy="149243"/>
            </a:xfrm>
            <a:prstGeom prst="line">
              <a:avLst/>
            </a:prstGeom>
            <a:grpFill/>
            <a:ln w="1905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1072" name="椭圆 1071">
              <a:extLst>
                <a:ext uri="{FF2B5EF4-FFF2-40B4-BE49-F238E27FC236}">
                  <a16:creationId xmlns:a16="http://schemas.microsoft.com/office/drawing/2014/main" id="{4047818E-567B-D315-91AC-D14AD2100A7B}"/>
                </a:ext>
              </a:extLst>
            </p:cNvPr>
            <p:cNvSpPr/>
            <p:nvPr/>
          </p:nvSpPr>
          <p:spPr bwMode="auto">
            <a:xfrm>
              <a:off x="893754" y="5324818"/>
              <a:ext cx="71336" cy="64989"/>
            </a:xfrm>
            <a:prstGeom prst="ellipse">
              <a:avLst/>
            </a:prstGeom>
            <a:grpFill/>
            <a:ln w="635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t" anchorCtr="0" compatLnSpc="1">
              <a:prstTxWarp prst="textNoShape">
                <a:avLst/>
              </a:prstTxWarp>
              <a:noAutofit/>
            </a:bodyPr>
            <a:lstStyle/>
            <a:p>
              <a:pPr algn="ctr" defTabSz="914400" fontAlgn="base">
                <a:spcBef>
                  <a:spcPct val="20000"/>
                </a:spcBef>
                <a:spcAft>
                  <a:spcPct val="0"/>
                </a:spcAft>
                <a:buClr>
                  <a:srgbClr val="FF3300"/>
                </a:buClr>
                <a:buSzPct val="75000"/>
              </a:pPr>
              <a:endParaRPr lang="zh-CN" altLang="en-US" sz="1800" err="1">
                <a:latin typeface="Bahnschrift" panose="020B0502040204020203" pitchFamily="34" charset="0"/>
                <a:ea typeface="Linux Libertine O" panose="02000503000000000000" pitchFamily="50" charset="0"/>
                <a:cs typeface="Linux Libertine O" panose="02000503000000000000" pitchFamily="50" charset="0"/>
              </a:endParaRPr>
            </a:p>
          </p:txBody>
        </p:sp>
        <p:sp>
          <p:nvSpPr>
            <p:cNvPr id="1073" name="椭圆 1072">
              <a:extLst>
                <a:ext uri="{FF2B5EF4-FFF2-40B4-BE49-F238E27FC236}">
                  <a16:creationId xmlns:a16="http://schemas.microsoft.com/office/drawing/2014/main" id="{BC4F8B2F-D230-2463-93AD-17F649BD98D7}"/>
                </a:ext>
              </a:extLst>
            </p:cNvPr>
            <p:cNvSpPr/>
            <p:nvPr/>
          </p:nvSpPr>
          <p:spPr bwMode="auto">
            <a:xfrm>
              <a:off x="869445" y="5114218"/>
              <a:ext cx="71336" cy="64989"/>
            </a:xfrm>
            <a:prstGeom prst="ellipse">
              <a:avLst/>
            </a:prstGeom>
            <a:grpFill/>
            <a:ln w="635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t" anchorCtr="0" compatLnSpc="1">
              <a:prstTxWarp prst="textNoShape">
                <a:avLst/>
              </a:prstTxWarp>
              <a:noAutofit/>
            </a:bodyPr>
            <a:lstStyle/>
            <a:p>
              <a:pPr algn="ctr" defTabSz="914400" fontAlgn="base">
                <a:spcBef>
                  <a:spcPct val="20000"/>
                </a:spcBef>
                <a:spcAft>
                  <a:spcPct val="0"/>
                </a:spcAft>
                <a:buClr>
                  <a:srgbClr val="FF3300"/>
                </a:buClr>
                <a:buSzPct val="75000"/>
              </a:pPr>
              <a:endParaRPr lang="zh-CN" altLang="en-US" sz="1800" err="1">
                <a:latin typeface="Bahnschrift" panose="020B0502040204020203" pitchFamily="34" charset="0"/>
                <a:ea typeface="Linux Libertine O" panose="02000503000000000000" pitchFamily="50" charset="0"/>
                <a:cs typeface="Linux Libertine O" panose="02000503000000000000" pitchFamily="50" charset="0"/>
              </a:endParaRPr>
            </a:p>
          </p:txBody>
        </p:sp>
        <p:cxnSp>
          <p:nvCxnSpPr>
            <p:cNvPr id="1074" name="直接连接符 1073">
              <a:extLst>
                <a:ext uri="{FF2B5EF4-FFF2-40B4-BE49-F238E27FC236}">
                  <a16:creationId xmlns:a16="http://schemas.microsoft.com/office/drawing/2014/main" id="{FC4C3DD5-942E-7398-446D-5C5DE1FCD9BB}"/>
                </a:ext>
              </a:extLst>
            </p:cNvPr>
            <p:cNvCxnSpPr>
              <a:cxnSpLocks/>
              <a:stCxn id="1039" idx="3"/>
              <a:endCxn id="1073" idx="7"/>
            </p:cNvCxnSpPr>
            <p:nvPr/>
          </p:nvCxnSpPr>
          <p:spPr bwMode="auto">
            <a:xfrm flipH="1">
              <a:off x="930334" y="4917378"/>
              <a:ext cx="119602" cy="206357"/>
            </a:xfrm>
            <a:prstGeom prst="line">
              <a:avLst/>
            </a:prstGeom>
            <a:grpFill/>
            <a:ln w="1905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75" name="直接连接符 1074">
              <a:extLst>
                <a:ext uri="{FF2B5EF4-FFF2-40B4-BE49-F238E27FC236}">
                  <a16:creationId xmlns:a16="http://schemas.microsoft.com/office/drawing/2014/main" id="{2634ABB6-7221-E7C1-AB9F-79DB36D62011}"/>
                </a:ext>
              </a:extLst>
            </p:cNvPr>
            <p:cNvCxnSpPr>
              <a:cxnSpLocks/>
              <a:stCxn id="1072" idx="0"/>
              <a:endCxn id="1073" idx="4"/>
            </p:cNvCxnSpPr>
            <p:nvPr/>
          </p:nvCxnSpPr>
          <p:spPr bwMode="auto">
            <a:xfrm flipH="1" flipV="1">
              <a:off x="905113" y="5179207"/>
              <a:ext cx="24309" cy="145611"/>
            </a:xfrm>
            <a:prstGeom prst="line">
              <a:avLst/>
            </a:prstGeom>
            <a:grpFill/>
            <a:ln w="1905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1076" name="椭圆 1075">
              <a:extLst>
                <a:ext uri="{FF2B5EF4-FFF2-40B4-BE49-F238E27FC236}">
                  <a16:creationId xmlns:a16="http://schemas.microsoft.com/office/drawing/2014/main" id="{AD92B658-16B7-90FA-4EBF-A679AA5E008D}"/>
                </a:ext>
              </a:extLst>
            </p:cNvPr>
            <p:cNvSpPr/>
            <p:nvPr/>
          </p:nvSpPr>
          <p:spPr bwMode="auto">
            <a:xfrm>
              <a:off x="1259308" y="5313069"/>
              <a:ext cx="71336" cy="64989"/>
            </a:xfrm>
            <a:prstGeom prst="ellipse">
              <a:avLst/>
            </a:prstGeom>
            <a:grpFill/>
            <a:ln w="635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t" anchorCtr="0" compatLnSpc="1">
              <a:prstTxWarp prst="textNoShape">
                <a:avLst/>
              </a:prstTxWarp>
              <a:noAutofit/>
            </a:bodyPr>
            <a:lstStyle/>
            <a:p>
              <a:pPr algn="ctr" defTabSz="914400" fontAlgn="base">
                <a:spcBef>
                  <a:spcPct val="20000"/>
                </a:spcBef>
                <a:spcAft>
                  <a:spcPct val="0"/>
                </a:spcAft>
                <a:buClr>
                  <a:srgbClr val="FF3300"/>
                </a:buClr>
                <a:buSzPct val="75000"/>
              </a:pPr>
              <a:endParaRPr lang="zh-CN" altLang="en-US" sz="1800" err="1">
                <a:latin typeface="Bahnschrift" panose="020B0502040204020203" pitchFamily="34" charset="0"/>
                <a:ea typeface="Linux Libertine O" panose="02000503000000000000" pitchFamily="50" charset="0"/>
                <a:cs typeface="Linux Libertine O" panose="02000503000000000000" pitchFamily="50" charset="0"/>
              </a:endParaRPr>
            </a:p>
          </p:txBody>
        </p:sp>
        <p:cxnSp>
          <p:nvCxnSpPr>
            <p:cNvPr id="1077" name="直接连接符 1076">
              <a:extLst>
                <a:ext uri="{FF2B5EF4-FFF2-40B4-BE49-F238E27FC236}">
                  <a16:creationId xmlns:a16="http://schemas.microsoft.com/office/drawing/2014/main" id="{07D1091B-459C-48A2-437E-F8724F30C9A5}"/>
                </a:ext>
              </a:extLst>
            </p:cNvPr>
            <p:cNvCxnSpPr>
              <a:cxnSpLocks/>
              <a:stCxn id="1042" idx="3"/>
              <a:endCxn id="1072" idx="6"/>
            </p:cNvCxnSpPr>
            <p:nvPr/>
          </p:nvCxnSpPr>
          <p:spPr bwMode="auto">
            <a:xfrm flipH="1">
              <a:off x="965090" y="5162928"/>
              <a:ext cx="318219" cy="194385"/>
            </a:xfrm>
            <a:prstGeom prst="line">
              <a:avLst/>
            </a:prstGeom>
            <a:grpFill/>
            <a:ln w="1905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78" name="直接连接符 1077">
              <a:extLst>
                <a:ext uri="{FF2B5EF4-FFF2-40B4-BE49-F238E27FC236}">
                  <a16:creationId xmlns:a16="http://schemas.microsoft.com/office/drawing/2014/main" id="{48E537B6-4C5D-6D27-FD72-398794CC2EE2}"/>
                </a:ext>
              </a:extLst>
            </p:cNvPr>
            <p:cNvCxnSpPr>
              <a:cxnSpLocks/>
              <a:stCxn id="1040" idx="5"/>
              <a:endCxn id="1076" idx="0"/>
            </p:cNvCxnSpPr>
            <p:nvPr/>
          </p:nvCxnSpPr>
          <p:spPr bwMode="auto">
            <a:xfrm>
              <a:off x="1152050" y="5156887"/>
              <a:ext cx="142926" cy="156182"/>
            </a:xfrm>
            <a:prstGeom prst="line">
              <a:avLst/>
            </a:prstGeom>
            <a:grpFill/>
            <a:ln w="1905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79" name="直接连接符 1078">
              <a:extLst>
                <a:ext uri="{FF2B5EF4-FFF2-40B4-BE49-F238E27FC236}">
                  <a16:creationId xmlns:a16="http://schemas.microsoft.com/office/drawing/2014/main" id="{CEF7F2AE-F87D-86FE-5646-3A8848E50747}"/>
                </a:ext>
              </a:extLst>
            </p:cNvPr>
            <p:cNvCxnSpPr>
              <a:cxnSpLocks/>
              <a:stCxn id="1043" idx="7"/>
              <a:endCxn id="1030" idx="3"/>
            </p:cNvCxnSpPr>
            <p:nvPr/>
          </p:nvCxnSpPr>
          <p:spPr bwMode="auto">
            <a:xfrm flipV="1">
              <a:off x="1558548" y="4877801"/>
              <a:ext cx="200760" cy="386166"/>
            </a:xfrm>
            <a:prstGeom prst="line">
              <a:avLst/>
            </a:prstGeom>
            <a:grpFill/>
            <a:ln w="1905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80" name="直接连接符 1079">
              <a:extLst>
                <a:ext uri="{FF2B5EF4-FFF2-40B4-BE49-F238E27FC236}">
                  <a16:creationId xmlns:a16="http://schemas.microsoft.com/office/drawing/2014/main" id="{F407D0F4-CF5C-2CB0-4DC4-3D053D2A8A35}"/>
                </a:ext>
              </a:extLst>
            </p:cNvPr>
            <p:cNvCxnSpPr>
              <a:cxnSpLocks/>
              <a:stCxn id="1059" idx="6"/>
              <a:endCxn id="120" idx="3"/>
            </p:cNvCxnSpPr>
            <p:nvPr/>
          </p:nvCxnSpPr>
          <p:spPr bwMode="auto">
            <a:xfrm flipV="1">
              <a:off x="1666981" y="4539022"/>
              <a:ext cx="298949" cy="104974"/>
            </a:xfrm>
            <a:prstGeom prst="line">
              <a:avLst/>
            </a:prstGeom>
            <a:grpFill/>
            <a:ln w="1905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81" name="直接连接符 1080">
              <a:extLst>
                <a:ext uri="{FF2B5EF4-FFF2-40B4-BE49-F238E27FC236}">
                  <a16:creationId xmlns:a16="http://schemas.microsoft.com/office/drawing/2014/main" id="{E6A20A19-6A54-E8DF-FBF2-8C9609554D90}"/>
                </a:ext>
              </a:extLst>
            </p:cNvPr>
            <p:cNvCxnSpPr>
              <a:cxnSpLocks/>
              <a:stCxn id="1082" idx="5"/>
              <a:endCxn id="1044" idx="2"/>
            </p:cNvCxnSpPr>
            <p:nvPr/>
          </p:nvCxnSpPr>
          <p:spPr bwMode="auto">
            <a:xfrm>
              <a:off x="1219368" y="4682911"/>
              <a:ext cx="340609" cy="295211"/>
            </a:xfrm>
            <a:prstGeom prst="line">
              <a:avLst/>
            </a:prstGeom>
            <a:grpFill/>
            <a:ln w="1905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1082" name="椭圆 1081">
              <a:extLst>
                <a:ext uri="{FF2B5EF4-FFF2-40B4-BE49-F238E27FC236}">
                  <a16:creationId xmlns:a16="http://schemas.microsoft.com/office/drawing/2014/main" id="{B4923FED-CDB7-C796-5C19-7FBD1DFD1C01}"/>
                </a:ext>
              </a:extLst>
            </p:cNvPr>
            <p:cNvSpPr/>
            <p:nvPr/>
          </p:nvSpPr>
          <p:spPr bwMode="auto">
            <a:xfrm>
              <a:off x="1158479" y="4627439"/>
              <a:ext cx="71336" cy="64989"/>
            </a:xfrm>
            <a:prstGeom prst="ellipse">
              <a:avLst/>
            </a:prstGeom>
            <a:grpFill/>
            <a:ln w="635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t" anchorCtr="0" compatLnSpc="1">
              <a:prstTxWarp prst="textNoShape">
                <a:avLst/>
              </a:prstTxWarp>
              <a:noAutofit/>
            </a:bodyPr>
            <a:lstStyle/>
            <a:p>
              <a:pPr algn="ctr" defTabSz="914400" fontAlgn="base">
                <a:spcBef>
                  <a:spcPct val="20000"/>
                </a:spcBef>
                <a:spcAft>
                  <a:spcPct val="0"/>
                </a:spcAft>
                <a:buClr>
                  <a:srgbClr val="FF3300"/>
                </a:buClr>
                <a:buSzPct val="75000"/>
              </a:pPr>
              <a:endParaRPr lang="zh-CN" altLang="en-US" sz="1800" err="1">
                <a:latin typeface="Bahnschrift" panose="020B0502040204020203" pitchFamily="34" charset="0"/>
                <a:ea typeface="Linux Libertine O" panose="02000503000000000000" pitchFamily="50" charset="0"/>
                <a:cs typeface="Linux Libertine O" panose="02000503000000000000" pitchFamily="50" charset="0"/>
              </a:endParaRPr>
            </a:p>
          </p:txBody>
        </p:sp>
        <p:cxnSp>
          <p:nvCxnSpPr>
            <p:cNvPr id="1083" name="直接连接符 1082">
              <a:extLst>
                <a:ext uri="{FF2B5EF4-FFF2-40B4-BE49-F238E27FC236}">
                  <a16:creationId xmlns:a16="http://schemas.microsoft.com/office/drawing/2014/main" id="{8E7ECB6E-2134-D31F-925A-AAEED43B180B}"/>
                </a:ext>
              </a:extLst>
            </p:cNvPr>
            <p:cNvCxnSpPr>
              <a:cxnSpLocks/>
              <a:stCxn id="1039" idx="0"/>
              <a:endCxn id="1082" idx="4"/>
            </p:cNvCxnSpPr>
            <p:nvPr/>
          </p:nvCxnSpPr>
          <p:spPr bwMode="auto">
            <a:xfrm flipV="1">
              <a:off x="1075157" y="4692428"/>
              <a:ext cx="118990" cy="169478"/>
            </a:xfrm>
            <a:prstGeom prst="line">
              <a:avLst/>
            </a:prstGeom>
            <a:grpFill/>
            <a:ln w="1905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1084" name="椭圆 1083">
              <a:extLst>
                <a:ext uri="{FF2B5EF4-FFF2-40B4-BE49-F238E27FC236}">
                  <a16:creationId xmlns:a16="http://schemas.microsoft.com/office/drawing/2014/main" id="{AB8C948F-8CBD-27EC-9CA2-5AE9BE8D47E4}"/>
                </a:ext>
              </a:extLst>
            </p:cNvPr>
            <p:cNvSpPr/>
            <p:nvPr/>
          </p:nvSpPr>
          <p:spPr bwMode="auto">
            <a:xfrm>
              <a:off x="1990601" y="5309863"/>
              <a:ext cx="71336" cy="64989"/>
            </a:xfrm>
            <a:prstGeom prst="ellipse">
              <a:avLst/>
            </a:prstGeom>
            <a:grpFill/>
            <a:ln w="635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t" anchorCtr="0" compatLnSpc="1">
              <a:prstTxWarp prst="textNoShape">
                <a:avLst/>
              </a:prstTxWarp>
              <a:noAutofit/>
            </a:bodyPr>
            <a:lstStyle/>
            <a:p>
              <a:pPr algn="ctr" defTabSz="914400" fontAlgn="base">
                <a:spcBef>
                  <a:spcPct val="20000"/>
                </a:spcBef>
                <a:spcAft>
                  <a:spcPct val="0"/>
                </a:spcAft>
                <a:buClr>
                  <a:srgbClr val="FF3300"/>
                </a:buClr>
                <a:buSzPct val="75000"/>
              </a:pPr>
              <a:endParaRPr lang="zh-CN" altLang="en-US" sz="1800" err="1">
                <a:latin typeface="Bahnschrift" panose="020B0502040204020203" pitchFamily="34" charset="0"/>
                <a:ea typeface="Linux Libertine O" panose="02000503000000000000" pitchFamily="50" charset="0"/>
                <a:cs typeface="Linux Libertine O" panose="02000503000000000000" pitchFamily="50" charset="0"/>
              </a:endParaRPr>
            </a:p>
          </p:txBody>
        </p:sp>
        <p:cxnSp>
          <p:nvCxnSpPr>
            <p:cNvPr id="1085" name="直接连接符 1084">
              <a:extLst>
                <a:ext uri="{FF2B5EF4-FFF2-40B4-BE49-F238E27FC236}">
                  <a16:creationId xmlns:a16="http://schemas.microsoft.com/office/drawing/2014/main" id="{005096C6-DFFF-079A-5F74-6822763660AD}"/>
                </a:ext>
              </a:extLst>
            </p:cNvPr>
            <p:cNvCxnSpPr>
              <a:cxnSpLocks/>
              <a:stCxn id="1044" idx="3"/>
              <a:endCxn id="1076" idx="7"/>
            </p:cNvCxnSpPr>
            <p:nvPr/>
          </p:nvCxnSpPr>
          <p:spPr bwMode="auto">
            <a:xfrm flipH="1">
              <a:off x="1320197" y="5001099"/>
              <a:ext cx="250227" cy="321487"/>
            </a:xfrm>
            <a:prstGeom prst="line">
              <a:avLst/>
            </a:prstGeom>
            <a:grpFill/>
            <a:ln w="1905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1086" name="椭圆 1085">
              <a:extLst>
                <a:ext uri="{FF2B5EF4-FFF2-40B4-BE49-F238E27FC236}">
                  <a16:creationId xmlns:a16="http://schemas.microsoft.com/office/drawing/2014/main" id="{84D30A7A-2FAF-A2F8-E76E-FFFE1C0E0422}"/>
                </a:ext>
              </a:extLst>
            </p:cNvPr>
            <p:cNvSpPr/>
            <p:nvPr/>
          </p:nvSpPr>
          <p:spPr bwMode="auto">
            <a:xfrm>
              <a:off x="2339478" y="5323550"/>
              <a:ext cx="71336" cy="64989"/>
            </a:xfrm>
            <a:prstGeom prst="ellipse">
              <a:avLst/>
            </a:prstGeom>
            <a:grpFill/>
            <a:ln w="635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t" anchorCtr="0" compatLnSpc="1">
              <a:prstTxWarp prst="textNoShape">
                <a:avLst/>
              </a:prstTxWarp>
              <a:noAutofit/>
            </a:bodyPr>
            <a:lstStyle/>
            <a:p>
              <a:pPr algn="ctr" defTabSz="914400" fontAlgn="base">
                <a:spcBef>
                  <a:spcPct val="20000"/>
                </a:spcBef>
                <a:spcAft>
                  <a:spcPct val="0"/>
                </a:spcAft>
                <a:buClr>
                  <a:srgbClr val="FF3300"/>
                </a:buClr>
                <a:buSzPct val="75000"/>
              </a:pPr>
              <a:endParaRPr lang="zh-CN" altLang="en-US" sz="1800" err="1">
                <a:latin typeface="Bahnschrift" panose="020B0502040204020203" pitchFamily="34" charset="0"/>
                <a:ea typeface="Linux Libertine O" panose="02000503000000000000" pitchFamily="50" charset="0"/>
                <a:cs typeface="Linux Libertine O" panose="02000503000000000000" pitchFamily="50" charset="0"/>
              </a:endParaRPr>
            </a:p>
          </p:txBody>
        </p:sp>
        <p:cxnSp>
          <p:nvCxnSpPr>
            <p:cNvPr id="1087" name="直接连接符 1086">
              <a:extLst>
                <a:ext uri="{FF2B5EF4-FFF2-40B4-BE49-F238E27FC236}">
                  <a16:creationId xmlns:a16="http://schemas.microsoft.com/office/drawing/2014/main" id="{03A9F78D-89F1-5468-B1B6-D5F9EFA73084}"/>
                </a:ext>
              </a:extLst>
            </p:cNvPr>
            <p:cNvCxnSpPr>
              <a:cxnSpLocks/>
              <a:stCxn id="122" idx="3"/>
              <a:endCxn id="1084" idx="7"/>
            </p:cNvCxnSpPr>
            <p:nvPr/>
          </p:nvCxnSpPr>
          <p:spPr bwMode="auto">
            <a:xfrm flipH="1">
              <a:off x="2051490" y="5033352"/>
              <a:ext cx="245843" cy="286028"/>
            </a:xfrm>
            <a:prstGeom prst="line">
              <a:avLst/>
            </a:prstGeom>
            <a:grpFill/>
            <a:ln w="1905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88" name="直接连接符 1087">
              <a:extLst>
                <a:ext uri="{FF2B5EF4-FFF2-40B4-BE49-F238E27FC236}">
                  <a16:creationId xmlns:a16="http://schemas.microsoft.com/office/drawing/2014/main" id="{4AEF4622-D04E-8EEA-DFA5-865AB05EECF5}"/>
                </a:ext>
              </a:extLst>
            </p:cNvPr>
            <p:cNvCxnSpPr>
              <a:cxnSpLocks/>
              <a:stCxn id="1063" idx="5"/>
              <a:endCxn id="1084" idx="1"/>
            </p:cNvCxnSpPr>
            <p:nvPr/>
          </p:nvCxnSpPr>
          <p:spPr bwMode="auto">
            <a:xfrm>
              <a:off x="1957056" y="5254270"/>
              <a:ext cx="43992" cy="65110"/>
            </a:xfrm>
            <a:prstGeom prst="line">
              <a:avLst/>
            </a:prstGeom>
            <a:grpFill/>
            <a:ln w="1905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89" name="直接连接符 1088">
              <a:extLst>
                <a:ext uri="{FF2B5EF4-FFF2-40B4-BE49-F238E27FC236}">
                  <a16:creationId xmlns:a16="http://schemas.microsoft.com/office/drawing/2014/main" id="{07ABE812-0C93-9D70-95C1-5AEF137BD1F2}"/>
                </a:ext>
              </a:extLst>
            </p:cNvPr>
            <p:cNvCxnSpPr>
              <a:cxnSpLocks/>
              <a:stCxn id="126" idx="5"/>
              <a:endCxn id="1086" idx="1"/>
            </p:cNvCxnSpPr>
            <p:nvPr/>
          </p:nvCxnSpPr>
          <p:spPr bwMode="auto">
            <a:xfrm>
              <a:off x="2289384" y="5231576"/>
              <a:ext cx="60541" cy="101491"/>
            </a:xfrm>
            <a:prstGeom prst="line">
              <a:avLst/>
            </a:prstGeom>
            <a:grpFill/>
            <a:ln w="1905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90" name="直接连接符 1089">
              <a:extLst>
                <a:ext uri="{FF2B5EF4-FFF2-40B4-BE49-F238E27FC236}">
                  <a16:creationId xmlns:a16="http://schemas.microsoft.com/office/drawing/2014/main" id="{2179D21D-6B89-978F-B214-F2AFD777109C}"/>
                </a:ext>
              </a:extLst>
            </p:cNvPr>
            <p:cNvCxnSpPr>
              <a:cxnSpLocks/>
              <a:stCxn id="1068" idx="4"/>
              <a:endCxn id="1086" idx="7"/>
            </p:cNvCxnSpPr>
            <p:nvPr/>
          </p:nvCxnSpPr>
          <p:spPr bwMode="auto">
            <a:xfrm flipH="1">
              <a:off x="2400367" y="5238067"/>
              <a:ext cx="57997" cy="95000"/>
            </a:xfrm>
            <a:prstGeom prst="line">
              <a:avLst/>
            </a:prstGeom>
            <a:grpFill/>
            <a:ln w="1905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grpSp>
      <p:sp>
        <p:nvSpPr>
          <p:cNvPr id="1091" name="文本框 1090">
            <a:extLst>
              <a:ext uri="{FF2B5EF4-FFF2-40B4-BE49-F238E27FC236}">
                <a16:creationId xmlns:a16="http://schemas.microsoft.com/office/drawing/2014/main" id="{76E6D787-7CC9-FFC9-9D3C-F14355913404}"/>
              </a:ext>
            </a:extLst>
          </p:cNvPr>
          <p:cNvSpPr txBox="1"/>
          <p:nvPr/>
        </p:nvSpPr>
        <p:spPr>
          <a:xfrm>
            <a:off x="6299597" y="5360468"/>
            <a:ext cx="2229976" cy="369332"/>
          </a:xfrm>
          <a:prstGeom prst="rect">
            <a:avLst/>
          </a:prstGeom>
          <a:noFill/>
        </p:spPr>
        <p:txBody>
          <a:bodyPr wrap="square" rtlCol="0">
            <a:spAutoFit/>
          </a:bodyPr>
          <a:lstStyle/>
          <a:p>
            <a:pPr algn="ctr"/>
            <a:r>
              <a:rPr lang="en-US" altLang="zh-CN" i="1" dirty="0">
                <a:ea typeface="微软雅黑" panose="020B0503020204020204" pitchFamily="34" charset="-122"/>
              </a:rPr>
              <a:t>Abstract state space</a:t>
            </a:r>
            <a:endParaRPr lang="zh-CN" altLang="en-US" i="1" dirty="0">
              <a:ea typeface="微软雅黑" panose="020B0503020204020204" pitchFamily="34" charset="-122"/>
            </a:endParaRPr>
          </a:p>
        </p:txBody>
      </p:sp>
      <p:sp>
        <p:nvSpPr>
          <p:cNvPr id="1092" name="文本框 1091">
            <a:extLst>
              <a:ext uri="{FF2B5EF4-FFF2-40B4-BE49-F238E27FC236}">
                <a16:creationId xmlns:a16="http://schemas.microsoft.com/office/drawing/2014/main" id="{B29C90FC-AC60-9834-9151-D9731FAD8AF5}"/>
              </a:ext>
            </a:extLst>
          </p:cNvPr>
          <p:cNvSpPr txBox="1"/>
          <p:nvPr/>
        </p:nvSpPr>
        <p:spPr>
          <a:xfrm>
            <a:off x="8166588" y="4098490"/>
            <a:ext cx="1203089" cy="646331"/>
          </a:xfrm>
          <a:prstGeom prst="rect">
            <a:avLst/>
          </a:prstGeom>
          <a:noFill/>
        </p:spPr>
        <p:txBody>
          <a:bodyPr wrap="square" rtlCol="0">
            <a:spAutoFit/>
          </a:bodyPr>
          <a:lstStyle/>
          <a:p>
            <a:pPr algn="ctr"/>
            <a:r>
              <a:rPr lang="en-US" altLang="zh-CN" b="1" dirty="0">
                <a:solidFill>
                  <a:schemeClr val="bg1">
                    <a:lumMod val="65000"/>
                  </a:schemeClr>
                </a:solidFill>
                <a:ea typeface="微软雅黑" panose="020B0503020204020204" pitchFamily="34" charset="-122"/>
              </a:rPr>
              <a:t>Check each state</a:t>
            </a:r>
            <a:endParaRPr lang="zh-CN" altLang="en-US" b="1" dirty="0">
              <a:solidFill>
                <a:schemeClr val="bg1">
                  <a:lumMod val="65000"/>
                </a:schemeClr>
              </a:solidFill>
              <a:ea typeface="微软雅黑" panose="020B0503020204020204" pitchFamily="34" charset="-122"/>
            </a:endParaRPr>
          </a:p>
        </p:txBody>
      </p:sp>
      <p:cxnSp>
        <p:nvCxnSpPr>
          <p:cNvPr id="1093" name="连接符: 肘形 1092">
            <a:extLst>
              <a:ext uri="{FF2B5EF4-FFF2-40B4-BE49-F238E27FC236}">
                <a16:creationId xmlns:a16="http://schemas.microsoft.com/office/drawing/2014/main" id="{42263ACF-EB8F-503B-EC7A-4CBDB907A52F}"/>
              </a:ext>
            </a:extLst>
          </p:cNvPr>
          <p:cNvCxnSpPr>
            <a:cxnSpLocks/>
          </p:cNvCxnSpPr>
          <p:nvPr/>
        </p:nvCxnSpPr>
        <p:spPr>
          <a:xfrm flipV="1">
            <a:off x="8235548" y="4205011"/>
            <a:ext cx="1799535" cy="621030"/>
          </a:xfrm>
          <a:prstGeom prst="bentConnector3">
            <a:avLst>
              <a:gd name="adj1" fmla="val 61998"/>
            </a:avLst>
          </a:prstGeom>
          <a:ln w="28575">
            <a:solidFill>
              <a:schemeClr val="bg1">
                <a:lumMod val="65000"/>
              </a:schemeClr>
            </a:solidFill>
            <a:tailEnd type="arrow"/>
          </a:ln>
        </p:spPr>
        <p:style>
          <a:lnRef idx="1">
            <a:schemeClr val="dk1"/>
          </a:lnRef>
          <a:fillRef idx="0">
            <a:schemeClr val="dk1"/>
          </a:fillRef>
          <a:effectRef idx="0">
            <a:schemeClr val="dk1"/>
          </a:effectRef>
          <a:fontRef idx="minor">
            <a:schemeClr val="tx1"/>
          </a:fontRef>
        </p:style>
      </p:cxnSp>
      <p:cxnSp>
        <p:nvCxnSpPr>
          <p:cNvPr id="1094" name="连接符: 肘形 1093">
            <a:extLst>
              <a:ext uri="{FF2B5EF4-FFF2-40B4-BE49-F238E27FC236}">
                <a16:creationId xmlns:a16="http://schemas.microsoft.com/office/drawing/2014/main" id="{ECB31E3B-CAE6-AD9E-28B0-20DBB9C47823}"/>
              </a:ext>
            </a:extLst>
          </p:cNvPr>
          <p:cNvCxnSpPr>
            <a:cxnSpLocks/>
            <a:endCxn id="1096" idx="1"/>
          </p:cNvCxnSpPr>
          <p:nvPr/>
        </p:nvCxnSpPr>
        <p:spPr>
          <a:xfrm>
            <a:off x="8214318" y="4826930"/>
            <a:ext cx="1787194" cy="518773"/>
          </a:xfrm>
          <a:prstGeom prst="bentConnector3">
            <a:avLst>
              <a:gd name="adj1" fmla="val 63697"/>
            </a:avLst>
          </a:prstGeom>
          <a:ln w="28575">
            <a:solidFill>
              <a:schemeClr val="bg1">
                <a:lumMod val="65000"/>
              </a:schemeClr>
            </a:solidFill>
            <a:tailEnd type="arrow"/>
          </a:ln>
        </p:spPr>
        <p:style>
          <a:lnRef idx="1">
            <a:schemeClr val="dk1"/>
          </a:lnRef>
          <a:fillRef idx="0">
            <a:schemeClr val="dk1"/>
          </a:fillRef>
          <a:effectRef idx="0">
            <a:schemeClr val="dk1"/>
          </a:effectRef>
          <a:fontRef idx="minor">
            <a:schemeClr val="tx1"/>
          </a:fontRef>
        </p:style>
      </p:cxnSp>
      <p:pic>
        <p:nvPicPr>
          <p:cNvPr id="1095" name="图片 1094" descr="图标&#10;&#10;描述已自动生成">
            <a:extLst>
              <a:ext uri="{FF2B5EF4-FFF2-40B4-BE49-F238E27FC236}">
                <a16:creationId xmlns:a16="http://schemas.microsoft.com/office/drawing/2014/main" id="{E08613E8-88B9-BE90-9266-D272D2E87822}"/>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0026192" y="3750382"/>
            <a:ext cx="636160" cy="636160"/>
          </a:xfrm>
          <a:prstGeom prst="rect">
            <a:avLst/>
          </a:prstGeom>
        </p:spPr>
      </p:pic>
      <p:pic>
        <p:nvPicPr>
          <p:cNvPr id="1096" name="图片 1095" descr="图标&#10;&#10;描述已自动生成">
            <a:extLst>
              <a:ext uri="{FF2B5EF4-FFF2-40B4-BE49-F238E27FC236}">
                <a16:creationId xmlns:a16="http://schemas.microsoft.com/office/drawing/2014/main" id="{14DDD403-D22C-7FFC-FE89-E3B2B33342DB}"/>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0001512" y="5031854"/>
            <a:ext cx="627697" cy="627697"/>
          </a:xfrm>
          <a:prstGeom prst="rect">
            <a:avLst/>
          </a:prstGeom>
        </p:spPr>
      </p:pic>
      <p:pic>
        <p:nvPicPr>
          <p:cNvPr id="1097" name="Graphic 29" descr="Ladybug">
            <a:extLst>
              <a:ext uri="{FF2B5EF4-FFF2-40B4-BE49-F238E27FC236}">
                <a16:creationId xmlns:a16="http://schemas.microsoft.com/office/drawing/2014/main" id="{D3CB6517-EECC-8C0A-ECEF-24F6B47205B2}"/>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10477353" y="5384064"/>
            <a:ext cx="532086" cy="532086"/>
          </a:xfrm>
          <a:prstGeom prst="rect">
            <a:avLst/>
          </a:prstGeom>
        </p:spPr>
      </p:pic>
      <p:cxnSp>
        <p:nvCxnSpPr>
          <p:cNvPr id="1113" name="直接连接符 1112">
            <a:extLst>
              <a:ext uri="{FF2B5EF4-FFF2-40B4-BE49-F238E27FC236}">
                <a16:creationId xmlns:a16="http://schemas.microsoft.com/office/drawing/2014/main" id="{CD5FF0E9-B43A-8097-5C81-58D433539C35}"/>
              </a:ext>
            </a:extLst>
          </p:cNvPr>
          <p:cNvCxnSpPr>
            <a:cxnSpLocks/>
          </p:cNvCxnSpPr>
          <p:nvPr/>
        </p:nvCxnSpPr>
        <p:spPr>
          <a:xfrm flipV="1">
            <a:off x="10250771" y="2994806"/>
            <a:ext cx="6927" cy="764211"/>
          </a:xfrm>
          <a:prstGeom prst="line">
            <a:avLst/>
          </a:prstGeom>
          <a:ln w="50800">
            <a:solidFill>
              <a:srgbClr val="D81E06"/>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pic>
        <p:nvPicPr>
          <p:cNvPr id="1116" name="图形 1115" descr="问号 纯色填充">
            <a:extLst>
              <a:ext uri="{FF2B5EF4-FFF2-40B4-BE49-F238E27FC236}">
                <a16:creationId xmlns:a16="http://schemas.microsoft.com/office/drawing/2014/main" id="{5EC070C3-97E8-A7DC-DF97-D2415C39C3F9}"/>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10497773" y="3025918"/>
            <a:ext cx="530012" cy="530012"/>
          </a:xfrm>
          <a:prstGeom prst="rect">
            <a:avLst/>
          </a:prstGeom>
        </p:spPr>
      </p:pic>
      <p:sp>
        <p:nvSpPr>
          <p:cNvPr id="3" name="文本框 2">
            <a:extLst>
              <a:ext uri="{FF2B5EF4-FFF2-40B4-BE49-F238E27FC236}">
                <a16:creationId xmlns:a16="http://schemas.microsoft.com/office/drawing/2014/main" id="{908AE647-217D-9DFE-AC04-BE14DA3867FB}"/>
              </a:ext>
            </a:extLst>
          </p:cNvPr>
          <p:cNvSpPr txBox="1"/>
          <p:nvPr/>
        </p:nvSpPr>
        <p:spPr>
          <a:xfrm>
            <a:off x="7467634" y="3039246"/>
            <a:ext cx="2710985" cy="646331"/>
          </a:xfrm>
          <a:prstGeom prst="rect">
            <a:avLst/>
          </a:prstGeom>
          <a:noFill/>
        </p:spPr>
        <p:txBody>
          <a:bodyPr wrap="square" rtlCol="0">
            <a:spAutoFit/>
          </a:bodyPr>
          <a:lstStyle/>
          <a:p>
            <a:pPr algn="ctr"/>
            <a:r>
              <a:rPr lang="en-US" altLang="zh-CN" b="1" i="1" dirty="0">
                <a:solidFill>
                  <a:srgbClr val="C00000"/>
                </a:solidFill>
                <a:ea typeface="微软雅黑" panose="020B0503020204020204" pitchFamily="34" charset="-122"/>
              </a:rPr>
              <a:t>Cannot guarantee that the system code is correct!</a:t>
            </a:r>
            <a:endParaRPr lang="zh-CN" altLang="en-US" b="1" i="1" dirty="0">
              <a:solidFill>
                <a:srgbClr val="C00000"/>
              </a:solidFill>
              <a:ea typeface="微软雅黑" panose="020B0503020204020204" pitchFamily="34" charset="-122"/>
            </a:endParaRPr>
          </a:p>
        </p:txBody>
      </p:sp>
    </p:spTree>
    <p:extLst>
      <p:ext uri="{BB962C8B-B14F-4D97-AF65-F5344CB8AC3E}">
        <p14:creationId xmlns:p14="http://schemas.microsoft.com/office/powerpoint/2010/main" val="2701128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1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9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09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093"/>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094"/>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095"/>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096"/>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09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116"/>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113"/>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 grpId="0"/>
      <p:bldP spid="86" grpId="0"/>
      <p:bldP spid="91" grpId="0"/>
      <p:bldP spid="92" grpId="0"/>
      <p:bldP spid="1091" grpId="0"/>
      <p:bldP spid="1092" grpId="0"/>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E1F5FA-6B3D-F70E-5236-331064A11078}"/>
              </a:ext>
            </a:extLst>
          </p:cNvPr>
          <p:cNvSpPr>
            <a:spLocks noGrp="1"/>
          </p:cNvSpPr>
          <p:nvPr>
            <p:ph type="title"/>
          </p:nvPr>
        </p:nvSpPr>
        <p:spPr/>
        <p:txBody>
          <a:bodyPr/>
          <a:lstStyle/>
          <a:p>
            <a:r>
              <a:rPr lang="en-US" altLang="zh-CN" dirty="0"/>
              <a:t>Formal verification frameworks</a:t>
            </a:r>
            <a:endParaRPr lang="zh-CN" altLang="en-US" dirty="0"/>
          </a:p>
        </p:txBody>
      </p:sp>
      <p:sp>
        <p:nvSpPr>
          <p:cNvPr id="3" name="内容占位符 2">
            <a:extLst>
              <a:ext uri="{FF2B5EF4-FFF2-40B4-BE49-F238E27FC236}">
                <a16:creationId xmlns:a16="http://schemas.microsoft.com/office/drawing/2014/main" id="{6B0F42A1-F5A7-767C-8A6A-F78E2604227A}"/>
              </a:ext>
            </a:extLst>
          </p:cNvPr>
          <p:cNvSpPr>
            <a:spLocks noGrp="1"/>
          </p:cNvSpPr>
          <p:nvPr>
            <p:ph idx="1"/>
          </p:nvPr>
        </p:nvSpPr>
        <p:spPr>
          <a:xfrm>
            <a:off x="512748" y="1828800"/>
            <a:ext cx="11133151" cy="4351337"/>
          </a:xfrm>
        </p:spPr>
        <p:txBody>
          <a:bodyPr/>
          <a:lstStyle/>
          <a:p>
            <a:r>
              <a:rPr lang="en-US" altLang="zh-CN" dirty="0" err="1"/>
              <a:t>IronFleet</a:t>
            </a:r>
            <a:r>
              <a:rPr lang="en-US" altLang="zh-CN" dirty="0"/>
              <a:t> [1] and Verdi [2] can help developers build a correct distributed system from scratch.</a:t>
            </a:r>
            <a:endParaRPr lang="zh-CN" altLang="en-US" dirty="0"/>
          </a:p>
        </p:txBody>
      </p:sp>
      <p:sp>
        <p:nvSpPr>
          <p:cNvPr id="4" name="灯片编号占位符 3">
            <a:extLst>
              <a:ext uri="{FF2B5EF4-FFF2-40B4-BE49-F238E27FC236}">
                <a16:creationId xmlns:a16="http://schemas.microsoft.com/office/drawing/2014/main" id="{D6D8EFB8-4586-F542-13EF-11B83689275C}"/>
              </a:ext>
            </a:extLst>
          </p:cNvPr>
          <p:cNvSpPr>
            <a:spLocks noGrp="1"/>
          </p:cNvSpPr>
          <p:nvPr>
            <p:ph type="sldNum" sz="quarter" idx="12"/>
          </p:nvPr>
        </p:nvSpPr>
        <p:spPr/>
        <p:txBody>
          <a:bodyPr/>
          <a:lstStyle/>
          <a:p>
            <a:fld id="{AB762644-4423-4A8C-BF71-6D8119CDF996}" type="slidenum">
              <a:rPr lang="zh-CN" altLang="en-US" smtClean="0"/>
              <a:t>5</a:t>
            </a:fld>
            <a:endParaRPr lang="zh-CN" altLang="en-US"/>
          </a:p>
        </p:txBody>
      </p:sp>
      <p:sp>
        <p:nvSpPr>
          <p:cNvPr id="5" name="文本框 4">
            <a:extLst>
              <a:ext uri="{FF2B5EF4-FFF2-40B4-BE49-F238E27FC236}">
                <a16:creationId xmlns:a16="http://schemas.microsoft.com/office/drawing/2014/main" id="{11553251-462F-6BAD-58F7-0B1DD949224D}"/>
              </a:ext>
            </a:extLst>
          </p:cNvPr>
          <p:cNvSpPr txBox="1"/>
          <p:nvPr/>
        </p:nvSpPr>
        <p:spPr>
          <a:xfrm>
            <a:off x="0" y="6273225"/>
            <a:ext cx="11133151" cy="584775"/>
          </a:xfrm>
          <a:prstGeom prst="rect">
            <a:avLst/>
          </a:prstGeom>
          <a:noFill/>
        </p:spPr>
        <p:txBody>
          <a:bodyPr wrap="square" rtlCol="0">
            <a:spAutoFit/>
          </a:bodyPr>
          <a:lstStyle/>
          <a:p>
            <a:r>
              <a:rPr lang="en-US" altLang="zh-CN" sz="1600" dirty="0">
                <a:ea typeface="微软雅黑" panose="020B0503020204020204" pitchFamily="34" charset="-122"/>
              </a:rPr>
              <a:t>[1] Chris </a:t>
            </a:r>
            <a:r>
              <a:rPr lang="en-US" altLang="zh-CN" sz="1600" dirty="0" err="1">
                <a:ea typeface="微软雅黑" panose="020B0503020204020204" pitchFamily="34" charset="-122"/>
              </a:rPr>
              <a:t>Hawblitzel</a:t>
            </a:r>
            <a:r>
              <a:rPr lang="en-US" altLang="zh-CN" sz="1600" dirty="0">
                <a:ea typeface="微软雅黑" panose="020B0503020204020204" pitchFamily="34" charset="-122"/>
              </a:rPr>
              <a:t>, et al. </a:t>
            </a:r>
            <a:r>
              <a:rPr lang="en-US" altLang="zh-CN" sz="1600" dirty="0" err="1">
                <a:ea typeface="微软雅黑" panose="020B0503020204020204" pitchFamily="34" charset="-122"/>
              </a:rPr>
              <a:t>IronFleet</a:t>
            </a:r>
            <a:r>
              <a:rPr lang="en-US" altLang="zh-CN" sz="1600" dirty="0">
                <a:ea typeface="微软雅黑" panose="020B0503020204020204" pitchFamily="34" charset="-122"/>
              </a:rPr>
              <a:t>: Proving Practical Distributed Systems Correct. SOSP 2015.</a:t>
            </a:r>
          </a:p>
          <a:p>
            <a:r>
              <a:rPr lang="en-US" altLang="zh-CN" sz="1600" dirty="0">
                <a:ea typeface="微软雅黑" panose="020B0503020204020204" pitchFamily="34" charset="-122"/>
              </a:rPr>
              <a:t>[2] James R Wilcox, et al. Verdi: A Framework for Implementing and Formally Verifying </a:t>
            </a:r>
            <a:r>
              <a:rPr lang="en-US" altLang="zh-CN" sz="1600" dirty="0" err="1">
                <a:ea typeface="微软雅黑" panose="020B0503020204020204" pitchFamily="34" charset="-122"/>
              </a:rPr>
              <a:t>Distribtued</a:t>
            </a:r>
            <a:r>
              <a:rPr lang="en-US" altLang="zh-CN" sz="1600" dirty="0">
                <a:ea typeface="微软雅黑" panose="020B0503020204020204" pitchFamily="34" charset="-122"/>
              </a:rPr>
              <a:t> Systems. PLDI 2015.</a:t>
            </a:r>
            <a:endParaRPr lang="zh-CN" altLang="en-US" sz="1600" dirty="0">
              <a:ea typeface="微软雅黑" panose="020B0503020204020204" pitchFamily="34" charset="-122"/>
            </a:endParaRPr>
          </a:p>
        </p:txBody>
      </p:sp>
      <p:sp>
        <p:nvSpPr>
          <p:cNvPr id="13" name="箭头: 上 12">
            <a:extLst>
              <a:ext uri="{FF2B5EF4-FFF2-40B4-BE49-F238E27FC236}">
                <a16:creationId xmlns:a16="http://schemas.microsoft.com/office/drawing/2014/main" id="{E3D5B7C2-501D-9BC0-679A-FE1B0C247CE6}"/>
              </a:ext>
            </a:extLst>
          </p:cNvPr>
          <p:cNvSpPr/>
          <p:nvPr/>
        </p:nvSpPr>
        <p:spPr>
          <a:xfrm>
            <a:off x="6470849" y="3955544"/>
            <a:ext cx="228600" cy="378120"/>
          </a:xfrm>
          <a:prstGeom prst="up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4" name="箭头: 上 13">
            <a:extLst>
              <a:ext uri="{FF2B5EF4-FFF2-40B4-BE49-F238E27FC236}">
                <a16:creationId xmlns:a16="http://schemas.microsoft.com/office/drawing/2014/main" id="{90E1B42D-3D4C-B712-4E20-56D6C919408F}"/>
              </a:ext>
            </a:extLst>
          </p:cNvPr>
          <p:cNvSpPr/>
          <p:nvPr/>
        </p:nvSpPr>
        <p:spPr>
          <a:xfrm>
            <a:off x="6470849" y="4920669"/>
            <a:ext cx="228600" cy="378120"/>
          </a:xfrm>
          <a:prstGeom prst="up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0" name="矩形: 圆角 9">
            <a:extLst>
              <a:ext uri="{FF2B5EF4-FFF2-40B4-BE49-F238E27FC236}">
                <a16:creationId xmlns:a16="http://schemas.microsoft.com/office/drawing/2014/main" id="{06426FB9-4B62-BD58-FB24-130A7CD26A7A}"/>
              </a:ext>
            </a:extLst>
          </p:cNvPr>
          <p:cNvSpPr/>
          <p:nvPr/>
        </p:nvSpPr>
        <p:spPr>
          <a:xfrm>
            <a:off x="4241491" y="3429000"/>
            <a:ext cx="3439887" cy="52070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dirty="0">
                <a:latin typeface="微软雅黑" panose="020B0503020204020204" pitchFamily="34" charset="-122"/>
                <a:ea typeface="微软雅黑" panose="020B0503020204020204" pitchFamily="34" charset="-122"/>
              </a:rPr>
              <a:t>High-level specification (State machine)</a:t>
            </a:r>
            <a:endParaRPr lang="zh-CN" altLang="en-US" dirty="0">
              <a:latin typeface="微软雅黑" panose="020B0503020204020204" pitchFamily="34" charset="-122"/>
              <a:ea typeface="微软雅黑" panose="020B0503020204020204" pitchFamily="34" charset="-122"/>
            </a:endParaRPr>
          </a:p>
        </p:txBody>
      </p:sp>
      <p:sp>
        <p:nvSpPr>
          <p:cNvPr id="11" name="矩形: 圆角 10">
            <a:extLst>
              <a:ext uri="{FF2B5EF4-FFF2-40B4-BE49-F238E27FC236}">
                <a16:creationId xmlns:a16="http://schemas.microsoft.com/office/drawing/2014/main" id="{70F0AABB-D904-D5B2-27AF-CD4F31A1F1BE}"/>
              </a:ext>
            </a:extLst>
          </p:cNvPr>
          <p:cNvSpPr/>
          <p:nvPr/>
        </p:nvSpPr>
        <p:spPr>
          <a:xfrm>
            <a:off x="4241491" y="4373743"/>
            <a:ext cx="3439887" cy="52070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dirty="0">
                <a:latin typeface="微软雅黑" panose="020B0503020204020204" pitchFamily="34" charset="-122"/>
                <a:ea typeface="微软雅黑" panose="020B0503020204020204" pitchFamily="34" charset="-122"/>
              </a:rPr>
              <a:t>Distributed protocol</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(TLA)</a:t>
            </a:r>
            <a:endParaRPr lang="zh-CN" altLang="en-US" dirty="0">
              <a:latin typeface="微软雅黑" panose="020B0503020204020204" pitchFamily="34" charset="-122"/>
              <a:ea typeface="微软雅黑" panose="020B0503020204020204" pitchFamily="34" charset="-122"/>
            </a:endParaRPr>
          </a:p>
        </p:txBody>
      </p:sp>
      <p:sp>
        <p:nvSpPr>
          <p:cNvPr id="12" name="矩形: 圆角 11">
            <a:extLst>
              <a:ext uri="{FF2B5EF4-FFF2-40B4-BE49-F238E27FC236}">
                <a16:creationId xmlns:a16="http://schemas.microsoft.com/office/drawing/2014/main" id="{4524E65C-6BD6-A173-ADD5-A342B60D9EF4}"/>
              </a:ext>
            </a:extLst>
          </p:cNvPr>
          <p:cNvSpPr/>
          <p:nvPr/>
        </p:nvSpPr>
        <p:spPr>
          <a:xfrm>
            <a:off x="4241491" y="5325016"/>
            <a:ext cx="3439887" cy="520700"/>
          </a:xfrm>
          <a:prstGeom prst="roundRect">
            <a:avLst/>
          </a:prstGeom>
          <a:solidFill>
            <a:srgbClr val="C00000"/>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dirty="0">
                <a:latin typeface="微软雅黑" panose="020B0503020204020204" pitchFamily="34" charset="-122"/>
                <a:ea typeface="微软雅黑" panose="020B0503020204020204" pitchFamily="34" charset="-122"/>
              </a:rPr>
              <a:t>Practical Implementation</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(C#)</a:t>
            </a:r>
            <a:endParaRPr lang="zh-CN" altLang="en-US" dirty="0">
              <a:latin typeface="微软雅黑" panose="020B0503020204020204" pitchFamily="34" charset="-122"/>
              <a:ea typeface="微软雅黑" panose="020B0503020204020204" pitchFamily="34" charset="-122"/>
            </a:endParaRPr>
          </a:p>
        </p:txBody>
      </p:sp>
      <p:sp>
        <p:nvSpPr>
          <p:cNvPr id="46" name="文本框 45">
            <a:extLst>
              <a:ext uri="{FF2B5EF4-FFF2-40B4-BE49-F238E27FC236}">
                <a16:creationId xmlns:a16="http://schemas.microsoft.com/office/drawing/2014/main" id="{FA1C30A1-70DF-7611-74C6-68731A4B1051}"/>
              </a:ext>
            </a:extLst>
          </p:cNvPr>
          <p:cNvSpPr txBox="1"/>
          <p:nvPr/>
        </p:nvSpPr>
        <p:spPr>
          <a:xfrm>
            <a:off x="6564422" y="3952569"/>
            <a:ext cx="2187828" cy="400110"/>
          </a:xfrm>
          <a:prstGeom prst="rect">
            <a:avLst/>
          </a:prstGeom>
          <a:noFill/>
        </p:spPr>
        <p:txBody>
          <a:bodyPr wrap="square" rtlCol="0">
            <a:spAutoFit/>
          </a:bodyPr>
          <a:lstStyle/>
          <a:p>
            <a:pPr algn="ctr"/>
            <a:r>
              <a:rPr lang="en-US" altLang="zh-CN" sz="2000" i="1" dirty="0">
                <a:ea typeface="微软雅黑" panose="020B0503020204020204" pitchFamily="34" charset="-122"/>
              </a:rPr>
              <a:t>Prove refinement</a:t>
            </a:r>
            <a:endParaRPr lang="zh-CN" altLang="en-US" sz="2000" i="1" dirty="0">
              <a:ea typeface="微软雅黑" panose="020B0503020204020204" pitchFamily="34" charset="-122"/>
            </a:endParaRPr>
          </a:p>
        </p:txBody>
      </p:sp>
      <p:sp>
        <p:nvSpPr>
          <p:cNvPr id="6" name="文本框 5">
            <a:extLst>
              <a:ext uri="{FF2B5EF4-FFF2-40B4-BE49-F238E27FC236}">
                <a16:creationId xmlns:a16="http://schemas.microsoft.com/office/drawing/2014/main" id="{DFB1F4AC-4173-D860-DB1D-D4B01A5D71F1}"/>
              </a:ext>
            </a:extLst>
          </p:cNvPr>
          <p:cNvSpPr txBox="1"/>
          <p:nvPr/>
        </p:nvSpPr>
        <p:spPr>
          <a:xfrm>
            <a:off x="3762947" y="2844382"/>
            <a:ext cx="4666105" cy="369332"/>
          </a:xfrm>
          <a:prstGeom prst="rect">
            <a:avLst/>
          </a:prstGeom>
          <a:noFill/>
        </p:spPr>
        <p:txBody>
          <a:bodyPr wrap="square" rtlCol="0">
            <a:spAutoFit/>
          </a:bodyPr>
          <a:lstStyle/>
          <a:p>
            <a:pPr algn="ctr"/>
            <a:r>
              <a:rPr lang="en-US" altLang="zh-CN" i="1" dirty="0">
                <a:ea typeface="微软雅黑" panose="020B0503020204020204" pitchFamily="34" charset="-122"/>
              </a:rPr>
              <a:t>Using </a:t>
            </a:r>
            <a:r>
              <a:rPr lang="en-US" altLang="zh-CN" i="1" dirty="0" err="1">
                <a:ea typeface="微软雅黑" panose="020B0503020204020204" pitchFamily="34" charset="-122"/>
              </a:rPr>
              <a:t>IronFleet</a:t>
            </a:r>
            <a:r>
              <a:rPr lang="en-US" altLang="zh-CN" i="1" dirty="0">
                <a:ea typeface="微软雅黑" panose="020B0503020204020204" pitchFamily="34" charset="-122"/>
              </a:rPr>
              <a:t> to build C# distributed systems</a:t>
            </a:r>
            <a:endParaRPr lang="zh-CN" altLang="en-US" i="1" dirty="0">
              <a:ea typeface="微软雅黑" panose="020B0503020204020204" pitchFamily="34" charset="-122"/>
            </a:endParaRPr>
          </a:p>
        </p:txBody>
      </p:sp>
      <p:sp>
        <p:nvSpPr>
          <p:cNvPr id="59" name="箭头: 上 58">
            <a:extLst>
              <a:ext uri="{FF2B5EF4-FFF2-40B4-BE49-F238E27FC236}">
                <a16:creationId xmlns:a16="http://schemas.microsoft.com/office/drawing/2014/main" id="{A2B29A2A-706B-1E0A-44D0-113B33AF875A}"/>
              </a:ext>
            </a:extLst>
          </p:cNvPr>
          <p:cNvSpPr/>
          <p:nvPr/>
        </p:nvSpPr>
        <p:spPr>
          <a:xfrm flipV="1">
            <a:off x="5230102" y="3972008"/>
            <a:ext cx="228600" cy="378120"/>
          </a:xfrm>
          <a:prstGeom prst="up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60" name="箭头: 上 59">
            <a:extLst>
              <a:ext uri="{FF2B5EF4-FFF2-40B4-BE49-F238E27FC236}">
                <a16:creationId xmlns:a16="http://schemas.microsoft.com/office/drawing/2014/main" id="{1CAB1BDF-8720-B869-0BE6-B33017A1674E}"/>
              </a:ext>
            </a:extLst>
          </p:cNvPr>
          <p:cNvSpPr/>
          <p:nvPr/>
        </p:nvSpPr>
        <p:spPr>
          <a:xfrm flipV="1">
            <a:off x="5230102" y="4920669"/>
            <a:ext cx="228600" cy="378120"/>
          </a:xfrm>
          <a:prstGeom prst="up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61" name="文本框 60">
            <a:extLst>
              <a:ext uri="{FF2B5EF4-FFF2-40B4-BE49-F238E27FC236}">
                <a16:creationId xmlns:a16="http://schemas.microsoft.com/office/drawing/2014/main" id="{4955C30D-A629-F4E7-5B87-B72C09394FA8}"/>
              </a:ext>
            </a:extLst>
          </p:cNvPr>
          <p:cNvSpPr txBox="1"/>
          <p:nvPr/>
        </p:nvSpPr>
        <p:spPr>
          <a:xfrm>
            <a:off x="3878650" y="3947406"/>
            <a:ext cx="1518543" cy="400110"/>
          </a:xfrm>
          <a:prstGeom prst="rect">
            <a:avLst/>
          </a:prstGeom>
          <a:noFill/>
        </p:spPr>
        <p:txBody>
          <a:bodyPr wrap="square" rtlCol="0">
            <a:spAutoFit/>
          </a:bodyPr>
          <a:lstStyle/>
          <a:p>
            <a:pPr algn="ctr"/>
            <a:r>
              <a:rPr lang="en-US" altLang="zh-CN" sz="2000" i="1" dirty="0">
                <a:ea typeface="微软雅黑" panose="020B0503020204020204" pitchFamily="34" charset="-122"/>
              </a:rPr>
              <a:t>Develop</a:t>
            </a:r>
            <a:endParaRPr lang="zh-CN" altLang="en-US" sz="2000" i="1" dirty="0">
              <a:ea typeface="微软雅黑" panose="020B0503020204020204" pitchFamily="34" charset="-122"/>
            </a:endParaRPr>
          </a:p>
        </p:txBody>
      </p:sp>
      <p:sp>
        <p:nvSpPr>
          <p:cNvPr id="62" name="文本框 61">
            <a:extLst>
              <a:ext uri="{FF2B5EF4-FFF2-40B4-BE49-F238E27FC236}">
                <a16:creationId xmlns:a16="http://schemas.microsoft.com/office/drawing/2014/main" id="{1FEEBC0F-7723-B26C-68EB-FCEEF1127C82}"/>
              </a:ext>
            </a:extLst>
          </p:cNvPr>
          <p:cNvSpPr txBox="1"/>
          <p:nvPr/>
        </p:nvSpPr>
        <p:spPr>
          <a:xfrm>
            <a:off x="3899027" y="4878362"/>
            <a:ext cx="1518543" cy="400110"/>
          </a:xfrm>
          <a:prstGeom prst="rect">
            <a:avLst/>
          </a:prstGeom>
          <a:noFill/>
        </p:spPr>
        <p:txBody>
          <a:bodyPr wrap="square" rtlCol="0">
            <a:spAutoFit/>
          </a:bodyPr>
          <a:lstStyle/>
          <a:p>
            <a:pPr algn="ctr"/>
            <a:r>
              <a:rPr lang="en-US" altLang="zh-CN" sz="2000" i="1" dirty="0">
                <a:ea typeface="微软雅黑" panose="020B0503020204020204" pitchFamily="34" charset="-122"/>
              </a:rPr>
              <a:t>Develop</a:t>
            </a:r>
            <a:endParaRPr lang="zh-CN" altLang="en-US" sz="2000" i="1" dirty="0">
              <a:ea typeface="微软雅黑" panose="020B0503020204020204" pitchFamily="34" charset="-122"/>
            </a:endParaRPr>
          </a:p>
        </p:txBody>
      </p:sp>
      <p:sp>
        <p:nvSpPr>
          <p:cNvPr id="63" name="文本框 62">
            <a:extLst>
              <a:ext uri="{FF2B5EF4-FFF2-40B4-BE49-F238E27FC236}">
                <a16:creationId xmlns:a16="http://schemas.microsoft.com/office/drawing/2014/main" id="{7DE90EAD-F4A5-FDD8-43CE-091417D69AD4}"/>
              </a:ext>
            </a:extLst>
          </p:cNvPr>
          <p:cNvSpPr txBox="1"/>
          <p:nvPr/>
        </p:nvSpPr>
        <p:spPr>
          <a:xfrm>
            <a:off x="2605795" y="3440992"/>
            <a:ext cx="1766902" cy="461665"/>
          </a:xfrm>
          <a:prstGeom prst="rect">
            <a:avLst/>
          </a:prstGeom>
          <a:noFill/>
        </p:spPr>
        <p:txBody>
          <a:bodyPr wrap="square" rtlCol="0">
            <a:spAutoFit/>
          </a:bodyPr>
          <a:lstStyle/>
          <a:p>
            <a:pPr algn="ctr"/>
            <a:r>
              <a:rPr lang="en-US" altLang="zh-CN" sz="2400" b="1" dirty="0">
                <a:solidFill>
                  <a:srgbClr val="F8931D"/>
                </a:solidFill>
                <a:ea typeface="微软雅黑" panose="020B0503020204020204" pitchFamily="34" charset="-122"/>
              </a:rPr>
              <a:t>300+ LOC</a:t>
            </a:r>
            <a:endParaRPr lang="zh-CN" altLang="en-US" sz="2400" b="1" dirty="0">
              <a:solidFill>
                <a:srgbClr val="F8931D"/>
              </a:solidFill>
              <a:ea typeface="微软雅黑" panose="020B0503020204020204" pitchFamily="34" charset="-122"/>
            </a:endParaRPr>
          </a:p>
        </p:txBody>
      </p:sp>
      <p:sp>
        <p:nvSpPr>
          <p:cNvPr id="64" name="文本框 63">
            <a:extLst>
              <a:ext uri="{FF2B5EF4-FFF2-40B4-BE49-F238E27FC236}">
                <a16:creationId xmlns:a16="http://schemas.microsoft.com/office/drawing/2014/main" id="{B322E0DB-2B60-592B-CD66-D50BE6B1E70E}"/>
              </a:ext>
            </a:extLst>
          </p:cNvPr>
          <p:cNvSpPr txBox="1"/>
          <p:nvPr/>
        </p:nvSpPr>
        <p:spPr>
          <a:xfrm>
            <a:off x="2402030" y="4380273"/>
            <a:ext cx="2086697" cy="461665"/>
          </a:xfrm>
          <a:prstGeom prst="rect">
            <a:avLst/>
          </a:prstGeom>
          <a:noFill/>
        </p:spPr>
        <p:txBody>
          <a:bodyPr wrap="square" rtlCol="0">
            <a:spAutoFit/>
          </a:bodyPr>
          <a:lstStyle/>
          <a:p>
            <a:pPr algn="ctr"/>
            <a:r>
              <a:rPr lang="en-US" altLang="zh-CN" sz="2400" b="1" dirty="0">
                <a:solidFill>
                  <a:srgbClr val="EC7016"/>
                </a:solidFill>
                <a:ea typeface="微软雅黑" panose="020B0503020204020204" pitchFamily="34" charset="-122"/>
              </a:rPr>
              <a:t>900+ LOC</a:t>
            </a:r>
            <a:endParaRPr lang="zh-CN" altLang="en-US" sz="2400" b="1" dirty="0">
              <a:solidFill>
                <a:srgbClr val="EC7016"/>
              </a:solidFill>
              <a:ea typeface="微软雅黑" panose="020B0503020204020204" pitchFamily="34" charset="-122"/>
            </a:endParaRPr>
          </a:p>
        </p:txBody>
      </p:sp>
      <p:sp>
        <p:nvSpPr>
          <p:cNvPr id="65" name="文本框 64">
            <a:extLst>
              <a:ext uri="{FF2B5EF4-FFF2-40B4-BE49-F238E27FC236}">
                <a16:creationId xmlns:a16="http://schemas.microsoft.com/office/drawing/2014/main" id="{A421282E-AAC2-5144-0E02-C6CBDCAF5D62}"/>
              </a:ext>
            </a:extLst>
          </p:cNvPr>
          <p:cNvSpPr txBox="1"/>
          <p:nvPr/>
        </p:nvSpPr>
        <p:spPr>
          <a:xfrm>
            <a:off x="2474589" y="5354533"/>
            <a:ext cx="1766902" cy="461665"/>
          </a:xfrm>
          <a:prstGeom prst="rect">
            <a:avLst/>
          </a:prstGeom>
          <a:noFill/>
        </p:spPr>
        <p:txBody>
          <a:bodyPr wrap="square" rtlCol="0">
            <a:spAutoFit/>
          </a:bodyPr>
          <a:lstStyle/>
          <a:p>
            <a:pPr algn="ctr"/>
            <a:r>
              <a:rPr lang="en-US" altLang="zh-CN" sz="2400" b="1" dirty="0">
                <a:solidFill>
                  <a:srgbClr val="C00000"/>
                </a:solidFill>
                <a:ea typeface="微软雅黑" panose="020B0503020204020204" pitchFamily="34" charset="-122"/>
              </a:rPr>
              <a:t>5000+ LOC</a:t>
            </a:r>
            <a:endParaRPr lang="zh-CN" altLang="en-US" sz="2400" b="1" dirty="0">
              <a:solidFill>
                <a:srgbClr val="C00000"/>
              </a:solidFill>
              <a:ea typeface="微软雅黑" panose="020B0503020204020204" pitchFamily="34" charset="-122"/>
            </a:endParaRPr>
          </a:p>
        </p:txBody>
      </p:sp>
      <p:sp>
        <p:nvSpPr>
          <p:cNvPr id="66" name="文本框 65">
            <a:extLst>
              <a:ext uri="{FF2B5EF4-FFF2-40B4-BE49-F238E27FC236}">
                <a16:creationId xmlns:a16="http://schemas.microsoft.com/office/drawing/2014/main" id="{A1FAF2C4-7167-F136-772F-AB9CFCCCCA1E}"/>
              </a:ext>
            </a:extLst>
          </p:cNvPr>
          <p:cNvSpPr txBox="1"/>
          <p:nvPr/>
        </p:nvSpPr>
        <p:spPr>
          <a:xfrm>
            <a:off x="8812566" y="4451422"/>
            <a:ext cx="1737304" cy="461665"/>
          </a:xfrm>
          <a:prstGeom prst="rect">
            <a:avLst/>
          </a:prstGeom>
          <a:noFill/>
        </p:spPr>
        <p:txBody>
          <a:bodyPr wrap="square" rtlCol="0">
            <a:spAutoFit/>
          </a:bodyPr>
          <a:lstStyle/>
          <a:p>
            <a:r>
              <a:rPr lang="en-US" altLang="zh-CN" sz="2400" b="1" dirty="0">
                <a:ea typeface="微软雅黑" panose="020B0503020204020204" pitchFamily="34" charset="-122"/>
              </a:rPr>
              <a:t>39000+ LOC</a:t>
            </a:r>
            <a:endParaRPr lang="zh-CN" altLang="en-US" sz="2400" b="1" dirty="0">
              <a:ea typeface="微软雅黑" panose="020B0503020204020204" pitchFamily="34" charset="-122"/>
            </a:endParaRPr>
          </a:p>
        </p:txBody>
      </p:sp>
      <p:cxnSp>
        <p:nvCxnSpPr>
          <p:cNvPr id="67" name="直接连接符 66">
            <a:extLst>
              <a:ext uri="{FF2B5EF4-FFF2-40B4-BE49-F238E27FC236}">
                <a16:creationId xmlns:a16="http://schemas.microsoft.com/office/drawing/2014/main" id="{915A7F21-E148-B0DC-21C9-1A90490E0A16}"/>
              </a:ext>
            </a:extLst>
          </p:cNvPr>
          <p:cNvCxnSpPr>
            <a:cxnSpLocks/>
          </p:cNvCxnSpPr>
          <p:nvPr/>
        </p:nvCxnSpPr>
        <p:spPr>
          <a:xfrm>
            <a:off x="8597130" y="4262348"/>
            <a:ext cx="249804" cy="237985"/>
          </a:xfrm>
          <a:prstGeom prst="line">
            <a:avLst/>
          </a:prstGeom>
          <a:ln w="25400">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cxnSp>
        <p:nvCxnSpPr>
          <p:cNvPr id="79" name="直接连接符 78">
            <a:extLst>
              <a:ext uri="{FF2B5EF4-FFF2-40B4-BE49-F238E27FC236}">
                <a16:creationId xmlns:a16="http://schemas.microsoft.com/office/drawing/2014/main" id="{671AEF81-E79A-B416-B42A-2B75D65093B6}"/>
              </a:ext>
            </a:extLst>
          </p:cNvPr>
          <p:cNvCxnSpPr>
            <a:cxnSpLocks/>
          </p:cNvCxnSpPr>
          <p:nvPr/>
        </p:nvCxnSpPr>
        <p:spPr>
          <a:xfrm flipV="1">
            <a:off x="8600040" y="4850934"/>
            <a:ext cx="249804" cy="237985"/>
          </a:xfrm>
          <a:prstGeom prst="line">
            <a:avLst/>
          </a:prstGeom>
          <a:ln w="25400">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sp>
        <p:nvSpPr>
          <p:cNvPr id="80" name="文本框 79">
            <a:extLst>
              <a:ext uri="{FF2B5EF4-FFF2-40B4-BE49-F238E27FC236}">
                <a16:creationId xmlns:a16="http://schemas.microsoft.com/office/drawing/2014/main" id="{768C189E-D37D-BD07-7078-C2F60F6A99E4}"/>
              </a:ext>
            </a:extLst>
          </p:cNvPr>
          <p:cNvSpPr txBox="1"/>
          <p:nvPr/>
        </p:nvSpPr>
        <p:spPr>
          <a:xfrm>
            <a:off x="7774951" y="5225444"/>
            <a:ext cx="4275489" cy="830997"/>
          </a:xfrm>
          <a:prstGeom prst="rect">
            <a:avLst/>
          </a:prstGeom>
          <a:noFill/>
        </p:spPr>
        <p:txBody>
          <a:bodyPr wrap="square" rtlCol="0">
            <a:spAutoFit/>
          </a:bodyPr>
          <a:lstStyle/>
          <a:p>
            <a:pPr algn="ctr"/>
            <a:r>
              <a:rPr lang="en-US" altLang="zh-CN" sz="2400" b="1" i="1" dirty="0">
                <a:solidFill>
                  <a:srgbClr val="C00000"/>
                </a:solidFill>
                <a:ea typeface="微软雅黑" panose="020B0503020204020204" pitchFamily="34" charset="-122"/>
              </a:rPr>
              <a:t>Cannot verify the correctness of an existing implementation!</a:t>
            </a:r>
            <a:endParaRPr lang="zh-CN" altLang="en-US" sz="2400" b="1" i="1" dirty="0">
              <a:solidFill>
                <a:srgbClr val="C00000"/>
              </a:solidFill>
              <a:ea typeface="微软雅黑" panose="020B0503020204020204" pitchFamily="34" charset="-122"/>
            </a:endParaRPr>
          </a:p>
        </p:txBody>
      </p:sp>
      <p:sp>
        <p:nvSpPr>
          <p:cNvPr id="7" name="文本框 6">
            <a:extLst>
              <a:ext uri="{FF2B5EF4-FFF2-40B4-BE49-F238E27FC236}">
                <a16:creationId xmlns:a16="http://schemas.microsoft.com/office/drawing/2014/main" id="{3BDEF066-8759-4289-349E-7B392A23373E}"/>
              </a:ext>
            </a:extLst>
          </p:cNvPr>
          <p:cNvSpPr txBox="1"/>
          <p:nvPr/>
        </p:nvSpPr>
        <p:spPr>
          <a:xfrm>
            <a:off x="6534204" y="4915507"/>
            <a:ext cx="2187828" cy="400110"/>
          </a:xfrm>
          <a:prstGeom prst="rect">
            <a:avLst/>
          </a:prstGeom>
          <a:noFill/>
        </p:spPr>
        <p:txBody>
          <a:bodyPr wrap="square" rtlCol="0">
            <a:spAutoFit/>
          </a:bodyPr>
          <a:lstStyle/>
          <a:p>
            <a:pPr algn="ctr"/>
            <a:r>
              <a:rPr lang="en-US" altLang="zh-CN" sz="2000" i="1" dirty="0">
                <a:ea typeface="微软雅黑" panose="020B0503020204020204" pitchFamily="34" charset="-122"/>
              </a:rPr>
              <a:t>Prove refinement</a:t>
            </a:r>
            <a:endParaRPr lang="zh-CN" altLang="en-US" sz="2000" i="1" dirty="0">
              <a:ea typeface="微软雅黑" panose="020B0503020204020204" pitchFamily="34" charset="-122"/>
            </a:endParaRPr>
          </a:p>
        </p:txBody>
      </p:sp>
    </p:spTree>
    <p:extLst>
      <p:ext uri="{BB962C8B-B14F-4D97-AF65-F5344CB8AC3E}">
        <p14:creationId xmlns:p14="http://schemas.microsoft.com/office/powerpoint/2010/main" val="22055928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7"/>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6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66"/>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79"/>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0" grpId="0" animBg="1"/>
      <p:bldP spid="11" grpId="0" animBg="1"/>
      <p:bldP spid="12" grpId="0" animBg="1"/>
      <p:bldP spid="46" grpId="0"/>
      <p:bldP spid="6" grpId="0"/>
      <p:bldP spid="59" grpId="0" animBg="1"/>
      <p:bldP spid="60" grpId="0" animBg="1"/>
      <p:bldP spid="61" grpId="0"/>
      <p:bldP spid="62" grpId="0"/>
      <p:bldP spid="63" grpId="0"/>
      <p:bldP spid="64" grpId="0"/>
      <p:bldP spid="65" grpId="0"/>
      <p:bldP spid="66" grpId="0"/>
      <p:bldP spid="80" grpId="0"/>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C1EAEA-4FDF-514C-D69B-D2F24A9E1223}"/>
              </a:ext>
            </a:extLst>
          </p:cNvPr>
          <p:cNvSpPr>
            <a:spLocks noGrp="1"/>
          </p:cNvSpPr>
          <p:nvPr>
            <p:ph type="title"/>
          </p:nvPr>
        </p:nvSpPr>
        <p:spPr/>
        <p:txBody>
          <a:bodyPr/>
          <a:lstStyle/>
          <a:p>
            <a:r>
              <a:rPr lang="en-US" altLang="zh-CN" dirty="0"/>
              <a:t>Model-based testing</a:t>
            </a:r>
            <a:r>
              <a:rPr lang="en-US" altLang="zh-CN" baseline="30000" dirty="0"/>
              <a:t>[1-3]</a:t>
            </a:r>
            <a:endParaRPr lang="zh-CN" altLang="en-US" baseline="30000" dirty="0"/>
          </a:p>
        </p:txBody>
      </p:sp>
      <p:sp>
        <p:nvSpPr>
          <p:cNvPr id="3" name="内容占位符 2">
            <a:extLst>
              <a:ext uri="{FF2B5EF4-FFF2-40B4-BE49-F238E27FC236}">
                <a16:creationId xmlns:a16="http://schemas.microsoft.com/office/drawing/2014/main" id="{37413917-1164-1AA0-195F-657A3C200B5E}"/>
              </a:ext>
            </a:extLst>
          </p:cNvPr>
          <p:cNvSpPr>
            <a:spLocks noGrp="1"/>
          </p:cNvSpPr>
          <p:nvPr>
            <p:ph idx="1"/>
          </p:nvPr>
        </p:nvSpPr>
        <p:spPr/>
        <p:txBody>
          <a:bodyPr/>
          <a:lstStyle/>
          <a:p>
            <a:r>
              <a:rPr lang="en-US" altLang="zh-CN" dirty="0"/>
              <a:t>Researchers design models for </a:t>
            </a:r>
            <a:r>
              <a:rPr lang="en-US" altLang="zh-CN" b="1" dirty="0">
                <a:solidFill>
                  <a:srgbClr val="C00000"/>
                </a:solidFill>
              </a:rPr>
              <a:t>specific properties or behaviors</a:t>
            </a:r>
            <a:r>
              <a:rPr lang="en-US" altLang="zh-CN" dirty="0"/>
              <a:t> of distributed systems and derive test cases from models.</a:t>
            </a:r>
          </a:p>
          <a:p>
            <a:pPr lvl="1"/>
            <a:endParaRPr lang="zh-CN" altLang="en-US" dirty="0"/>
          </a:p>
        </p:txBody>
      </p:sp>
      <p:sp>
        <p:nvSpPr>
          <p:cNvPr id="4" name="灯片编号占位符 3">
            <a:extLst>
              <a:ext uri="{FF2B5EF4-FFF2-40B4-BE49-F238E27FC236}">
                <a16:creationId xmlns:a16="http://schemas.microsoft.com/office/drawing/2014/main" id="{3822AB70-B483-A0B3-DC39-9E55155E552C}"/>
              </a:ext>
            </a:extLst>
          </p:cNvPr>
          <p:cNvSpPr>
            <a:spLocks noGrp="1"/>
          </p:cNvSpPr>
          <p:nvPr>
            <p:ph type="sldNum" sz="quarter" idx="12"/>
          </p:nvPr>
        </p:nvSpPr>
        <p:spPr/>
        <p:txBody>
          <a:bodyPr/>
          <a:lstStyle/>
          <a:p>
            <a:fld id="{AB762644-4423-4A8C-BF71-6D8119CDF996}" type="slidenum">
              <a:rPr lang="zh-CN" altLang="en-US" smtClean="0"/>
              <a:t>6</a:t>
            </a:fld>
            <a:endParaRPr lang="zh-CN" altLang="en-US"/>
          </a:p>
        </p:txBody>
      </p:sp>
      <p:sp>
        <p:nvSpPr>
          <p:cNvPr id="5" name="文本框 4">
            <a:extLst>
              <a:ext uri="{FF2B5EF4-FFF2-40B4-BE49-F238E27FC236}">
                <a16:creationId xmlns:a16="http://schemas.microsoft.com/office/drawing/2014/main" id="{2A76B48B-60A2-6D94-02E9-358A56117C0E}"/>
              </a:ext>
            </a:extLst>
          </p:cNvPr>
          <p:cNvSpPr txBox="1"/>
          <p:nvPr/>
        </p:nvSpPr>
        <p:spPr>
          <a:xfrm>
            <a:off x="0" y="6027003"/>
            <a:ext cx="11849100" cy="830997"/>
          </a:xfrm>
          <a:prstGeom prst="rect">
            <a:avLst/>
          </a:prstGeom>
          <a:noFill/>
        </p:spPr>
        <p:txBody>
          <a:bodyPr wrap="square" rtlCol="0">
            <a:spAutoFit/>
          </a:bodyPr>
          <a:lstStyle/>
          <a:p>
            <a:r>
              <a:rPr lang="en-US" altLang="zh-CN" sz="1600" dirty="0">
                <a:ea typeface="微软雅黑" panose="020B0503020204020204" pitchFamily="34" charset="-122"/>
              </a:rPr>
              <a:t>[1] A Jesse </a:t>
            </a:r>
            <a:r>
              <a:rPr lang="en-US" altLang="zh-CN" sz="1600" dirty="0" err="1">
                <a:ea typeface="微软雅黑" panose="020B0503020204020204" pitchFamily="34" charset="-122"/>
              </a:rPr>
              <a:t>Jiryu</a:t>
            </a:r>
            <a:r>
              <a:rPr lang="en-US" altLang="zh-CN" sz="1600" dirty="0">
                <a:ea typeface="微软雅黑" panose="020B0503020204020204" pitchFamily="34" charset="-122"/>
              </a:rPr>
              <a:t> Davis et al. </a:t>
            </a:r>
            <a:r>
              <a:rPr lang="en-US" altLang="zh-CN" sz="1600" dirty="0" err="1">
                <a:ea typeface="微软雅黑" panose="020B0503020204020204" pitchFamily="34" charset="-122"/>
              </a:rPr>
              <a:t>eXtreme</a:t>
            </a:r>
            <a:r>
              <a:rPr lang="en-US" altLang="zh-CN" sz="1600" dirty="0">
                <a:ea typeface="微软雅黑" panose="020B0503020204020204" pitchFamily="34" charset="-122"/>
              </a:rPr>
              <a:t> Modelling in Practice. VLDB 2020.</a:t>
            </a:r>
          </a:p>
          <a:p>
            <a:r>
              <a:rPr lang="en-US" altLang="zh-CN" sz="1600" dirty="0">
                <a:ea typeface="微软雅黑" panose="020B0503020204020204" pitchFamily="34" charset="-122"/>
              </a:rPr>
              <a:t>[2] </a:t>
            </a:r>
            <a:r>
              <a:rPr lang="en-US" altLang="zh-CN" sz="1600" dirty="0" err="1">
                <a:ea typeface="微软雅黑" panose="020B0503020204020204" pitchFamily="34" charset="-122"/>
              </a:rPr>
              <a:t>Yishuai</a:t>
            </a:r>
            <a:r>
              <a:rPr lang="en-US" altLang="zh-CN" sz="1600" dirty="0">
                <a:ea typeface="微软雅黑" panose="020B0503020204020204" pitchFamily="34" charset="-122"/>
              </a:rPr>
              <a:t> Li et al. Model-Based Testing of Networked Applications. ISSTA 2021.</a:t>
            </a:r>
          </a:p>
          <a:p>
            <a:r>
              <a:rPr lang="en-US" altLang="zh-CN" sz="1600" dirty="0">
                <a:ea typeface="微软雅黑" panose="020B0503020204020204" pitchFamily="34" charset="-122"/>
              </a:rPr>
              <a:t>[3] </a:t>
            </a:r>
            <a:r>
              <a:rPr lang="en-US" altLang="zh-CN" sz="1600" dirty="0" err="1">
                <a:ea typeface="微软雅黑" panose="020B0503020204020204" pitchFamily="34" charset="-122"/>
              </a:rPr>
              <a:t>Beom</a:t>
            </a:r>
            <a:r>
              <a:rPr lang="en-US" altLang="zh-CN" sz="1600" dirty="0">
                <a:ea typeface="微软雅黑" panose="020B0503020204020204" pitchFamily="34" charset="-122"/>
              </a:rPr>
              <a:t> </a:t>
            </a:r>
            <a:r>
              <a:rPr lang="en-US" altLang="zh-CN" sz="1600" dirty="0" err="1">
                <a:ea typeface="微软雅黑" panose="020B0503020204020204" pitchFamily="34" charset="-122"/>
              </a:rPr>
              <a:t>Heyn</a:t>
            </a:r>
            <a:r>
              <a:rPr lang="en-US" altLang="zh-CN" sz="1600" dirty="0">
                <a:ea typeface="微软雅黑" panose="020B0503020204020204" pitchFamily="34" charset="-122"/>
              </a:rPr>
              <a:t> Kim et al. Modulo: Finding Convergence Failure Bugs in Distributed Systems with Divergence Resync Models. ATC 2022.</a:t>
            </a:r>
            <a:endParaRPr lang="zh-CN" altLang="en-US" sz="1600" dirty="0">
              <a:ea typeface="微软雅黑" panose="020B0503020204020204" pitchFamily="34" charset="-122"/>
            </a:endParaRPr>
          </a:p>
        </p:txBody>
      </p:sp>
      <p:sp>
        <p:nvSpPr>
          <p:cNvPr id="6" name="文本框 5">
            <a:extLst>
              <a:ext uri="{FF2B5EF4-FFF2-40B4-BE49-F238E27FC236}">
                <a16:creationId xmlns:a16="http://schemas.microsoft.com/office/drawing/2014/main" id="{8DFF640D-1028-7111-081C-CE47CF540042}"/>
              </a:ext>
            </a:extLst>
          </p:cNvPr>
          <p:cNvSpPr txBox="1"/>
          <p:nvPr/>
        </p:nvSpPr>
        <p:spPr>
          <a:xfrm>
            <a:off x="2541254" y="2799777"/>
            <a:ext cx="7109492" cy="369332"/>
          </a:xfrm>
          <a:prstGeom prst="rect">
            <a:avLst/>
          </a:prstGeom>
          <a:noFill/>
        </p:spPr>
        <p:txBody>
          <a:bodyPr wrap="square" rtlCol="0">
            <a:spAutoFit/>
          </a:bodyPr>
          <a:lstStyle/>
          <a:p>
            <a:pPr algn="ctr"/>
            <a:r>
              <a:rPr lang="en-US" altLang="zh-CN" i="1" dirty="0">
                <a:ea typeface="微软雅黑" panose="020B0503020204020204" pitchFamily="34" charset="-122"/>
              </a:rPr>
              <a:t>Using Modulo to test </a:t>
            </a:r>
            <a:r>
              <a:rPr lang="en-US" altLang="zh-CN" i="1" dirty="0">
                <a:solidFill>
                  <a:srgbClr val="C00000"/>
                </a:solidFill>
                <a:ea typeface="微软雅黑" panose="020B0503020204020204" pitchFamily="34" charset="-122"/>
              </a:rPr>
              <a:t>convergence property</a:t>
            </a:r>
            <a:r>
              <a:rPr lang="en-US" altLang="zh-CN" i="1" dirty="0">
                <a:ea typeface="微软雅黑" panose="020B0503020204020204" pitchFamily="34" charset="-122"/>
              </a:rPr>
              <a:t> of distributed systems</a:t>
            </a:r>
            <a:endParaRPr lang="zh-CN" altLang="en-US" i="1" dirty="0">
              <a:ea typeface="微软雅黑" panose="020B0503020204020204" pitchFamily="34" charset="-122"/>
            </a:endParaRPr>
          </a:p>
        </p:txBody>
      </p:sp>
      <p:grpSp>
        <p:nvGrpSpPr>
          <p:cNvPr id="12" name="组合 11">
            <a:extLst>
              <a:ext uri="{FF2B5EF4-FFF2-40B4-BE49-F238E27FC236}">
                <a16:creationId xmlns:a16="http://schemas.microsoft.com/office/drawing/2014/main" id="{40FB2B14-FA53-F1B6-DE8F-E572D5E2CACE}"/>
              </a:ext>
            </a:extLst>
          </p:cNvPr>
          <p:cNvGrpSpPr/>
          <p:nvPr/>
        </p:nvGrpSpPr>
        <p:grpSpPr>
          <a:xfrm>
            <a:off x="7972284" y="3255369"/>
            <a:ext cx="2747380" cy="2112925"/>
            <a:chOff x="5870147" y="3128958"/>
            <a:chExt cx="3823178" cy="2898045"/>
          </a:xfrm>
        </p:grpSpPr>
        <p:pic>
          <p:nvPicPr>
            <p:cNvPr id="7" name="图片 6">
              <a:extLst>
                <a:ext uri="{FF2B5EF4-FFF2-40B4-BE49-F238E27FC236}">
                  <a16:creationId xmlns:a16="http://schemas.microsoft.com/office/drawing/2014/main" id="{47FC36FF-337C-9926-63A6-78FAA15CAA8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54783" y="4508375"/>
              <a:ext cx="1120992" cy="1120992"/>
            </a:xfrm>
            <a:prstGeom prst="rect">
              <a:avLst/>
            </a:prstGeom>
          </p:spPr>
        </p:pic>
        <p:pic>
          <p:nvPicPr>
            <p:cNvPr id="8" name="图片 7">
              <a:extLst>
                <a:ext uri="{FF2B5EF4-FFF2-40B4-BE49-F238E27FC236}">
                  <a16:creationId xmlns:a16="http://schemas.microsoft.com/office/drawing/2014/main" id="{B5238C8A-CE9A-110A-BC2E-DA4B74D9A3E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77349" y="3387383"/>
              <a:ext cx="1120992" cy="1120992"/>
            </a:xfrm>
            <a:prstGeom prst="rect">
              <a:avLst/>
            </a:prstGeom>
          </p:spPr>
        </p:pic>
        <p:pic>
          <p:nvPicPr>
            <p:cNvPr id="9" name="图片 8">
              <a:extLst>
                <a:ext uri="{FF2B5EF4-FFF2-40B4-BE49-F238E27FC236}">
                  <a16:creationId xmlns:a16="http://schemas.microsoft.com/office/drawing/2014/main" id="{A7428351-B828-07B4-4C9D-BF1B243C01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59799" y="4501655"/>
              <a:ext cx="1120992" cy="1120992"/>
            </a:xfrm>
            <a:prstGeom prst="rect">
              <a:avLst/>
            </a:prstGeom>
          </p:spPr>
        </p:pic>
        <p:sp>
          <p:nvSpPr>
            <p:cNvPr id="10" name="云形 9">
              <a:extLst>
                <a:ext uri="{FF2B5EF4-FFF2-40B4-BE49-F238E27FC236}">
                  <a16:creationId xmlns:a16="http://schemas.microsoft.com/office/drawing/2014/main" id="{5923FB60-F716-C8A3-17D8-1D5D531B5FE6}"/>
                </a:ext>
              </a:extLst>
            </p:cNvPr>
            <p:cNvSpPr/>
            <p:nvPr/>
          </p:nvSpPr>
          <p:spPr>
            <a:xfrm>
              <a:off x="5870147" y="3128958"/>
              <a:ext cx="3823178" cy="2898045"/>
            </a:xfrm>
            <a:prstGeom prst="cloud">
              <a:avLst/>
            </a:prstGeom>
            <a:noFill/>
            <a:ln>
              <a:solidFill>
                <a:schemeClr val="bg1">
                  <a:lumMod val="6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sp>
        <p:nvSpPr>
          <p:cNvPr id="11" name="文本框 10">
            <a:extLst>
              <a:ext uri="{FF2B5EF4-FFF2-40B4-BE49-F238E27FC236}">
                <a16:creationId xmlns:a16="http://schemas.microsoft.com/office/drawing/2014/main" id="{B73F78EC-584A-908A-FFEB-30FE12C51667}"/>
              </a:ext>
            </a:extLst>
          </p:cNvPr>
          <p:cNvSpPr txBox="1"/>
          <p:nvPr/>
        </p:nvSpPr>
        <p:spPr>
          <a:xfrm>
            <a:off x="8271338" y="5385745"/>
            <a:ext cx="2149272" cy="297517"/>
          </a:xfrm>
          <a:prstGeom prst="rect">
            <a:avLst/>
          </a:prstGeom>
          <a:noFill/>
        </p:spPr>
        <p:txBody>
          <a:bodyPr wrap="square" rtlCol="0">
            <a:spAutoFit/>
          </a:bodyPr>
          <a:lstStyle/>
          <a:p>
            <a:pPr algn="ctr">
              <a:lnSpc>
                <a:spcPts val="1500"/>
              </a:lnSpc>
            </a:pPr>
            <a:r>
              <a:rPr lang="en-US" altLang="zh-CN" dirty="0">
                <a:ea typeface="微软雅黑" panose="020B0503020204020204" pitchFamily="34" charset="-122"/>
              </a:rPr>
              <a:t>System under test</a:t>
            </a:r>
            <a:endParaRPr lang="zh-CN" altLang="en-US" dirty="0">
              <a:ea typeface="微软雅黑" panose="020B0503020204020204" pitchFamily="34" charset="-122"/>
            </a:endParaRPr>
          </a:p>
        </p:txBody>
      </p:sp>
      <p:grpSp>
        <p:nvGrpSpPr>
          <p:cNvPr id="52" name="组合 51">
            <a:extLst>
              <a:ext uri="{FF2B5EF4-FFF2-40B4-BE49-F238E27FC236}">
                <a16:creationId xmlns:a16="http://schemas.microsoft.com/office/drawing/2014/main" id="{E4C180ED-EF64-EFBA-2DC5-A05518D41F32}"/>
              </a:ext>
            </a:extLst>
          </p:cNvPr>
          <p:cNvGrpSpPr/>
          <p:nvPr/>
        </p:nvGrpSpPr>
        <p:grpSpPr>
          <a:xfrm>
            <a:off x="1666318" y="3573951"/>
            <a:ext cx="1734052" cy="1275935"/>
            <a:chOff x="3235651" y="3990419"/>
            <a:chExt cx="1734052" cy="1275935"/>
          </a:xfrm>
        </p:grpSpPr>
        <p:sp>
          <p:nvSpPr>
            <p:cNvPr id="13" name="椭圆 12">
              <a:extLst>
                <a:ext uri="{FF2B5EF4-FFF2-40B4-BE49-F238E27FC236}">
                  <a16:creationId xmlns:a16="http://schemas.microsoft.com/office/drawing/2014/main" id="{89E037AD-6CA8-F4D9-04C6-E47F90366721}"/>
                </a:ext>
              </a:extLst>
            </p:cNvPr>
            <p:cNvSpPr/>
            <p:nvPr/>
          </p:nvSpPr>
          <p:spPr>
            <a:xfrm>
              <a:off x="3235651" y="4494249"/>
              <a:ext cx="366696" cy="365125"/>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4" name="椭圆 13">
              <a:extLst>
                <a:ext uri="{FF2B5EF4-FFF2-40B4-BE49-F238E27FC236}">
                  <a16:creationId xmlns:a16="http://schemas.microsoft.com/office/drawing/2014/main" id="{0EB96918-8906-3517-88CB-601186F58AC8}"/>
                </a:ext>
              </a:extLst>
            </p:cNvPr>
            <p:cNvSpPr/>
            <p:nvPr/>
          </p:nvSpPr>
          <p:spPr>
            <a:xfrm>
              <a:off x="3794553" y="4901229"/>
              <a:ext cx="366696" cy="365125"/>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5" name="椭圆 14">
              <a:extLst>
                <a:ext uri="{FF2B5EF4-FFF2-40B4-BE49-F238E27FC236}">
                  <a16:creationId xmlns:a16="http://schemas.microsoft.com/office/drawing/2014/main" id="{1A40E9D4-02C8-CDDD-8283-A3831BC1A3C7}"/>
                </a:ext>
              </a:extLst>
            </p:cNvPr>
            <p:cNvSpPr/>
            <p:nvPr/>
          </p:nvSpPr>
          <p:spPr>
            <a:xfrm>
              <a:off x="3793283" y="3990419"/>
              <a:ext cx="366696" cy="365125"/>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6" name="椭圆 15">
              <a:extLst>
                <a:ext uri="{FF2B5EF4-FFF2-40B4-BE49-F238E27FC236}">
                  <a16:creationId xmlns:a16="http://schemas.microsoft.com/office/drawing/2014/main" id="{79C0C159-6A84-2EA8-ED33-44514E02EDAF}"/>
                </a:ext>
              </a:extLst>
            </p:cNvPr>
            <p:cNvSpPr/>
            <p:nvPr/>
          </p:nvSpPr>
          <p:spPr>
            <a:xfrm>
              <a:off x="4603007" y="4014770"/>
              <a:ext cx="366696" cy="365125"/>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cxnSp>
          <p:nvCxnSpPr>
            <p:cNvPr id="17" name="直接箭头连接符 16">
              <a:extLst>
                <a:ext uri="{FF2B5EF4-FFF2-40B4-BE49-F238E27FC236}">
                  <a16:creationId xmlns:a16="http://schemas.microsoft.com/office/drawing/2014/main" id="{7A0D5A87-FA2E-8A56-61E1-310F665E341F}"/>
                </a:ext>
              </a:extLst>
            </p:cNvPr>
            <p:cNvCxnSpPr>
              <a:cxnSpLocks/>
              <a:stCxn id="13" idx="5"/>
              <a:endCxn id="14" idx="1"/>
            </p:cNvCxnSpPr>
            <p:nvPr/>
          </p:nvCxnSpPr>
          <p:spPr>
            <a:xfrm>
              <a:off x="3548646" y="4805903"/>
              <a:ext cx="299608" cy="14879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直接箭头连接符 17">
              <a:extLst>
                <a:ext uri="{FF2B5EF4-FFF2-40B4-BE49-F238E27FC236}">
                  <a16:creationId xmlns:a16="http://schemas.microsoft.com/office/drawing/2014/main" id="{EE3DA2E4-32F9-B414-36C1-2AE8C58EE85F}"/>
                </a:ext>
              </a:extLst>
            </p:cNvPr>
            <p:cNvCxnSpPr>
              <a:cxnSpLocks/>
              <a:stCxn id="13" idx="7"/>
              <a:endCxn id="15" idx="3"/>
            </p:cNvCxnSpPr>
            <p:nvPr/>
          </p:nvCxnSpPr>
          <p:spPr>
            <a:xfrm flipV="1">
              <a:off x="3548646" y="4302073"/>
              <a:ext cx="298338" cy="24564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直接箭头连接符 18">
              <a:extLst>
                <a:ext uri="{FF2B5EF4-FFF2-40B4-BE49-F238E27FC236}">
                  <a16:creationId xmlns:a16="http://schemas.microsoft.com/office/drawing/2014/main" id="{CB1F7539-742D-7EB4-8008-605BD657B0DE}"/>
                </a:ext>
              </a:extLst>
            </p:cNvPr>
            <p:cNvCxnSpPr>
              <a:cxnSpLocks/>
              <a:stCxn id="14" idx="6"/>
              <a:endCxn id="41" idx="2"/>
            </p:cNvCxnSpPr>
            <p:nvPr/>
          </p:nvCxnSpPr>
          <p:spPr>
            <a:xfrm flipV="1">
              <a:off x="4161249" y="4901229"/>
              <a:ext cx="399406" cy="18256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 name="直接箭头连接符 19">
              <a:extLst>
                <a:ext uri="{FF2B5EF4-FFF2-40B4-BE49-F238E27FC236}">
                  <a16:creationId xmlns:a16="http://schemas.microsoft.com/office/drawing/2014/main" id="{F9A1B6A2-5092-7FEE-4521-6FA6CB61F7E8}"/>
                </a:ext>
              </a:extLst>
            </p:cNvPr>
            <p:cNvCxnSpPr>
              <a:cxnSpLocks/>
              <a:stCxn id="15" idx="6"/>
              <a:endCxn id="16" idx="2"/>
            </p:cNvCxnSpPr>
            <p:nvPr/>
          </p:nvCxnSpPr>
          <p:spPr>
            <a:xfrm>
              <a:off x="4159979" y="4172982"/>
              <a:ext cx="443028" cy="2435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1" name="椭圆 40">
              <a:extLst>
                <a:ext uri="{FF2B5EF4-FFF2-40B4-BE49-F238E27FC236}">
                  <a16:creationId xmlns:a16="http://schemas.microsoft.com/office/drawing/2014/main" id="{FB336284-66AD-5610-2F3C-520C34BC1E24}"/>
                </a:ext>
              </a:extLst>
            </p:cNvPr>
            <p:cNvSpPr/>
            <p:nvPr/>
          </p:nvSpPr>
          <p:spPr>
            <a:xfrm>
              <a:off x="4560655" y="4718666"/>
              <a:ext cx="366696" cy="365125"/>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sp>
        <p:nvSpPr>
          <p:cNvPr id="50" name="文本框 49">
            <a:extLst>
              <a:ext uri="{FF2B5EF4-FFF2-40B4-BE49-F238E27FC236}">
                <a16:creationId xmlns:a16="http://schemas.microsoft.com/office/drawing/2014/main" id="{6A306BE7-2DA2-8C6B-DE90-AA20AEC5E0E7}"/>
              </a:ext>
            </a:extLst>
          </p:cNvPr>
          <p:cNvSpPr txBox="1"/>
          <p:nvPr/>
        </p:nvSpPr>
        <p:spPr>
          <a:xfrm>
            <a:off x="839818" y="4988591"/>
            <a:ext cx="3354832" cy="316753"/>
          </a:xfrm>
          <a:prstGeom prst="rect">
            <a:avLst/>
          </a:prstGeom>
          <a:noFill/>
        </p:spPr>
        <p:txBody>
          <a:bodyPr wrap="square" rtlCol="0">
            <a:spAutoFit/>
          </a:bodyPr>
          <a:lstStyle/>
          <a:p>
            <a:pPr algn="ctr">
              <a:lnSpc>
                <a:spcPts val="1700"/>
              </a:lnSpc>
            </a:pPr>
            <a:r>
              <a:rPr lang="en-US" altLang="zh-CN" dirty="0">
                <a:ea typeface="微软雅黑" panose="020B0503020204020204" pitchFamily="34" charset="-122"/>
              </a:rPr>
              <a:t>Abstract convergence model</a:t>
            </a:r>
          </a:p>
        </p:txBody>
      </p:sp>
      <p:sp>
        <p:nvSpPr>
          <p:cNvPr id="51" name="箭头: 上 50">
            <a:extLst>
              <a:ext uri="{FF2B5EF4-FFF2-40B4-BE49-F238E27FC236}">
                <a16:creationId xmlns:a16="http://schemas.microsoft.com/office/drawing/2014/main" id="{38B0C08D-E8C9-A278-ABE5-953450FE60F2}"/>
              </a:ext>
            </a:extLst>
          </p:cNvPr>
          <p:cNvSpPr/>
          <p:nvPr/>
        </p:nvSpPr>
        <p:spPr>
          <a:xfrm rot="5400000">
            <a:off x="3799238" y="3839155"/>
            <a:ext cx="534762" cy="644435"/>
          </a:xfrm>
          <a:prstGeom prst="upArrow">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3" name="文本框 52">
            <a:extLst>
              <a:ext uri="{FF2B5EF4-FFF2-40B4-BE49-F238E27FC236}">
                <a16:creationId xmlns:a16="http://schemas.microsoft.com/office/drawing/2014/main" id="{68FB23EC-7CB7-FD6D-E062-752C13446547}"/>
              </a:ext>
            </a:extLst>
          </p:cNvPr>
          <p:cNvSpPr txBox="1"/>
          <p:nvPr/>
        </p:nvSpPr>
        <p:spPr>
          <a:xfrm>
            <a:off x="4234767" y="5325812"/>
            <a:ext cx="3354832" cy="316753"/>
          </a:xfrm>
          <a:prstGeom prst="rect">
            <a:avLst/>
          </a:prstGeom>
          <a:noFill/>
        </p:spPr>
        <p:txBody>
          <a:bodyPr wrap="square" rtlCol="0">
            <a:spAutoFit/>
          </a:bodyPr>
          <a:lstStyle/>
          <a:p>
            <a:pPr algn="ctr">
              <a:lnSpc>
                <a:spcPts val="1700"/>
              </a:lnSpc>
            </a:pPr>
            <a:r>
              <a:rPr lang="en-US" altLang="zh-CN" dirty="0">
                <a:ea typeface="微软雅黑" panose="020B0503020204020204" pitchFamily="34" charset="-122"/>
              </a:rPr>
              <a:t>Concrete execution model </a:t>
            </a:r>
          </a:p>
        </p:txBody>
      </p:sp>
      <p:sp>
        <p:nvSpPr>
          <p:cNvPr id="55" name="箭头: 上 54">
            <a:extLst>
              <a:ext uri="{FF2B5EF4-FFF2-40B4-BE49-F238E27FC236}">
                <a16:creationId xmlns:a16="http://schemas.microsoft.com/office/drawing/2014/main" id="{CA7A5870-9663-1986-4063-4F8AC2FA0FFD}"/>
              </a:ext>
            </a:extLst>
          </p:cNvPr>
          <p:cNvSpPr/>
          <p:nvPr/>
        </p:nvSpPr>
        <p:spPr>
          <a:xfrm rot="5400000">
            <a:off x="7200945" y="3830769"/>
            <a:ext cx="534762" cy="644435"/>
          </a:xfrm>
          <a:prstGeom prst="upArrow">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nvGrpSpPr>
          <p:cNvPr id="21" name="组合 20">
            <a:extLst>
              <a:ext uri="{FF2B5EF4-FFF2-40B4-BE49-F238E27FC236}">
                <a16:creationId xmlns:a16="http://schemas.microsoft.com/office/drawing/2014/main" id="{DC3FF04D-99D9-19CD-9C92-03147ACE6E69}"/>
              </a:ext>
            </a:extLst>
          </p:cNvPr>
          <p:cNvGrpSpPr/>
          <p:nvPr/>
        </p:nvGrpSpPr>
        <p:grpSpPr>
          <a:xfrm>
            <a:off x="4829124" y="3442877"/>
            <a:ext cx="2190851" cy="1791322"/>
            <a:chOff x="4829124" y="3442877"/>
            <a:chExt cx="2190851" cy="1791322"/>
          </a:xfrm>
        </p:grpSpPr>
        <p:sp>
          <p:nvSpPr>
            <p:cNvPr id="54" name="矩形 53">
              <a:extLst>
                <a:ext uri="{FF2B5EF4-FFF2-40B4-BE49-F238E27FC236}">
                  <a16:creationId xmlns:a16="http://schemas.microsoft.com/office/drawing/2014/main" id="{A96E95F7-BE68-EB33-DA50-049654A47EBC}"/>
                </a:ext>
              </a:extLst>
            </p:cNvPr>
            <p:cNvSpPr/>
            <p:nvPr/>
          </p:nvSpPr>
          <p:spPr>
            <a:xfrm>
              <a:off x="4829124" y="3442877"/>
              <a:ext cx="2190851" cy="179132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56" name="文本框 55">
              <a:extLst>
                <a:ext uri="{FF2B5EF4-FFF2-40B4-BE49-F238E27FC236}">
                  <a16:creationId xmlns:a16="http://schemas.microsoft.com/office/drawing/2014/main" id="{6B28E0DA-10EF-3933-78BE-FF2A6EEC018E}"/>
                </a:ext>
              </a:extLst>
            </p:cNvPr>
            <p:cNvSpPr txBox="1"/>
            <p:nvPr/>
          </p:nvSpPr>
          <p:spPr>
            <a:xfrm>
              <a:off x="4901586" y="3704572"/>
              <a:ext cx="2063910" cy="369332"/>
            </a:xfrm>
            <a:prstGeom prst="rect">
              <a:avLst/>
            </a:prstGeom>
            <a:noFill/>
          </p:spPr>
          <p:txBody>
            <a:bodyPr wrap="square" rtlCol="0">
              <a:spAutoFit/>
            </a:bodyPr>
            <a:lstStyle/>
            <a:p>
              <a:pPr algn="ctr"/>
              <a:r>
                <a:rPr lang="en-US" altLang="zh-CN" dirty="0">
                  <a:solidFill>
                    <a:schemeClr val="bg1">
                      <a:lumMod val="65000"/>
                    </a:schemeClr>
                  </a:solidFill>
                  <a:ea typeface="微软雅黑" panose="020B0503020204020204" pitchFamily="34" charset="-122"/>
                </a:rPr>
                <a:t>System operations</a:t>
              </a:r>
              <a:endParaRPr lang="zh-CN" altLang="en-US" dirty="0">
                <a:solidFill>
                  <a:schemeClr val="bg1">
                    <a:lumMod val="65000"/>
                  </a:schemeClr>
                </a:solidFill>
                <a:ea typeface="微软雅黑" panose="020B0503020204020204" pitchFamily="34" charset="-122"/>
              </a:endParaRPr>
            </a:p>
          </p:txBody>
        </p:sp>
        <p:sp>
          <p:nvSpPr>
            <p:cNvPr id="57" name="文本框 56">
              <a:extLst>
                <a:ext uri="{FF2B5EF4-FFF2-40B4-BE49-F238E27FC236}">
                  <a16:creationId xmlns:a16="http://schemas.microsoft.com/office/drawing/2014/main" id="{0EAEEE1D-14A2-7780-04CB-8186D1F0F026}"/>
                </a:ext>
              </a:extLst>
            </p:cNvPr>
            <p:cNvSpPr txBox="1"/>
            <p:nvPr/>
          </p:nvSpPr>
          <p:spPr>
            <a:xfrm>
              <a:off x="4901586" y="4165517"/>
              <a:ext cx="2063910" cy="369332"/>
            </a:xfrm>
            <a:prstGeom prst="rect">
              <a:avLst/>
            </a:prstGeom>
            <a:noFill/>
          </p:spPr>
          <p:txBody>
            <a:bodyPr wrap="square" rtlCol="0">
              <a:spAutoFit/>
            </a:bodyPr>
            <a:lstStyle/>
            <a:p>
              <a:pPr algn="ctr"/>
              <a:r>
                <a:rPr lang="en-US" altLang="zh-CN" dirty="0">
                  <a:solidFill>
                    <a:schemeClr val="bg1">
                      <a:lumMod val="65000"/>
                    </a:schemeClr>
                  </a:solidFill>
                  <a:ea typeface="微软雅黑" panose="020B0503020204020204" pitchFamily="34" charset="-122"/>
                </a:rPr>
                <a:t>Node crash</a:t>
              </a:r>
              <a:endParaRPr lang="zh-CN" altLang="en-US" dirty="0">
                <a:solidFill>
                  <a:schemeClr val="bg1">
                    <a:lumMod val="65000"/>
                  </a:schemeClr>
                </a:solidFill>
                <a:ea typeface="微软雅黑" panose="020B0503020204020204" pitchFamily="34" charset="-122"/>
              </a:endParaRPr>
            </a:p>
          </p:txBody>
        </p:sp>
        <p:sp>
          <p:nvSpPr>
            <p:cNvPr id="58" name="文本框 57">
              <a:extLst>
                <a:ext uri="{FF2B5EF4-FFF2-40B4-BE49-F238E27FC236}">
                  <a16:creationId xmlns:a16="http://schemas.microsoft.com/office/drawing/2014/main" id="{65612688-5549-238A-44D6-59F34F8967CA}"/>
                </a:ext>
              </a:extLst>
            </p:cNvPr>
            <p:cNvSpPr txBox="1"/>
            <p:nvPr/>
          </p:nvSpPr>
          <p:spPr>
            <a:xfrm>
              <a:off x="4901586" y="4614442"/>
              <a:ext cx="2063910" cy="369332"/>
            </a:xfrm>
            <a:prstGeom prst="rect">
              <a:avLst/>
            </a:prstGeom>
            <a:noFill/>
          </p:spPr>
          <p:txBody>
            <a:bodyPr wrap="square" rtlCol="0">
              <a:spAutoFit/>
            </a:bodyPr>
            <a:lstStyle/>
            <a:p>
              <a:pPr algn="ctr"/>
              <a:r>
                <a:rPr lang="en-US" altLang="zh-CN" dirty="0">
                  <a:solidFill>
                    <a:schemeClr val="bg1">
                      <a:lumMod val="65000"/>
                    </a:schemeClr>
                  </a:solidFill>
                  <a:ea typeface="微软雅黑" panose="020B0503020204020204" pitchFamily="34" charset="-122"/>
                </a:rPr>
                <a:t>Network partition</a:t>
              </a:r>
              <a:endParaRPr lang="zh-CN" altLang="en-US" dirty="0">
                <a:solidFill>
                  <a:schemeClr val="bg1">
                    <a:lumMod val="65000"/>
                  </a:schemeClr>
                </a:solidFill>
                <a:ea typeface="微软雅黑" panose="020B0503020204020204" pitchFamily="34" charset="-122"/>
              </a:endParaRPr>
            </a:p>
          </p:txBody>
        </p:sp>
      </p:grpSp>
      <p:sp>
        <p:nvSpPr>
          <p:cNvPr id="59" name="文本框 58">
            <a:extLst>
              <a:ext uri="{FF2B5EF4-FFF2-40B4-BE49-F238E27FC236}">
                <a16:creationId xmlns:a16="http://schemas.microsoft.com/office/drawing/2014/main" id="{6B3C5A19-F033-4FA4-2601-5E89BD458566}"/>
              </a:ext>
            </a:extLst>
          </p:cNvPr>
          <p:cNvSpPr txBox="1"/>
          <p:nvPr/>
        </p:nvSpPr>
        <p:spPr>
          <a:xfrm>
            <a:off x="9737186" y="3146287"/>
            <a:ext cx="2401594" cy="830997"/>
          </a:xfrm>
          <a:prstGeom prst="rect">
            <a:avLst/>
          </a:prstGeom>
          <a:noFill/>
        </p:spPr>
        <p:txBody>
          <a:bodyPr wrap="square" rtlCol="0">
            <a:spAutoFit/>
          </a:bodyPr>
          <a:lstStyle/>
          <a:p>
            <a:r>
              <a:rPr lang="en-US" altLang="zh-CN" sz="2400" b="1" i="1" dirty="0">
                <a:solidFill>
                  <a:srgbClr val="C00000"/>
                </a:solidFill>
                <a:ea typeface="微软雅黑" panose="020B0503020204020204" pitchFamily="34" charset="-122"/>
              </a:rPr>
              <a:t>Cannot test </a:t>
            </a:r>
          </a:p>
          <a:p>
            <a:r>
              <a:rPr lang="en-US" altLang="zh-CN" sz="2400" b="1" i="1" dirty="0">
                <a:solidFill>
                  <a:srgbClr val="C00000"/>
                </a:solidFill>
                <a:ea typeface="微软雅黑" panose="020B0503020204020204" pitchFamily="34" charset="-122"/>
              </a:rPr>
              <a:t>other properties!</a:t>
            </a:r>
            <a:endParaRPr lang="zh-CN" altLang="en-US" sz="2400" b="1" i="1" dirty="0">
              <a:solidFill>
                <a:srgbClr val="C00000"/>
              </a:solidFill>
              <a:ea typeface="微软雅黑" panose="020B0503020204020204" pitchFamily="34" charset="-122"/>
            </a:endParaRPr>
          </a:p>
        </p:txBody>
      </p:sp>
    </p:spTree>
    <p:extLst>
      <p:ext uri="{BB962C8B-B14F-4D97-AF65-F5344CB8AC3E}">
        <p14:creationId xmlns:p14="http://schemas.microsoft.com/office/powerpoint/2010/main" val="3490409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1" grpId="0"/>
      <p:bldP spid="50" grpId="0"/>
      <p:bldP spid="51" grpId="0" animBg="1"/>
      <p:bldP spid="53" grpId="0"/>
      <p:bldP spid="55" grpId="0" animBg="1"/>
      <p:bldP spid="5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DE30C9-A5D1-FA65-BF6D-FA725CD9F5E9}"/>
              </a:ext>
            </a:extLst>
          </p:cNvPr>
          <p:cNvSpPr>
            <a:spLocks noGrp="1"/>
          </p:cNvSpPr>
          <p:nvPr>
            <p:ph type="title"/>
          </p:nvPr>
        </p:nvSpPr>
        <p:spPr/>
        <p:txBody>
          <a:bodyPr/>
          <a:lstStyle/>
          <a:p>
            <a:r>
              <a:rPr lang="en-US" altLang="zh-CN" dirty="0"/>
              <a:t>Implementation-level model checkers</a:t>
            </a:r>
            <a:endParaRPr lang="zh-CN" altLang="en-US" dirty="0"/>
          </a:p>
        </p:txBody>
      </p:sp>
      <p:sp>
        <p:nvSpPr>
          <p:cNvPr id="3" name="内容占位符 2">
            <a:extLst>
              <a:ext uri="{FF2B5EF4-FFF2-40B4-BE49-F238E27FC236}">
                <a16:creationId xmlns:a16="http://schemas.microsoft.com/office/drawing/2014/main" id="{71FB30A9-72E2-CB58-7065-21C655E9C8A0}"/>
              </a:ext>
            </a:extLst>
          </p:cNvPr>
          <p:cNvSpPr>
            <a:spLocks noGrp="1"/>
          </p:cNvSpPr>
          <p:nvPr>
            <p:ph idx="1"/>
          </p:nvPr>
        </p:nvSpPr>
        <p:spPr>
          <a:xfrm>
            <a:off x="512748" y="1828800"/>
            <a:ext cx="11450651" cy="4351337"/>
          </a:xfrm>
        </p:spPr>
        <p:txBody>
          <a:bodyPr/>
          <a:lstStyle/>
          <a:p>
            <a:r>
              <a:rPr lang="en-US" altLang="zh-CN" dirty="0" err="1"/>
              <a:t>MoDist</a:t>
            </a:r>
            <a:r>
              <a:rPr lang="en-US" altLang="zh-CN" dirty="0"/>
              <a:t> [1], </a:t>
            </a:r>
            <a:r>
              <a:rPr lang="en-US" altLang="zh-CN" dirty="0" err="1"/>
              <a:t>Samc</a:t>
            </a:r>
            <a:r>
              <a:rPr lang="en-US" altLang="zh-CN" dirty="0"/>
              <a:t> [2] and </a:t>
            </a:r>
            <a:r>
              <a:rPr lang="en-US" altLang="zh-CN" dirty="0" err="1"/>
              <a:t>FlyMC</a:t>
            </a:r>
            <a:r>
              <a:rPr lang="en-US" altLang="zh-CN" dirty="0"/>
              <a:t> [3] intercept and reorder concurrent events at runtime to enforce the system into specific states.</a:t>
            </a:r>
            <a:endParaRPr lang="zh-CN" altLang="en-US" dirty="0"/>
          </a:p>
        </p:txBody>
      </p:sp>
      <p:sp>
        <p:nvSpPr>
          <p:cNvPr id="4" name="灯片编号占位符 3">
            <a:extLst>
              <a:ext uri="{FF2B5EF4-FFF2-40B4-BE49-F238E27FC236}">
                <a16:creationId xmlns:a16="http://schemas.microsoft.com/office/drawing/2014/main" id="{4F185A34-FD4F-BBD8-3A25-4255E8800F02}"/>
              </a:ext>
            </a:extLst>
          </p:cNvPr>
          <p:cNvSpPr>
            <a:spLocks noGrp="1"/>
          </p:cNvSpPr>
          <p:nvPr>
            <p:ph type="sldNum" sz="quarter" idx="12"/>
          </p:nvPr>
        </p:nvSpPr>
        <p:spPr/>
        <p:txBody>
          <a:bodyPr/>
          <a:lstStyle/>
          <a:p>
            <a:fld id="{AB762644-4423-4A8C-BF71-6D8119CDF996}" type="slidenum">
              <a:rPr lang="zh-CN" altLang="en-US" smtClean="0"/>
              <a:t>7</a:t>
            </a:fld>
            <a:endParaRPr lang="zh-CN" altLang="en-US"/>
          </a:p>
        </p:txBody>
      </p:sp>
      <p:sp>
        <p:nvSpPr>
          <p:cNvPr id="5" name="文本框 4">
            <a:extLst>
              <a:ext uri="{FF2B5EF4-FFF2-40B4-BE49-F238E27FC236}">
                <a16:creationId xmlns:a16="http://schemas.microsoft.com/office/drawing/2014/main" id="{1AC5FEFA-2BFA-9C74-4F5E-CED935614D18}"/>
              </a:ext>
            </a:extLst>
          </p:cNvPr>
          <p:cNvSpPr txBox="1"/>
          <p:nvPr/>
        </p:nvSpPr>
        <p:spPr>
          <a:xfrm>
            <a:off x="0" y="6027003"/>
            <a:ext cx="11849100" cy="830997"/>
          </a:xfrm>
          <a:prstGeom prst="rect">
            <a:avLst/>
          </a:prstGeom>
          <a:noFill/>
        </p:spPr>
        <p:txBody>
          <a:bodyPr wrap="square" rtlCol="0">
            <a:spAutoFit/>
          </a:bodyPr>
          <a:lstStyle/>
          <a:p>
            <a:r>
              <a:rPr lang="en-US" altLang="zh-CN" sz="1600" dirty="0">
                <a:ea typeface="微软雅黑" panose="020B0503020204020204" pitchFamily="34" charset="-122"/>
              </a:rPr>
              <a:t>[1] </a:t>
            </a:r>
            <a:r>
              <a:rPr lang="en-US" altLang="zh-CN" sz="1600" dirty="0" err="1">
                <a:ea typeface="微软雅黑" panose="020B0503020204020204" pitchFamily="34" charset="-122"/>
              </a:rPr>
              <a:t>Junfeng</a:t>
            </a:r>
            <a:r>
              <a:rPr lang="en-US" altLang="zh-CN" sz="1600" dirty="0">
                <a:ea typeface="微软雅黑" panose="020B0503020204020204" pitchFamily="34" charset="-122"/>
              </a:rPr>
              <a:t> Yang, et al. </a:t>
            </a:r>
            <a:r>
              <a:rPr lang="en-US" altLang="zh-CN" sz="1600" dirty="0" err="1">
                <a:ea typeface="微软雅黑" panose="020B0503020204020204" pitchFamily="34" charset="-122"/>
              </a:rPr>
              <a:t>MoDist</a:t>
            </a:r>
            <a:r>
              <a:rPr lang="en-US" altLang="zh-CN" sz="1600" dirty="0">
                <a:ea typeface="微软雅黑" panose="020B0503020204020204" pitchFamily="34" charset="-122"/>
              </a:rPr>
              <a:t>: Transparent Model Checking of Unmodified Distributed Systems. NSDI 2009.</a:t>
            </a:r>
          </a:p>
          <a:p>
            <a:r>
              <a:rPr lang="en-US" altLang="zh-CN" sz="1600" dirty="0">
                <a:ea typeface="微软雅黑" panose="020B0503020204020204" pitchFamily="34" charset="-122"/>
              </a:rPr>
              <a:t>[2] </a:t>
            </a:r>
            <a:r>
              <a:rPr lang="en-US" altLang="zh-CN" sz="1600" dirty="0" err="1">
                <a:ea typeface="微软雅黑" panose="020B0503020204020204" pitchFamily="34" charset="-122"/>
              </a:rPr>
              <a:t>Tanakorn</a:t>
            </a:r>
            <a:r>
              <a:rPr lang="en-US" altLang="zh-CN" sz="1600" dirty="0">
                <a:ea typeface="微软雅黑" panose="020B0503020204020204" pitchFamily="34" charset="-122"/>
              </a:rPr>
              <a:t> </a:t>
            </a:r>
            <a:r>
              <a:rPr lang="en-US" altLang="zh-CN" sz="1600" dirty="0" err="1">
                <a:ea typeface="微软雅黑" panose="020B0503020204020204" pitchFamily="34" charset="-122"/>
              </a:rPr>
              <a:t>Leesatapornwongsa</a:t>
            </a:r>
            <a:r>
              <a:rPr lang="en-US" altLang="zh-CN" sz="1600" dirty="0">
                <a:ea typeface="微软雅黑" panose="020B0503020204020204" pitchFamily="34" charset="-122"/>
              </a:rPr>
              <a:t>, et al. </a:t>
            </a:r>
            <a:r>
              <a:rPr lang="en-US" altLang="zh-CN" sz="1600" dirty="0" err="1">
                <a:ea typeface="微软雅黑" panose="020B0503020204020204" pitchFamily="34" charset="-122"/>
              </a:rPr>
              <a:t>Samc</a:t>
            </a:r>
            <a:r>
              <a:rPr lang="en-US" altLang="zh-CN" sz="1600" dirty="0">
                <a:ea typeface="微软雅黑" panose="020B0503020204020204" pitchFamily="34" charset="-122"/>
              </a:rPr>
              <a:t>: Semantic-Aware Model Checking for Fast Discovery of Deep Bugs in Cloud Systems. OSDI 2014.</a:t>
            </a:r>
          </a:p>
          <a:p>
            <a:r>
              <a:rPr lang="en-US" altLang="zh-CN" sz="1600" dirty="0">
                <a:ea typeface="微软雅黑" panose="020B0503020204020204" pitchFamily="34" charset="-122"/>
              </a:rPr>
              <a:t>[3] Jeffrey F Lukman, et al. </a:t>
            </a:r>
            <a:r>
              <a:rPr lang="en-US" altLang="zh-CN" sz="1600" dirty="0" err="1">
                <a:ea typeface="微软雅黑" panose="020B0503020204020204" pitchFamily="34" charset="-122"/>
              </a:rPr>
              <a:t>FlyMC</a:t>
            </a:r>
            <a:r>
              <a:rPr lang="en-US" altLang="zh-CN" sz="1600" dirty="0">
                <a:ea typeface="微软雅黑" panose="020B0503020204020204" pitchFamily="34" charset="-122"/>
              </a:rPr>
              <a:t>: Highly Scalable Testing of Complex </a:t>
            </a:r>
            <a:r>
              <a:rPr lang="en-US" altLang="zh-CN" sz="1600" dirty="0" err="1">
                <a:ea typeface="微软雅黑" panose="020B0503020204020204" pitchFamily="34" charset="-122"/>
              </a:rPr>
              <a:t>Interleavings</a:t>
            </a:r>
            <a:r>
              <a:rPr lang="en-US" altLang="zh-CN" sz="1600" dirty="0">
                <a:ea typeface="微软雅黑" panose="020B0503020204020204" pitchFamily="34" charset="-122"/>
              </a:rPr>
              <a:t> in Distributed Systems. </a:t>
            </a:r>
            <a:r>
              <a:rPr lang="en-US" altLang="zh-CN" sz="1600" dirty="0" err="1">
                <a:ea typeface="微软雅黑" panose="020B0503020204020204" pitchFamily="34" charset="-122"/>
              </a:rPr>
              <a:t>EuroSys</a:t>
            </a:r>
            <a:r>
              <a:rPr lang="en-US" altLang="zh-CN" sz="1600" dirty="0">
                <a:ea typeface="微软雅黑" panose="020B0503020204020204" pitchFamily="34" charset="-122"/>
              </a:rPr>
              <a:t> 2019.</a:t>
            </a:r>
            <a:endParaRPr lang="zh-CN" altLang="en-US" sz="1600" dirty="0">
              <a:ea typeface="微软雅黑" panose="020B0503020204020204" pitchFamily="34" charset="-122"/>
            </a:endParaRPr>
          </a:p>
        </p:txBody>
      </p:sp>
      <p:grpSp>
        <p:nvGrpSpPr>
          <p:cNvPr id="10" name="组合 9">
            <a:extLst>
              <a:ext uri="{FF2B5EF4-FFF2-40B4-BE49-F238E27FC236}">
                <a16:creationId xmlns:a16="http://schemas.microsoft.com/office/drawing/2014/main" id="{6D037D69-9AAF-929F-DADC-67C419D9C03E}"/>
              </a:ext>
            </a:extLst>
          </p:cNvPr>
          <p:cNvGrpSpPr/>
          <p:nvPr/>
        </p:nvGrpSpPr>
        <p:grpSpPr>
          <a:xfrm>
            <a:off x="2272822" y="2849864"/>
            <a:ext cx="3823178" cy="2898045"/>
            <a:chOff x="2272822" y="2849864"/>
            <a:chExt cx="3823178" cy="2898045"/>
          </a:xfrm>
        </p:grpSpPr>
        <p:pic>
          <p:nvPicPr>
            <p:cNvPr id="6" name="图片 5">
              <a:extLst>
                <a:ext uri="{FF2B5EF4-FFF2-40B4-BE49-F238E27FC236}">
                  <a16:creationId xmlns:a16="http://schemas.microsoft.com/office/drawing/2014/main" id="{16345FD5-CD69-E169-B265-DC3F02A4C0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57458" y="4229281"/>
              <a:ext cx="1120992" cy="1120992"/>
            </a:xfrm>
            <a:prstGeom prst="rect">
              <a:avLst/>
            </a:prstGeom>
          </p:spPr>
        </p:pic>
        <p:pic>
          <p:nvPicPr>
            <p:cNvPr id="7" name="图片 6">
              <a:extLst>
                <a:ext uri="{FF2B5EF4-FFF2-40B4-BE49-F238E27FC236}">
                  <a16:creationId xmlns:a16="http://schemas.microsoft.com/office/drawing/2014/main" id="{9877D091-B839-AB35-1415-80D81A9C08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80024" y="3108289"/>
              <a:ext cx="1120992" cy="1120992"/>
            </a:xfrm>
            <a:prstGeom prst="rect">
              <a:avLst/>
            </a:prstGeom>
          </p:spPr>
        </p:pic>
        <p:pic>
          <p:nvPicPr>
            <p:cNvPr id="8" name="图片 7">
              <a:extLst>
                <a:ext uri="{FF2B5EF4-FFF2-40B4-BE49-F238E27FC236}">
                  <a16:creationId xmlns:a16="http://schemas.microsoft.com/office/drawing/2014/main" id="{26C36755-8399-1061-EF30-5F59420F16F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62474" y="4222561"/>
              <a:ext cx="1120992" cy="1120992"/>
            </a:xfrm>
            <a:prstGeom prst="rect">
              <a:avLst/>
            </a:prstGeom>
          </p:spPr>
        </p:pic>
        <p:sp>
          <p:nvSpPr>
            <p:cNvPr id="9" name="云形 8">
              <a:extLst>
                <a:ext uri="{FF2B5EF4-FFF2-40B4-BE49-F238E27FC236}">
                  <a16:creationId xmlns:a16="http://schemas.microsoft.com/office/drawing/2014/main" id="{4CB43EC2-F9FF-54FA-3F01-CB2C6DDDDFD0}"/>
                </a:ext>
              </a:extLst>
            </p:cNvPr>
            <p:cNvSpPr/>
            <p:nvPr/>
          </p:nvSpPr>
          <p:spPr>
            <a:xfrm>
              <a:off x="2272822" y="2849864"/>
              <a:ext cx="3823178" cy="2898045"/>
            </a:xfrm>
            <a:prstGeom prst="cloud">
              <a:avLst/>
            </a:prstGeom>
            <a:noFill/>
            <a:ln>
              <a:solidFill>
                <a:schemeClr val="bg1">
                  <a:lumMod val="6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cxnSp>
        <p:nvCxnSpPr>
          <p:cNvPr id="13" name="直接箭头连接符 12">
            <a:extLst>
              <a:ext uri="{FF2B5EF4-FFF2-40B4-BE49-F238E27FC236}">
                <a16:creationId xmlns:a16="http://schemas.microsoft.com/office/drawing/2014/main" id="{3DBF47EC-AB9F-1192-3AF9-6EE0624FAFAC}"/>
              </a:ext>
            </a:extLst>
          </p:cNvPr>
          <p:cNvCxnSpPr/>
          <p:nvPr/>
        </p:nvCxnSpPr>
        <p:spPr>
          <a:xfrm>
            <a:off x="6187848" y="4270003"/>
            <a:ext cx="1320800" cy="0"/>
          </a:xfrm>
          <a:prstGeom prst="straightConnector1">
            <a:avLst/>
          </a:prstGeom>
          <a:ln w="12700">
            <a:solidFill>
              <a:schemeClr val="bg1">
                <a:lumMod val="65000"/>
              </a:schemeClr>
            </a:solidFill>
            <a:tailEnd type="arrow"/>
          </a:ln>
        </p:spPr>
        <p:style>
          <a:lnRef idx="1">
            <a:schemeClr val="dk1"/>
          </a:lnRef>
          <a:fillRef idx="0">
            <a:schemeClr val="dk1"/>
          </a:fillRef>
          <a:effectRef idx="0">
            <a:schemeClr val="dk1"/>
          </a:effectRef>
          <a:fontRef idx="minor">
            <a:schemeClr val="tx1"/>
          </a:fontRef>
        </p:style>
      </p:cxnSp>
      <p:cxnSp>
        <p:nvCxnSpPr>
          <p:cNvPr id="14" name="直接箭头连接符 13">
            <a:extLst>
              <a:ext uri="{FF2B5EF4-FFF2-40B4-BE49-F238E27FC236}">
                <a16:creationId xmlns:a16="http://schemas.microsoft.com/office/drawing/2014/main" id="{EB277342-BDD9-202C-E355-2096799B2F9F}"/>
              </a:ext>
            </a:extLst>
          </p:cNvPr>
          <p:cNvCxnSpPr/>
          <p:nvPr/>
        </p:nvCxnSpPr>
        <p:spPr>
          <a:xfrm>
            <a:off x="6187848" y="4486084"/>
            <a:ext cx="1320800" cy="0"/>
          </a:xfrm>
          <a:prstGeom prst="straightConnector1">
            <a:avLst/>
          </a:prstGeom>
          <a:ln w="12700">
            <a:solidFill>
              <a:schemeClr val="bg1">
                <a:lumMod val="65000"/>
              </a:schemeClr>
            </a:solidFill>
            <a:tailEnd type="arrow"/>
          </a:ln>
        </p:spPr>
        <p:style>
          <a:lnRef idx="1">
            <a:schemeClr val="dk1"/>
          </a:lnRef>
          <a:fillRef idx="0">
            <a:schemeClr val="dk1"/>
          </a:fillRef>
          <a:effectRef idx="0">
            <a:schemeClr val="dk1"/>
          </a:effectRef>
          <a:fontRef idx="minor">
            <a:schemeClr val="tx1"/>
          </a:fontRef>
        </p:style>
      </p:cxnSp>
      <p:sp>
        <p:nvSpPr>
          <p:cNvPr id="15" name="文本框 14">
            <a:extLst>
              <a:ext uri="{FF2B5EF4-FFF2-40B4-BE49-F238E27FC236}">
                <a16:creationId xmlns:a16="http://schemas.microsoft.com/office/drawing/2014/main" id="{5DDA97DC-C7E9-986E-682F-724A7F520298}"/>
              </a:ext>
            </a:extLst>
          </p:cNvPr>
          <p:cNvSpPr txBox="1"/>
          <p:nvPr/>
        </p:nvSpPr>
        <p:spPr>
          <a:xfrm>
            <a:off x="6591044" y="3919566"/>
            <a:ext cx="495300" cy="369332"/>
          </a:xfrm>
          <a:prstGeom prst="rect">
            <a:avLst/>
          </a:prstGeom>
          <a:noFill/>
        </p:spPr>
        <p:txBody>
          <a:bodyPr wrap="square" rtlCol="0">
            <a:spAutoFit/>
          </a:bodyPr>
          <a:lstStyle/>
          <a:p>
            <a:pPr algn="ctr"/>
            <a:r>
              <a:rPr lang="en-US" altLang="zh-CN" i="1" dirty="0">
                <a:solidFill>
                  <a:schemeClr val="bg1">
                    <a:lumMod val="75000"/>
                  </a:schemeClr>
                </a:solidFill>
                <a:ea typeface="微软雅黑" panose="020B0503020204020204" pitchFamily="34" charset="-122"/>
              </a:rPr>
              <a:t>m</a:t>
            </a:r>
            <a:r>
              <a:rPr lang="en-US" altLang="zh-CN" i="1" baseline="-25000" dirty="0">
                <a:solidFill>
                  <a:schemeClr val="bg1">
                    <a:lumMod val="75000"/>
                  </a:schemeClr>
                </a:solidFill>
                <a:ea typeface="微软雅黑" panose="020B0503020204020204" pitchFamily="34" charset="-122"/>
              </a:rPr>
              <a:t>1</a:t>
            </a:r>
            <a:endParaRPr lang="zh-CN" altLang="en-US" i="1" baseline="-25000" dirty="0">
              <a:solidFill>
                <a:schemeClr val="bg1">
                  <a:lumMod val="75000"/>
                </a:schemeClr>
              </a:solidFill>
              <a:ea typeface="微软雅黑" panose="020B0503020204020204" pitchFamily="34" charset="-122"/>
            </a:endParaRPr>
          </a:p>
        </p:txBody>
      </p:sp>
      <p:sp>
        <p:nvSpPr>
          <p:cNvPr id="16" name="文本框 15">
            <a:extLst>
              <a:ext uri="{FF2B5EF4-FFF2-40B4-BE49-F238E27FC236}">
                <a16:creationId xmlns:a16="http://schemas.microsoft.com/office/drawing/2014/main" id="{DE330578-E466-F8E9-E088-86FAE0CEEA2C}"/>
              </a:ext>
            </a:extLst>
          </p:cNvPr>
          <p:cNvSpPr txBox="1"/>
          <p:nvPr/>
        </p:nvSpPr>
        <p:spPr>
          <a:xfrm>
            <a:off x="6586296" y="4182651"/>
            <a:ext cx="495300" cy="369332"/>
          </a:xfrm>
          <a:prstGeom prst="rect">
            <a:avLst/>
          </a:prstGeom>
          <a:noFill/>
        </p:spPr>
        <p:txBody>
          <a:bodyPr wrap="square" rtlCol="0">
            <a:spAutoFit/>
          </a:bodyPr>
          <a:lstStyle/>
          <a:p>
            <a:pPr algn="ctr"/>
            <a:r>
              <a:rPr lang="en-US" altLang="zh-CN" i="1" dirty="0">
                <a:solidFill>
                  <a:schemeClr val="bg1">
                    <a:lumMod val="75000"/>
                  </a:schemeClr>
                </a:solidFill>
                <a:ea typeface="微软雅黑" panose="020B0503020204020204" pitchFamily="34" charset="-122"/>
              </a:rPr>
              <a:t>m</a:t>
            </a:r>
            <a:r>
              <a:rPr lang="en-US" altLang="zh-CN" i="1" baseline="-25000" dirty="0">
                <a:solidFill>
                  <a:schemeClr val="bg1">
                    <a:lumMod val="75000"/>
                  </a:schemeClr>
                </a:solidFill>
                <a:ea typeface="微软雅黑" panose="020B0503020204020204" pitchFamily="34" charset="-122"/>
              </a:rPr>
              <a:t>2</a:t>
            </a:r>
            <a:endParaRPr lang="zh-CN" altLang="en-US" i="1" baseline="-25000" dirty="0">
              <a:solidFill>
                <a:schemeClr val="bg1">
                  <a:lumMod val="75000"/>
                </a:schemeClr>
              </a:solidFill>
              <a:ea typeface="微软雅黑" panose="020B0503020204020204" pitchFamily="34" charset="-122"/>
            </a:endParaRPr>
          </a:p>
        </p:txBody>
      </p:sp>
      <p:cxnSp>
        <p:nvCxnSpPr>
          <p:cNvPr id="17" name="直接箭头连接符 16">
            <a:extLst>
              <a:ext uri="{FF2B5EF4-FFF2-40B4-BE49-F238E27FC236}">
                <a16:creationId xmlns:a16="http://schemas.microsoft.com/office/drawing/2014/main" id="{DD2CF79D-E3C5-7D4C-C685-639B19E3C941}"/>
              </a:ext>
            </a:extLst>
          </p:cNvPr>
          <p:cNvCxnSpPr>
            <a:cxnSpLocks/>
          </p:cNvCxnSpPr>
          <p:nvPr/>
        </p:nvCxnSpPr>
        <p:spPr>
          <a:xfrm flipH="1">
            <a:off x="6026150" y="4720036"/>
            <a:ext cx="1482498" cy="0"/>
          </a:xfrm>
          <a:prstGeom prst="straightConnector1">
            <a:avLst/>
          </a:prstGeom>
          <a:ln w="12700">
            <a:solidFill>
              <a:schemeClr val="bg1">
                <a:lumMod val="65000"/>
              </a:schemeClr>
            </a:solidFill>
            <a:tailEnd type="arrow"/>
          </a:ln>
        </p:spPr>
        <p:style>
          <a:lnRef idx="1">
            <a:schemeClr val="dk1"/>
          </a:lnRef>
          <a:fillRef idx="0">
            <a:schemeClr val="dk1"/>
          </a:fillRef>
          <a:effectRef idx="0">
            <a:schemeClr val="dk1"/>
          </a:effectRef>
          <a:fontRef idx="minor">
            <a:schemeClr val="tx1"/>
          </a:fontRef>
        </p:style>
      </p:cxnSp>
      <p:sp>
        <p:nvSpPr>
          <p:cNvPr id="20" name="文本框 19">
            <a:extLst>
              <a:ext uri="{FF2B5EF4-FFF2-40B4-BE49-F238E27FC236}">
                <a16:creationId xmlns:a16="http://schemas.microsoft.com/office/drawing/2014/main" id="{41632F95-D4FF-8948-CD1A-B7C1FD5EEDB3}"/>
              </a:ext>
            </a:extLst>
          </p:cNvPr>
          <p:cNvSpPr txBox="1"/>
          <p:nvPr/>
        </p:nvSpPr>
        <p:spPr>
          <a:xfrm>
            <a:off x="5891198" y="4720036"/>
            <a:ext cx="1838421" cy="646331"/>
          </a:xfrm>
          <a:prstGeom prst="rect">
            <a:avLst/>
          </a:prstGeom>
          <a:noFill/>
        </p:spPr>
        <p:txBody>
          <a:bodyPr wrap="square" rtlCol="0">
            <a:spAutoFit/>
          </a:bodyPr>
          <a:lstStyle/>
          <a:p>
            <a:pPr algn="ctr"/>
            <a:r>
              <a:rPr lang="en-US" altLang="zh-CN" b="1" dirty="0">
                <a:solidFill>
                  <a:schemeClr val="bg1">
                    <a:lumMod val="75000"/>
                  </a:schemeClr>
                </a:solidFill>
                <a:ea typeface="微软雅黑" panose="020B0503020204020204" pitchFamily="34" charset="-122"/>
              </a:rPr>
              <a:t>Execute</a:t>
            </a:r>
            <a:r>
              <a:rPr lang="en-US" altLang="zh-CN" b="1" i="1" dirty="0">
                <a:solidFill>
                  <a:schemeClr val="bg1">
                    <a:lumMod val="75000"/>
                  </a:schemeClr>
                </a:solidFill>
                <a:ea typeface="微软雅黑" panose="020B0503020204020204" pitchFamily="34" charset="-122"/>
              </a:rPr>
              <a:t> m</a:t>
            </a:r>
            <a:r>
              <a:rPr lang="en-US" altLang="zh-CN" b="1" i="1" baseline="-25000" dirty="0">
                <a:solidFill>
                  <a:schemeClr val="bg1">
                    <a:lumMod val="75000"/>
                  </a:schemeClr>
                </a:solidFill>
                <a:ea typeface="微软雅黑" panose="020B0503020204020204" pitchFamily="34" charset="-122"/>
              </a:rPr>
              <a:t>2 </a:t>
            </a:r>
            <a:r>
              <a:rPr lang="en-US" altLang="zh-CN" b="1" dirty="0">
                <a:solidFill>
                  <a:schemeClr val="bg1">
                    <a:lumMod val="75000"/>
                  </a:schemeClr>
                </a:solidFill>
                <a:ea typeface="微软雅黑" panose="020B0503020204020204" pitchFamily="34" charset="-122"/>
              </a:rPr>
              <a:t>first,</a:t>
            </a:r>
          </a:p>
          <a:p>
            <a:pPr algn="ctr"/>
            <a:r>
              <a:rPr lang="en-US" altLang="zh-CN" b="1" dirty="0">
                <a:solidFill>
                  <a:schemeClr val="bg1">
                    <a:lumMod val="75000"/>
                  </a:schemeClr>
                </a:solidFill>
                <a:ea typeface="微软雅黑" panose="020B0503020204020204" pitchFamily="34" charset="-122"/>
              </a:rPr>
              <a:t>and then</a:t>
            </a:r>
            <a:r>
              <a:rPr lang="en-US" altLang="zh-CN" b="1" i="1" dirty="0">
                <a:solidFill>
                  <a:schemeClr val="bg1">
                    <a:lumMod val="75000"/>
                  </a:schemeClr>
                </a:solidFill>
                <a:ea typeface="微软雅黑" panose="020B0503020204020204" pitchFamily="34" charset="-122"/>
              </a:rPr>
              <a:t> m</a:t>
            </a:r>
            <a:r>
              <a:rPr lang="en-US" altLang="zh-CN" b="1" i="1" baseline="-25000" dirty="0">
                <a:solidFill>
                  <a:schemeClr val="bg1">
                    <a:lumMod val="75000"/>
                  </a:schemeClr>
                </a:solidFill>
                <a:ea typeface="微软雅黑" panose="020B0503020204020204" pitchFamily="34" charset="-122"/>
              </a:rPr>
              <a:t>1</a:t>
            </a:r>
            <a:r>
              <a:rPr lang="en-US" altLang="zh-CN" b="1" i="1" dirty="0">
                <a:solidFill>
                  <a:schemeClr val="bg1">
                    <a:lumMod val="75000"/>
                  </a:schemeClr>
                </a:solidFill>
                <a:ea typeface="微软雅黑" panose="020B0503020204020204" pitchFamily="34" charset="-122"/>
              </a:rPr>
              <a:t>.</a:t>
            </a:r>
            <a:endParaRPr lang="zh-CN" altLang="en-US" b="1" i="1" dirty="0">
              <a:solidFill>
                <a:schemeClr val="bg1">
                  <a:lumMod val="75000"/>
                </a:schemeClr>
              </a:solidFill>
              <a:ea typeface="微软雅黑" panose="020B0503020204020204" pitchFamily="34" charset="-122"/>
            </a:endParaRPr>
          </a:p>
        </p:txBody>
      </p:sp>
      <p:sp>
        <p:nvSpPr>
          <p:cNvPr id="30" name="文本框 29">
            <a:extLst>
              <a:ext uri="{FF2B5EF4-FFF2-40B4-BE49-F238E27FC236}">
                <a16:creationId xmlns:a16="http://schemas.microsoft.com/office/drawing/2014/main" id="{020F32EE-F30E-9EBA-98F2-2A42DA886B79}"/>
              </a:ext>
            </a:extLst>
          </p:cNvPr>
          <p:cNvSpPr txBox="1"/>
          <p:nvPr/>
        </p:nvSpPr>
        <p:spPr>
          <a:xfrm>
            <a:off x="7692264" y="5098614"/>
            <a:ext cx="1016615" cy="489878"/>
          </a:xfrm>
          <a:prstGeom prst="rect">
            <a:avLst/>
          </a:prstGeom>
          <a:noFill/>
        </p:spPr>
        <p:txBody>
          <a:bodyPr wrap="square" rtlCol="0">
            <a:spAutoFit/>
          </a:bodyPr>
          <a:lstStyle/>
          <a:p>
            <a:pPr algn="ctr">
              <a:lnSpc>
                <a:spcPts val="1500"/>
              </a:lnSpc>
            </a:pPr>
            <a:r>
              <a:rPr lang="en-US" altLang="zh-CN" dirty="0">
                <a:ea typeface="微软雅黑" panose="020B0503020204020204" pitchFamily="34" charset="-122"/>
              </a:rPr>
              <a:t>Checker</a:t>
            </a:r>
          </a:p>
          <a:p>
            <a:pPr algn="ctr">
              <a:lnSpc>
                <a:spcPts val="1500"/>
              </a:lnSpc>
            </a:pPr>
            <a:r>
              <a:rPr lang="en-US" altLang="zh-CN" dirty="0">
                <a:ea typeface="微软雅黑" panose="020B0503020204020204" pitchFamily="34" charset="-122"/>
              </a:rPr>
              <a:t>server</a:t>
            </a:r>
            <a:endParaRPr lang="zh-CN" altLang="en-US" dirty="0">
              <a:ea typeface="微软雅黑" panose="020B0503020204020204" pitchFamily="34" charset="-122"/>
            </a:endParaRPr>
          </a:p>
        </p:txBody>
      </p:sp>
      <p:sp>
        <p:nvSpPr>
          <p:cNvPr id="31" name="文本框 30">
            <a:extLst>
              <a:ext uri="{FF2B5EF4-FFF2-40B4-BE49-F238E27FC236}">
                <a16:creationId xmlns:a16="http://schemas.microsoft.com/office/drawing/2014/main" id="{4B60D6C7-CB7B-4BAE-3DE1-DE84DD57972A}"/>
              </a:ext>
            </a:extLst>
          </p:cNvPr>
          <p:cNvSpPr txBox="1"/>
          <p:nvPr/>
        </p:nvSpPr>
        <p:spPr>
          <a:xfrm>
            <a:off x="3109775" y="5688579"/>
            <a:ext cx="2149272" cy="297517"/>
          </a:xfrm>
          <a:prstGeom prst="rect">
            <a:avLst/>
          </a:prstGeom>
          <a:noFill/>
        </p:spPr>
        <p:txBody>
          <a:bodyPr wrap="square" rtlCol="0">
            <a:spAutoFit/>
          </a:bodyPr>
          <a:lstStyle/>
          <a:p>
            <a:pPr algn="ctr">
              <a:lnSpc>
                <a:spcPts val="1500"/>
              </a:lnSpc>
            </a:pPr>
            <a:r>
              <a:rPr lang="en-US" altLang="zh-CN" dirty="0">
                <a:ea typeface="微软雅黑" panose="020B0503020204020204" pitchFamily="34" charset="-122"/>
              </a:rPr>
              <a:t>System under test</a:t>
            </a:r>
            <a:endParaRPr lang="zh-CN" altLang="en-US" dirty="0">
              <a:ea typeface="微软雅黑" panose="020B0503020204020204" pitchFamily="34" charset="-122"/>
            </a:endParaRPr>
          </a:p>
        </p:txBody>
      </p:sp>
      <p:grpSp>
        <p:nvGrpSpPr>
          <p:cNvPr id="35" name="组合 34">
            <a:extLst>
              <a:ext uri="{FF2B5EF4-FFF2-40B4-BE49-F238E27FC236}">
                <a16:creationId xmlns:a16="http://schemas.microsoft.com/office/drawing/2014/main" id="{DFF21106-A31A-AA10-E1AB-7719606CD0B0}"/>
              </a:ext>
            </a:extLst>
          </p:cNvPr>
          <p:cNvGrpSpPr/>
          <p:nvPr/>
        </p:nvGrpSpPr>
        <p:grpSpPr>
          <a:xfrm>
            <a:off x="5363374" y="2796435"/>
            <a:ext cx="1114427" cy="1088695"/>
            <a:chOff x="6490644" y="2696809"/>
            <a:chExt cx="1114427" cy="1088695"/>
          </a:xfrm>
        </p:grpSpPr>
        <p:sp>
          <p:nvSpPr>
            <p:cNvPr id="34" name="矩形 33">
              <a:extLst>
                <a:ext uri="{FF2B5EF4-FFF2-40B4-BE49-F238E27FC236}">
                  <a16:creationId xmlns:a16="http://schemas.microsoft.com/office/drawing/2014/main" id="{76EB88F6-588A-92A4-E487-93C6F4CBE0A6}"/>
                </a:ext>
              </a:extLst>
            </p:cNvPr>
            <p:cNvSpPr/>
            <p:nvPr/>
          </p:nvSpPr>
          <p:spPr>
            <a:xfrm flipH="1">
              <a:off x="6588457" y="2696810"/>
              <a:ext cx="1016614" cy="1088694"/>
            </a:xfrm>
            <a:prstGeom prst="rect">
              <a:avLst/>
            </a:prstGeom>
            <a:solidFill>
              <a:schemeClr val="bg1"/>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pic>
          <p:nvPicPr>
            <p:cNvPr id="33" name="图片 32" descr="图标&#10;&#10;描述已自动生成">
              <a:extLst>
                <a:ext uri="{FF2B5EF4-FFF2-40B4-BE49-F238E27FC236}">
                  <a16:creationId xmlns:a16="http://schemas.microsoft.com/office/drawing/2014/main" id="{3233931D-14F7-C78D-4D3B-7FF17DBE09B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90644" y="2696809"/>
              <a:ext cx="1074916" cy="1074916"/>
            </a:xfrm>
            <a:prstGeom prst="rect">
              <a:avLst/>
            </a:prstGeom>
          </p:spPr>
        </p:pic>
      </p:grpSp>
      <p:grpSp>
        <p:nvGrpSpPr>
          <p:cNvPr id="36" name="组合 35">
            <a:extLst>
              <a:ext uri="{FF2B5EF4-FFF2-40B4-BE49-F238E27FC236}">
                <a16:creationId xmlns:a16="http://schemas.microsoft.com/office/drawing/2014/main" id="{6C33048C-2B11-9ED9-1F12-27810B1691D2}"/>
              </a:ext>
            </a:extLst>
          </p:cNvPr>
          <p:cNvGrpSpPr/>
          <p:nvPr/>
        </p:nvGrpSpPr>
        <p:grpSpPr>
          <a:xfrm>
            <a:off x="5888531" y="3395253"/>
            <a:ext cx="628120" cy="670720"/>
            <a:chOff x="5300435" y="2623166"/>
            <a:chExt cx="1074916" cy="1074916"/>
          </a:xfrm>
        </p:grpSpPr>
        <p:pic>
          <p:nvPicPr>
            <p:cNvPr id="24" name="图片 23" descr="黑暗中的灯光&#10;&#10;低可信度描述已自动生成">
              <a:extLst>
                <a:ext uri="{FF2B5EF4-FFF2-40B4-BE49-F238E27FC236}">
                  <a16:creationId xmlns:a16="http://schemas.microsoft.com/office/drawing/2014/main" id="{5E0006E4-720D-AD5A-A224-7A1A7111DA51}"/>
                </a:ext>
              </a:extLst>
            </p:cNvPr>
            <p:cNvPicPr>
              <a:picLocks noChangeAspect="1"/>
            </p:cNvPicPr>
            <p:nvPr/>
          </p:nvPicPr>
          <p:blipFill>
            <a:blip r:embed="rId5">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5300435" y="2623166"/>
              <a:ext cx="1074916" cy="1074916"/>
            </a:xfrm>
            <a:prstGeom prst="rect">
              <a:avLst/>
            </a:prstGeom>
          </p:spPr>
        </p:pic>
        <p:pic>
          <p:nvPicPr>
            <p:cNvPr id="25" name="Graphic 29" descr="Ladybug">
              <a:extLst>
                <a:ext uri="{FF2B5EF4-FFF2-40B4-BE49-F238E27FC236}">
                  <a16:creationId xmlns:a16="http://schemas.microsoft.com/office/drawing/2014/main" id="{62206C76-766A-CCF8-A5AC-18AB66006220}"/>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475658" y="2790185"/>
              <a:ext cx="532086" cy="532086"/>
            </a:xfrm>
            <a:prstGeom prst="rect">
              <a:avLst/>
            </a:prstGeom>
          </p:spPr>
        </p:pic>
      </p:grpSp>
      <p:grpSp>
        <p:nvGrpSpPr>
          <p:cNvPr id="40" name="组合 39">
            <a:extLst>
              <a:ext uri="{FF2B5EF4-FFF2-40B4-BE49-F238E27FC236}">
                <a16:creationId xmlns:a16="http://schemas.microsoft.com/office/drawing/2014/main" id="{4A5A1855-F04E-6388-1811-1208F68230DA}"/>
              </a:ext>
            </a:extLst>
          </p:cNvPr>
          <p:cNvGrpSpPr/>
          <p:nvPr/>
        </p:nvGrpSpPr>
        <p:grpSpPr>
          <a:xfrm>
            <a:off x="8814772" y="3909680"/>
            <a:ext cx="1223110" cy="1284605"/>
            <a:chOff x="8645049" y="3781266"/>
            <a:chExt cx="1223110" cy="1284605"/>
          </a:xfrm>
        </p:grpSpPr>
        <p:grpSp>
          <p:nvGrpSpPr>
            <p:cNvPr id="37" name="组合 36">
              <a:extLst>
                <a:ext uri="{FF2B5EF4-FFF2-40B4-BE49-F238E27FC236}">
                  <a16:creationId xmlns:a16="http://schemas.microsoft.com/office/drawing/2014/main" id="{E439EE73-2C72-01A8-A3C7-1C7CF7B4EF78}"/>
                </a:ext>
              </a:extLst>
            </p:cNvPr>
            <p:cNvGrpSpPr/>
            <p:nvPr/>
          </p:nvGrpSpPr>
          <p:grpSpPr>
            <a:xfrm>
              <a:off x="8645049" y="3781266"/>
              <a:ext cx="1074916" cy="1088695"/>
              <a:chOff x="6490644" y="2696809"/>
              <a:chExt cx="1074916" cy="1088695"/>
            </a:xfrm>
          </p:grpSpPr>
          <p:sp>
            <p:nvSpPr>
              <p:cNvPr id="38" name="矩形 37">
                <a:extLst>
                  <a:ext uri="{FF2B5EF4-FFF2-40B4-BE49-F238E27FC236}">
                    <a16:creationId xmlns:a16="http://schemas.microsoft.com/office/drawing/2014/main" id="{AADADB74-9025-2B71-CFED-1B5DD71A2388}"/>
                  </a:ext>
                </a:extLst>
              </p:cNvPr>
              <p:cNvSpPr/>
              <p:nvPr/>
            </p:nvSpPr>
            <p:spPr>
              <a:xfrm flipH="1">
                <a:off x="6588457" y="2696810"/>
                <a:ext cx="842549" cy="1088694"/>
              </a:xfrm>
              <a:prstGeom prst="rect">
                <a:avLst/>
              </a:prstGeom>
              <a:solidFill>
                <a:schemeClr val="bg1"/>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pic>
            <p:nvPicPr>
              <p:cNvPr id="39" name="图片 38" descr="图标&#10;&#10;描述已自动生成">
                <a:extLst>
                  <a:ext uri="{FF2B5EF4-FFF2-40B4-BE49-F238E27FC236}">
                    <a16:creationId xmlns:a16="http://schemas.microsoft.com/office/drawing/2014/main" id="{DB00EA68-1F48-33FA-CBDD-6FE4A40759A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90644" y="2696809"/>
                <a:ext cx="1074916" cy="1074916"/>
              </a:xfrm>
              <a:prstGeom prst="rect">
                <a:avLst/>
              </a:prstGeom>
            </p:spPr>
          </p:pic>
        </p:grpSp>
        <p:pic>
          <p:nvPicPr>
            <p:cNvPr id="29" name="图片 28" descr="图标&#10;&#10;描述已自动生成">
              <a:extLst>
                <a:ext uri="{FF2B5EF4-FFF2-40B4-BE49-F238E27FC236}">
                  <a16:creationId xmlns:a16="http://schemas.microsoft.com/office/drawing/2014/main" id="{7CC0A0B4-2267-2271-40AA-16988276915C}"/>
                </a:ext>
              </a:extLst>
            </p:cNvPr>
            <p:cNvPicPr>
              <a:picLocks noChangeAspect="1"/>
            </p:cNvPicPr>
            <p:nvPr/>
          </p:nvPicPr>
          <p:blipFill>
            <a:blip r:embed="rId8">
              <a:extLst>
                <a:ext uri="{BEBA8EAE-BF5A-486C-A8C5-ECC9F3942E4B}">
                  <a14:imgProps xmlns:a14="http://schemas.microsoft.com/office/drawing/2010/main">
                    <a14:imgLayer r:embed="rId9">
                      <a14:imgEffect>
                        <a14:saturation sat="66000"/>
                      </a14:imgEffect>
                    </a14:imgLayer>
                  </a14:imgProps>
                </a:ext>
                <a:ext uri="{28A0092B-C50C-407E-A947-70E740481C1C}">
                  <a14:useLocalDpi xmlns:a14="http://schemas.microsoft.com/office/drawing/2010/main" val="0"/>
                </a:ext>
              </a:extLst>
            </a:blip>
            <a:stretch>
              <a:fillRect/>
            </a:stretch>
          </p:blipFill>
          <p:spPr>
            <a:xfrm>
              <a:off x="9156160" y="4353872"/>
              <a:ext cx="711999" cy="711999"/>
            </a:xfrm>
            <a:prstGeom prst="rect">
              <a:avLst/>
            </a:prstGeom>
          </p:spPr>
        </p:pic>
      </p:grpSp>
      <p:sp>
        <p:nvSpPr>
          <p:cNvPr id="41" name="文本框 40">
            <a:extLst>
              <a:ext uri="{FF2B5EF4-FFF2-40B4-BE49-F238E27FC236}">
                <a16:creationId xmlns:a16="http://schemas.microsoft.com/office/drawing/2014/main" id="{E0D20134-1A41-1252-FFCA-6A4DE3685EBD}"/>
              </a:ext>
            </a:extLst>
          </p:cNvPr>
          <p:cNvSpPr txBox="1"/>
          <p:nvPr/>
        </p:nvSpPr>
        <p:spPr>
          <a:xfrm>
            <a:off x="6420524" y="3200607"/>
            <a:ext cx="2187740" cy="707886"/>
          </a:xfrm>
          <a:prstGeom prst="rect">
            <a:avLst/>
          </a:prstGeom>
          <a:noFill/>
        </p:spPr>
        <p:txBody>
          <a:bodyPr wrap="square" rtlCol="0">
            <a:spAutoFit/>
          </a:bodyPr>
          <a:lstStyle/>
          <a:p>
            <a:r>
              <a:rPr lang="en-US" altLang="zh-CN" sz="2000" b="1" i="1" dirty="0">
                <a:solidFill>
                  <a:srgbClr val="C00000"/>
                </a:solidFill>
                <a:ea typeface="微软雅黑" panose="020B0503020204020204" pitchFamily="34" charset="-122"/>
              </a:rPr>
              <a:t>Manually written assertions</a:t>
            </a:r>
            <a:endParaRPr lang="zh-CN" altLang="en-US" sz="2000" b="1" i="1" dirty="0">
              <a:solidFill>
                <a:srgbClr val="C00000"/>
              </a:solidFill>
              <a:ea typeface="微软雅黑" panose="020B0503020204020204" pitchFamily="34" charset="-122"/>
            </a:endParaRPr>
          </a:p>
        </p:txBody>
      </p:sp>
      <p:sp>
        <p:nvSpPr>
          <p:cNvPr id="42" name="文本框 41">
            <a:extLst>
              <a:ext uri="{FF2B5EF4-FFF2-40B4-BE49-F238E27FC236}">
                <a16:creationId xmlns:a16="http://schemas.microsoft.com/office/drawing/2014/main" id="{7B44A111-E9D0-443A-3000-26C353CB1DE8}"/>
              </a:ext>
            </a:extLst>
          </p:cNvPr>
          <p:cNvSpPr txBox="1"/>
          <p:nvPr/>
        </p:nvSpPr>
        <p:spPr>
          <a:xfrm>
            <a:off x="9912655" y="4229281"/>
            <a:ext cx="2187740" cy="707886"/>
          </a:xfrm>
          <a:prstGeom prst="rect">
            <a:avLst/>
          </a:prstGeom>
          <a:noFill/>
        </p:spPr>
        <p:txBody>
          <a:bodyPr wrap="square" rtlCol="0">
            <a:spAutoFit/>
          </a:bodyPr>
          <a:lstStyle/>
          <a:p>
            <a:r>
              <a:rPr lang="en-US" altLang="zh-CN" sz="2000" b="1" i="1" dirty="0">
                <a:solidFill>
                  <a:srgbClr val="C00000"/>
                </a:solidFill>
                <a:ea typeface="微软雅黑" panose="020B0503020204020204" pitchFamily="34" charset="-122"/>
              </a:rPr>
              <a:t>Manually designed workloads</a:t>
            </a:r>
            <a:endParaRPr lang="zh-CN" altLang="en-US" sz="2000" b="1" i="1" dirty="0">
              <a:solidFill>
                <a:srgbClr val="C00000"/>
              </a:solidFill>
              <a:ea typeface="微软雅黑" panose="020B0503020204020204" pitchFamily="34" charset="-122"/>
            </a:endParaRPr>
          </a:p>
        </p:txBody>
      </p:sp>
      <p:pic>
        <p:nvPicPr>
          <p:cNvPr id="43" name="图形 42">
            <a:extLst>
              <a:ext uri="{FF2B5EF4-FFF2-40B4-BE49-F238E27FC236}">
                <a16:creationId xmlns:a16="http://schemas.microsoft.com/office/drawing/2014/main" id="{D0C4A6DD-D45B-AFEC-6685-27A3D6C1FF7F}"/>
              </a:ext>
            </a:extLst>
          </p:cNvPr>
          <p:cNvPicPr>
            <a:picLocks noChangeAspect="1"/>
          </p:cNvPicPr>
          <p:nvPr/>
        </p:nvPicPr>
        <p:blipFill rotWithShape="1">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r="27610"/>
          <a:stretch/>
        </p:blipFill>
        <p:spPr>
          <a:xfrm>
            <a:off x="7643600" y="4122452"/>
            <a:ext cx="992678" cy="952285"/>
          </a:xfrm>
          <a:prstGeom prst="rect">
            <a:avLst/>
          </a:prstGeom>
        </p:spPr>
      </p:pic>
    </p:spTree>
    <p:extLst>
      <p:ext uri="{BB962C8B-B14F-4D97-AF65-F5344CB8AC3E}">
        <p14:creationId xmlns:p14="http://schemas.microsoft.com/office/powerpoint/2010/main" val="3137197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P spid="4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7B496E-78D3-4FD0-8F77-D2CB62205AA1}"/>
              </a:ext>
            </a:extLst>
          </p:cNvPr>
          <p:cNvSpPr>
            <a:spLocks noGrp="1"/>
          </p:cNvSpPr>
          <p:nvPr>
            <p:ph type="title"/>
          </p:nvPr>
        </p:nvSpPr>
        <p:spPr/>
        <p:txBody>
          <a:bodyPr/>
          <a:lstStyle/>
          <a:p>
            <a:r>
              <a:rPr lang="en-US" altLang="zh-CN" dirty="0"/>
              <a:t>Observation and insight</a:t>
            </a:r>
            <a:endParaRPr lang="zh-CN" altLang="en-US" dirty="0"/>
          </a:p>
        </p:txBody>
      </p:sp>
      <p:sp>
        <p:nvSpPr>
          <p:cNvPr id="4" name="灯片编号占位符 3">
            <a:extLst>
              <a:ext uri="{FF2B5EF4-FFF2-40B4-BE49-F238E27FC236}">
                <a16:creationId xmlns:a16="http://schemas.microsoft.com/office/drawing/2014/main" id="{737C56F6-77B4-E87F-796A-D07385FD0460}"/>
              </a:ext>
            </a:extLst>
          </p:cNvPr>
          <p:cNvSpPr>
            <a:spLocks noGrp="1"/>
          </p:cNvSpPr>
          <p:nvPr>
            <p:ph type="sldNum" sz="quarter" idx="12"/>
          </p:nvPr>
        </p:nvSpPr>
        <p:spPr/>
        <p:txBody>
          <a:bodyPr/>
          <a:lstStyle/>
          <a:p>
            <a:fld id="{AB762644-4423-4A8C-BF71-6D8119CDF996}" type="slidenum">
              <a:rPr lang="zh-CN" altLang="en-US" smtClean="0"/>
              <a:t>8</a:t>
            </a:fld>
            <a:endParaRPr lang="zh-CN" altLang="en-US"/>
          </a:p>
        </p:txBody>
      </p:sp>
      <p:pic>
        <p:nvPicPr>
          <p:cNvPr id="10" name="Picture 2" descr="Family Cartoon">
            <a:extLst>
              <a:ext uri="{FF2B5EF4-FFF2-40B4-BE49-F238E27FC236}">
                <a16:creationId xmlns:a16="http://schemas.microsoft.com/office/drawing/2014/main" id="{3CC68C14-EB7C-1223-D26A-0D0F91799EDC}"/>
              </a:ext>
            </a:extLst>
          </p:cNvPr>
          <p:cNvPicPr>
            <a:picLocks noChangeAspect="1" noChangeArrowheads="1"/>
          </p:cNvPicPr>
          <p:nvPr/>
        </p:nvPicPr>
        <p:blipFill>
          <a:blip r:embed="rId3" cstate="print">
            <a:extLst>
              <a:ext uri="{BEBA8EAE-BF5A-486C-A8C5-ECC9F3942E4B}">
                <a14:imgProps xmlns:a14="http://schemas.microsoft.com/office/drawing/2010/main">
                  <a14:imgLayer r:embed="rId4">
                    <a14:imgEffect>
                      <a14:backgroundRemoval t="3889" b="96222" l="1556" r="98222">
                        <a14:foregroundMark x1="53000" y1="17444" x2="53000" y2="17444"/>
                        <a14:foregroundMark x1="31889" y1="18000" x2="31889" y2="18000"/>
                        <a14:foregroundMark x1="27111" y1="22111" x2="27111" y2="22111"/>
                        <a14:foregroundMark x1="33556" y1="27889" x2="33556" y2="27889"/>
                        <a14:foregroundMark x1="17333" y1="30778" x2="17333" y2="30778"/>
                        <a14:foregroundMark x1="25333" y1="17667" x2="25333" y2="17667"/>
                        <a14:foregroundMark x1="9111" y1="50000" x2="9111" y2="50000"/>
                        <a14:foregroundMark x1="15111" y1="46778" x2="15111" y2="46778"/>
                        <a14:foregroundMark x1="5778" y1="64000" x2="5778" y2="64000"/>
                        <a14:foregroundMark x1="13222" y1="47778" x2="13222" y2="47778"/>
                        <a14:foregroundMark x1="71111" y1="40000" x2="71111" y2="40000"/>
                        <a14:foregroundMark x1="93000" y1="33222" x2="93000" y2="33222"/>
                        <a14:foregroundMark x1="96667" y1="32667" x2="96667" y2="32667"/>
                        <a14:foregroundMark x1="87667" y1="60556" x2="87667" y2="60556"/>
                        <a14:foregroundMark x1="85222" y1="58444" x2="85222" y2="58444"/>
                        <a14:foregroundMark x1="75000" y1="56222" x2="75000" y2="56222"/>
                        <a14:foregroundMark x1="63222" y1="51889" x2="62222" y2="52111"/>
                        <a14:foregroundMark x1="20444" y1="60556" x2="20444" y2="60556"/>
                        <a14:foregroundMark x1="14444" y1="57667" x2="14444" y2="57667"/>
                        <a14:foregroundMark x1="14222" y1="57444" x2="14222" y2="57444"/>
                        <a14:foregroundMark x1="6000" y1="55333" x2="6000" y2="55333"/>
                        <a14:foregroundMark x1="9778" y1="49000" x2="24889" y2="34667"/>
                        <a14:foregroundMark x1="9333" y1="61111" x2="23000" y2="28444"/>
                        <a14:foregroundMark x1="23000" y1="28444" x2="37444" y2="15333"/>
                        <a14:foregroundMark x1="37444" y1="15333" x2="61333" y2="16333"/>
                        <a14:foregroundMark x1="61333" y1="16333" x2="70444" y2="33000"/>
                        <a14:foregroundMark x1="70444" y1="33000" x2="70333" y2="45444"/>
                        <a14:foregroundMark x1="70333" y1="45444" x2="58222" y2="65222"/>
                        <a14:foregroundMark x1="58222" y1="65222" x2="26556" y2="69000"/>
                        <a14:foregroundMark x1="26556" y1="69000" x2="11000" y2="57000"/>
                        <a14:foregroundMark x1="91778" y1="54778" x2="73889" y2="87444"/>
                        <a14:foregroundMark x1="73889" y1="87444" x2="66000" y2="93333"/>
                        <a14:foregroundMark x1="66000" y1="93333" x2="56000" y2="95333"/>
                        <a14:foregroundMark x1="56000" y1="95333" x2="25889" y2="84556"/>
                        <a14:foregroundMark x1="25889" y1="84556" x2="8222" y2="70111"/>
                        <a14:foregroundMark x1="8222" y1="70111" x2="7111" y2="59778"/>
                        <a14:foregroundMark x1="7111" y1="59778" x2="16111" y2="27000"/>
                        <a14:foregroundMark x1="16111" y1="27000" x2="25000" y2="17667"/>
                        <a14:foregroundMark x1="25000" y1="17667" x2="40333" y2="9333"/>
                        <a14:foregroundMark x1="40333" y1="9333" x2="52556" y2="8333"/>
                        <a14:foregroundMark x1="52556" y1="8333" x2="80444" y2="25889"/>
                        <a14:foregroundMark x1="80444" y1="25889" x2="93222" y2="49778"/>
                        <a14:foregroundMark x1="93222" y1="49778" x2="92444" y2="55000"/>
                        <a14:foregroundMark x1="1556" y1="68333" x2="1556" y2="68333"/>
                        <a14:foregroundMark x1="17778" y1="51333" x2="33111" y2="32667"/>
                        <a14:foregroundMark x1="33111" y1="32667" x2="33333" y2="32667"/>
                        <a14:foregroundMark x1="28000" y1="27333" x2="26778" y2="36222"/>
                        <a14:foregroundMark x1="26778" y1="36222" x2="27333" y2="37111"/>
                        <a14:foregroundMark x1="30444" y1="39778" x2="63444" y2="30778"/>
                        <a14:foregroundMark x1="59556" y1="24444" x2="47444" y2="21111"/>
                        <a14:foregroundMark x1="49889" y1="21111" x2="60000" y2="22333"/>
                        <a14:foregroundMark x1="60000" y1="22333" x2="54444" y2="29111"/>
                        <a14:foregroundMark x1="54444" y1="29111" x2="46556" y2="31333"/>
                        <a14:foregroundMark x1="46556" y1="31333" x2="46444" y2="31556"/>
                        <a14:foregroundMark x1="37000" y1="34000" x2="37000" y2="34000"/>
                        <a14:foregroundMark x1="47111" y1="38000" x2="47111" y2="38000"/>
                        <a14:foregroundMark x1="52556" y1="37556" x2="52556" y2="37556"/>
                        <a14:foregroundMark x1="59333" y1="37556" x2="59333" y2="37556"/>
                        <a14:foregroundMark x1="90778" y1="52111" x2="81889" y2="64444"/>
                        <a14:foregroundMark x1="66111" y1="90667" x2="52556" y2="89889"/>
                        <a14:foregroundMark x1="52556" y1="89889" x2="52556" y2="89889"/>
                        <a14:foregroundMark x1="59333" y1="95333" x2="30889" y2="94222"/>
                        <a14:foregroundMark x1="30889" y1="94222" x2="24333" y2="89444"/>
                        <a14:foregroundMark x1="15222" y1="80222" x2="14444" y2="78111"/>
                        <a14:foregroundMark x1="10778" y1="77556" x2="16333" y2="84444"/>
                        <a14:foregroundMark x1="16333" y1="84444" x2="16444" y2="84889"/>
                        <a14:foregroundMark x1="3778" y1="60667" x2="10222" y2="33000"/>
                        <a14:foregroundMark x1="10222" y1="33000" x2="21556" y2="15889"/>
                        <a14:foregroundMark x1="21556" y1="15889" x2="34000" y2="5667"/>
                        <a14:foregroundMark x1="34000" y1="5667" x2="44778" y2="2333"/>
                        <a14:foregroundMark x1="44778" y1="2333" x2="60667" y2="7667"/>
                        <a14:foregroundMark x1="60667" y1="7667" x2="76556" y2="20556"/>
                        <a14:foregroundMark x1="79444" y1="17222" x2="58000" y2="5222"/>
                        <a14:foregroundMark x1="58000" y1="5222" x2="39333" y2="4889"/>
                        <a14:foregroundMark x1="39333" y1="4889" x2="37667" y2="5778"/>
                        <a14:foregroundMark x1="78667" y1="15333" x2="78667" y2="15333"/>
                        <a14:foregroundMark x1="82111" y1="17222" x2="59000" y2="3889"/>
                        <a14:foregroundMark x1="84222" y1="16000" x2="70333" y2="9333"/>
                        <a14:foregroundMark x1="70333" y1="9333" x2="65778" y2="8778"/>
                        <a14:foregroundMark x1="29778" y1="8778" x2="10556" y2="25111"/>
                        <a14:foregroundMark x1="10556" y1="25111" x2="7222" y2="29333"/>
                        <a14:foregroundMark x1="8444" y1="30000" x2="2556" y2="58889"/>
                        <a14:foregroundMark x1="46889" y1="37333" x2="64333" y2="38111"/>
                        <a14:foregroundMark x1="94889" y1="43444" x2="86111" y2="74444"/>
                        <a14:foregroundMark x1="86111" y1="74444" x2="83111" y2="78778"/>
                        <a14:foregroundMark x1="98333" y1="42000" x2="97889" y2="55778"/>
                        <a14:foregroundMark x1="95889" y1="59667" x2="90556" y2="72222"/>
                        <a14:foregroundMark x1="76556" y1="88778" x2="65111" y2="96222"/>
                        <a14:foregroundMark x1="62889" y1="49667" x2="62889" y2="49667"/>
                      </a14:backgroundRemoval>
                    </a14:imgEffect>
                  </a14:imgLayer>
                </a14:imgProps>
              </a:ext>
              <a:ext uri="{28A0092B-C50C-407E-A947-70E740481C1C}">
                <a14:useLocalDpi xmlns:a14="http://schemas.microsoft.com/office/drawing/2010/main" val="0"/>
              </a:ext>
            </a:extLst>
          </a:blip>
          <a:srcRect/>
          <a:stretch>
            <a:fillRect/>
          </a:stretch>
        </p:blipFill>
        <p:spPr bwMode="auto">
          <a:xfrm>
            <a:off x="9772059" y="3077006"/>
            <a:ext cx="1447973" cy="1447973"/>
          </a:xfrm>
          <a:prstGeom prst="rect">
            <a:avLst/>
          </a:prstGeom>
          <a:noFill/>
          <a:extLst>
            <a:ext uri="{909E8E84-426E-40DD-AFC4-6F175D3DCCD1}">
              <a14:hiddenFill xmlns:a14="http://schemas.microsoft.com/office/drawing/2010/main">
                <a:solidFill>
                  <a:srgbClr val="FFFFFF"/>
                </a:solidFill>
              </a14:hiddenFill>
            </a:ext>
          </a:extLst>
        </p:spPr>
      </p:pic>
      <p:sp>
        <p:nvSpPr>
          <p:cNvPr id="11" name="文本框 10">
            <a:extLst>
              <a:ext uri="{FF2B5EF4-FFF2-40B4-BE49-F238E27FC236}">
                <a16:creationId xmlns:a16="http://schemas.microsoft.com/office/drawing/2014/main" id="{E8B42575-BBFD-5C1E-E365-A8FB635AABCD}"/>
              </a:ext>
            </a:extLst>
          </p:cNvPr>
          <p:cNvSpPr txBox="1"/>
          <p:nvPr/>
        </p:nvSpPr>
        <p:spPr>
          <a:xfrm>
            <a:off x="8966834" y="2619150"/>
            <a:ext cx="2800470" cy="400110"/>
          </a:xfrm>
          <a:prstGeom prst="rect">
            <a:avLst/>
          </a:prstGeom>
          <a:noFill/>
        </p:spPr>
        <p:txBody>
          <a:bodyPr wrap="square" rtlCol="0">
            <a:spAutoFit/>
          </a:bodyPr>
          <a:lstStyle/>
          <a:p>
            <a:pPr algn="ctr"/>
            <a:r>
              <a:rPr lang="en-US" altLang="zh-CN" sz="2000" i="1" dirty="0">
                <a:ea typeface="微软雅黑" panose="020B0503020204020204" pitchFamily="34" charset="-122"/>
              </a:rPr>
              <a:t>System implementation</a:t>
            </a:r>
            <a:endParaRPr lang="zh-CN" altLang="en-US" sz="2000" i="1" dirty="0">
              <a:ea typeface="微软雅黑" panose="020B0503020204020204" pitchFamily="34" charset="-122"/>
            </a:endParaRPr>
          </a:p>
        </p:txBody>
      </p:sp>
      <p:cxnSp>
        <p:nvCxnSpPr>
          <p:cNvPr id="94" name="直接连接符 93">
            <a:extLst>
              <a:ext uri="{FF2B5EF4-FFF2-40B4-BE49-F238E27FC236}">
                <a16:creationId xmlns:a16="http://schemas.microsoft.com/office/drawing/2014/main" id="{B4A69BD2-9689-CD26-B3C4-757AA4C443BE}"/>
              </a:ext>
            </a:extLst>
          </p:cNvPr>
          <p:cNvCxnSpPr>
            <a:cxnSpLocks/>
          </p:cNvCxnSpPr>
          <p:nvPr/>
        </p:nvCxnSpPr>
        <p:spPr>
          <a:xfrm>
            <a:off x="3099609" y="2746028"/>
            <a:ext cx="659430" cy="500390"/>
          </a:xfrm>
          <a:prstGeom prst="line">
            <a:avLst/>
          </a:prstGeom>
          <a:ln w="25400">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cxnSp>
        <p:nvCxnSpPr>
          <p:cNvPr id="95" name="直接连接符 94">
            <a:extLst>
              <a:ext uri="{FF2B5EF4-FFF2-40B4-BE49-F238E27FC236}">
                <a16:creationId xmlns:a16="http://schemas.microsoft.com/office/drawing/2014/main" id="{41630C3A-D973-282B-0B5B-06BB17CA777A}"/>
              </a:ext>
            </a:extLst>
          </p:cNvPr>
          <p:cNvCxnSpPr>
            <a:cxnSpLocks/>
          </p:cNvCxnSpPr>
          <p:nvPr/>
        </p:nvCxnSpPr>
        <p:spPr>
          <a:xfrm flipV="1">
            <a:off x="3051075" y="4321439"/>
            <a:ext cx="756497" cy="682442"/>
          </a:xfrm>
          <a:prstGeom prst="line">
            <a:avLst/>
          </a:prstGeom>
          <a:ln w="25400">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pic>
        <p:nvPicPr>
          <p:cNvPr id="100" name="Picture 4" descr="Protocols Icons &amp; Symbols">
            <a:extLst>
              <a:ext uri="{FF2B5EF4-FFF2-40B4-BE49-F238E27FC236}">
                <a16:creationId xmlns:a16="http://schemas.microsoft.com/office/drawing/2014/main" id="{AA5C4A46-A90C-126E-9D5B-6DA11C18611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57092" y="1869305"/>
            <a:ext cx="1461245" cy="1461245"/>
          </a:xfrm>
          <a:prstGeom prst="rect">
            <a:avLst/>
          </a:prstGeom>
          <a:noFill/>
          <a:extLst>
            <a:ext uri="{909E8E84-426E-40DD-AFC4-6F175D3DCCD1}">
              <a14:hiddenFill xmlns:a14="http://schemas.microsoft.com/office/drawing/2010/main">
                <a:solidFill>
                  <a:srgbClr val="FFFFFF"/>
                </a:solidFill>
              </a14:hiddenFill>
            </a:ext>
          </a:extLst>
        </p:spPr>
      </p:pic>
      <p:grpSp>
        <p:nvGrpSpPr>
          <p:cNvPr id="101" name="组合 100">
            <a:extLst>
              <a:ext uri="{FF2B5EF4-FFF2-40B4-BE49-F238E27FC236}">
                <a16:creationId xmlns:a16="http://schemas.microsoft.com/office/drawing/2014/main" id="{716E8E3A-A140-A093-FBDB-EA19C06C564F}"/>
              </a:ext>
            </a:extLst>
          </p:cNvPr>
          <p:cNvGrpSpPr/>
          <p:nvPr/>
        </p:nvGrpSpPr>
        <p:grpSpPr>
          <a:xfrm>
            <a:off x="1159603" y="4494085"/>
            <a:ext cx="1781501" cy="1194947"/>
            <a:chOff x="869445" y="4366571"/>
            <a:chExt cx="1624587" cy="1023236"/>
          </a:xfrm>
          <a:solidFill>
            <a:schemeClr val="bg1"/>
          </a:solidFill>
        </p:grpSpPr>
        <p:sp>
          <p:nvSpPr>
            <p:cNvPr id="102" name="椭圆 101">
              <a:extLst>
                <a:ext uri="{FF2B5EF4-FFF2-40B4-BE49-F238E27FC236}">
                  <a16:creationId xmlns:a16="http://schemas.microsoft.com/office/drawing/2014/main" id="{3312EFC3-F6DD-72C0-7A0C-D5E88274FBEB}"/>
                </a:ext>
              </a:extLst>
            </p:cNvPr>
            <p:cNvSpPr/>
            <p:nvPr/>
          </p:nvSpPr>
          <p:spPr bwMode="auto">
            <a:xfrm>
              <a:off x="1709584" y="4366571"/>
              <a:ext cx="71336" cy="64989"/>
            </a:xfrm>
            <a:prstGeom prst="ellipse">
              <a:avLst/>
            </a:prstGeom>
            <a:solidFill>
              <a:schemeClr val="accent2"/>
            </a:solidFill>
            <a:ln w="635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t" anchorCtr="0" compatLnSpc="1">
              <a:prstTxWarp prst="textNoShape">
                <a:avLst/>
              </a:prstTxWarp>
              <a:noAutofit/>
            </a:bodyPr>
            <a:lstStyle/>
            <a:p>
              <a:pPr algn="ctr" defTabSz="914400" fontAlgn="base">
                <a:spcBef>
                  <a:spcPct val="20000"/>
                </a:spcBef>
                <a:spcAft>
                  <a:spcPct val="0"/>
                </a:spcAft>
                <a:buClr>
                  <a:srgbClr val="FF3300"/>
                </a:buClr>
                <a:buSzPct val="75000"/>
              </a:pPr>
              <a:endParaRPr lang="zh-CN" altLang="en-US" sz="1800" err="1">
                <a:latin typeface="Bahnschrift" panose="020B0502040204020203" pitchFamily="34" charset="0"/>
                <a:ea typeface="Linux Libertine O" panose="02000503000000000000" pitchFamily="50" charset="0"/>
                <a:cs typeface="Linux Libertine O" panose="02000503000000000000" pitchFamily="50" charset="0"/>
              </a:endParaRPr>
            </a:p>
          </p:txBody>
        </p:sp>
        <p:sp>
          <p:nvSpPr>
            <p:cNvPr id="103" name="椭圆 102">
              <a:extLst>
                <a:ext uri="{FF2B5EF4-FFF2-40B4-BE49-F238E27FC236}">
                  <a16:creationId xmlns:a16="http://schemas.microsoft.com/office/drawing/2014/main" id="{D0E4A61F-90B9-462C-F866-4A6AC487DA36}"/>
                </a:ext>
              </a:extLst>
            </p:cNvPr>
            <p:cNvSpPr/>
            <p:nvPr/>
          </p:nvSpPr>
          <p:spPr bwMode="auto">
            <a:xfrm>
              <a:off x="1955483" y="4483550"/>
              <a:ext cx="71336" cy="64989"/>
            </a:xfrm>
            <a:prstGeom prst="ellipse">
              <a:avLst/>
            </a:prstGeom>
            <a:grpFill/>
            <a:ln w="635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t" anchorCtr="0" compatLnSpc="1">
              <a:prstTxWarp prst="textNoShape">
                <a:avLst/>
              </a:prstTxWarp>
              <a:noAutofit/>
            </a:bodyPr>
            <a:lstStyle/>
            <a:p>
              <a:pPr algn="ctr" defTabSz="914400" fontAlgn="base">
                <a:spcBef>
                  <a:spcPct val="20000"/>
                </a:spcBef>
                <a:spcAft>
                  <a:spcPct val="0"/>
                </a:spcAft>
                <a:buClr>
                  <a:srgbClr val="FF3300"/>
                </a:buClr>
                <a:buSzPct val="75000"/>
              </a:pPr>
              <a:endParaRPr lang="zh-CN" altLang="en-US" sz="1800" err="1">
                <a:latin typeface="Bahnschrift" panose="020B0502040204020203" pitchFamily="34" charset="0"/>
                <a:ea typeface="Linux Libertine O" panose="02000503000000000000" pitchFamily="50" charset="0"/>
                <a:cs typeface="Linux Libertine O" panose="02000503000000000000" pitchFamily="50" charset="0"/>
              </a:endParaRPr>
            </a:p>
          </p:txBody>
        </p:sp>
        <p:sp>
          <p:nvSpPr>
            <p:cNvPr id="104" name="椭圆 103">
              <a:extLst>
                <a:ext uri="{FF2B5EF4-FFF2-40B4-BE49-F238E27FC236}">
                  <a16:creationId xmlns:a16="http://schemas.microsoft.com/office/drawing/2014/main" id="{15C1E386-3E2C-824C-3066-F8177B659EAB}"/>
                </a:ext>
              </a:extLst>
            </p:cNvPr>
            <p:cNvSpPr/>
            <p:nvPr/>
          </p:nvSpPr>
          <p:spPr bwMode="auto">
            <a:xfrm>
              <a:off x="2180822" y="4729914"/>
              <a:ext cx="71336" cy="64989"/>
            </a:xfrm>
            <a:prstGeom prst="ellipse">
              <a:avLst/>
            </a:prstGeom>
            <a:grpFill/>
            <a:ln w="635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t" anchorCtr="0" compatLnSpc="1">
              <a:prstTxWarp prst="textNoShape">
                <a:avLst/>
              </a:prstTxWarp>
              <a:noAutofit/>
            </a:bodyPr>
            <a:lstStyle/>
            <a:p>
              <a:pPr algn="ctr" defTabSz="914400" fontAlgn="base">
                <a:spcBef>
                  <a:spcPct val="20000"/>
                </a:spcBef>
                <a:spcAft>
                  <a:spcPct val="0"/>
                </a:spcAft>
                <a:buClr>
                  <a:srgbClr val="FF3300"/>
                </a:buClr>
                <a:buSzPct val="75000"/>
              </a:pPr>
              <a:endParaRPr lang="zh-CN" altLang="en-US" sz="1800" err="1">
                <a:latin typeface="Bahnschrift" panose="020B0502040204020203" pitchFamily="34" charset="0"/>
                <a:ea typeface="Linux Libertine O" panose="02000503000000000000" pitchFamily="50" charset="0"/>
                <a:cs typeface="Linux Libertine O" panose="02000503000000000000" pitchFamily="50" charset="0"/>
              </a:endParaRPr>
            </a:p>
          </p:txBody>
        </p:sp>
        <p:sp>
          <p:nvSpPr>
            <p:cNvPr id="105" name="椭圆 104">
              <a:extLst>
                <a:ext uri="{FF2B5EF4-FFF2-40B4-BE49-F238E27FC236}">
                  <a16:creationId xmlns:a16="http://schemas.microsoft.com/office/drawing/2014/main" id="{D9565FA8-CED9-37E0-EF87-0F2F3610286A}"/>
                </a:ext>
              </a:extLst>
            </p:cNvPr>
            <p:cNvSpPr/>
            <p:nvPr/>
          </p:nvSpPr>
          <p:spPr bwMode="auto">
            <a:xfrm>
              <a:off x="2286886" y="4977880"/>
              <a:ext cx="71336" cy="64989"/>
            </a:xfrm>
            <a:prstGeom prst="ellipse">
              <a:avLst/>
            </a:prstGeom>
            <a:grpFill/>
            <a:ln w="635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t" anchorCtr="0" compatLnSpc="1">
              <a:prstTxWarp prst="textNoShape">
                <a:avLst/>
              </a:prstTxWarp>
              <a:noAutofit/>
            </a:bodyPr>
            <a:lstStyle/>
            <a:p>
              <a:pPr algn="ctr" defTabSz="914400" fontAlgn="base">
                <a:spcBef>
                  <a:spcPct val="20000"/>
                </a:spcBef>
                <a:spcAft>
                  <a:spcPct val="0"/>
                </a:spcAft>
                <a:buClr>
                  <a:srgbClr val="FF3300"/>
                </a:buClr>
                <a:buSzPct val="75000"/>
              </a:pPr>
              <a:endParaRPr lang="zh-CN" altLang="en-US" sz="1800" err="1">
                <a:latin typeface="Bahnschrift" panose="020B0502040204020203" pitchFamily="34" charset="0"/>
                <a:ea typeface="Linux Libertine O" panose="02000503000000000000" pitchFamily="50" charset="0"/>
                <a:cs typeface="Linux Libertine O" panose="02000503000000000000" pitchFamily="50" charset="0"/>
              </a:endParaRPr>
            </a:p>
          </p:txBody>
        </p:sp>
        <p:cxnSp>
          <p:nvCxnSpPr>
            <p:cNvPr id="106" name="直接连接符 105">
              <a:extLst>
                <a:ext uri="{FF2B5EF4-FFF2-40B4-BE49-F238E27FC236}">
                  <a16:creationId xmlns:a16="http://schemas.microsoft.com/office/drawing/2014/main" id="{2C9E6DD0-9C65-DB85-7997-BB1D5C1BC1DE}"/>
                </a:ext>
              </a:extLst>
            </p:cNvPr>
            <p:cNvCxnSpPr>
              <a:cxnSpLocks/>
              <a:stCxn id="102" idx="6"/>
              <a:endCxn id="103" idx="1"/>
            </p:cNvCxnSpPr>
            <p:nvPr/>
          </p:nvCxnSpPr>
          <p:spPr bwMode="auto">
            <a:xfrm>
              <a:off x="1780919" y="4399065"/>
              <a:ext cx="185012" cy="94003"/>
            </a:xfrm>
            <a:prstGeom prst="line">
              <a:avLst/>
            </a:prstGeom>
            <a:grpFill/>
            <a:ln w="1905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7" name="直接连接符 106">
              <a:extLst>
                <a:ext uri="{FF2B5EF4-FFF2-40B4-BE49-F238E27FC236}">
                  <a16:creationId xmlns:a16="http://schemas.microsoft.com/office/drawing/2014/main" id="{607BB397-C207-7F5F-F58D-8A955C4D41EF}"/>
                </a:ext>
              </a:extLst>
            </p:cNvPr>
            <p:cNvCxnSpPr>
              <a:cxnSpLocks/>
              <a:stCxn id="103" idx="5"/>
              <a:endCxn id="104" idx="1"/>
            </p:cNvCxnSpPr>
            <p:nvPr/>
          </p:nvCxnSpPr>
          <p:spPr bwMode="auto">
            <a:xfrm>
              <a:off x="2016373" y="4539020"/>
              <a:ext cx="174897" cy="200411"/>
            </a:xfrm>
            <a:prstGeom prst="line">
              <a:avLst/>
            </a:prstGeom>
            <a:grpFill/>
            <a:ln w="1905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8" name="直接连接符 107">
              <a:extLst>
                <a:ext uri="{FF2B5EF4-FFF2-40B4-BE49-F238E27FC236}">
                  <a16:creationId xmlns:a16="http://schemas.microsoft.com/office/drawing/2014/main" id="{C6FEC7A3-AE4B-1132-68ED-2B285FF4C8B3}"/>
                </a:ext>
              </a:extLst>
            </p:cNvPr>
            <p:cNvCxnSpPr>
              <a:cxnSpLocks/>
              <a:stCxn id="104" idx="4"/>
              <a:endCxn id="105" idx="0"/>
            </p:cNvCxnSpPr>
            <p:nvPr/>
          </p:nvCxnSpPr>
          <p:spPr bwMode="auto">
            <a:xfrm>
              <a:off x="2216490" y="4794903"/>
              <a:ext cx="106064" cy="182977"/>
            </a:xfrm>
            <a:prstGeom prst="line">
              <a:avLst/>
            </a:prstGeom>
            <a:grpFill/>
            <a:ln w="1905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109" name="椭圆 108">
              <a:extLst>
                <a:ext uri="{FF2B5EF4-FFF2-40B4-BE49-F238E27FC236}">
                  <a16:creationId xmlns:a16="http://schemas.microsoft.com/office/drawing/2014/main" id="{6B0A9CD4-256A-675C-C0B1-7F2A5EA4432F}"/>
                </a:ext>
              </a:extLst>
            </p:cNvPr>
            <p:cNvSpPr/>
            <p:nvPr/>
          </p:nvSpPr>
          <p:spPr bwMode="auto">
            <a:xfrm>
              <a:off x="2228495" y="5176104"/>
              <a:ext cx="71336" cy="64989"/>
            </a:xfrm>
            <a:prstGeom prst="ellipse">
              <a:avLst/>
            </a:prstGeom>
            <a:grpFill/>
            <a:ln w="635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t" anchorCtr="0" compatLnSpc="1">
              <a:prstTxWarp prst="textNoShape">
                <a:avLst/>
              </a:prstTxWarp>
              <a:noAutofit/>
            </a:bodyPr>
            <a:lstStyle/>
            <a:p>
              <a:pPr algn="ctr" defTabSz="914400" fontAlgn="base">
                <a:spcBef>
                  <a:spcPct val="20000"/>
                </a:spcBef>
                <a:spcAft>
                  <a:spcPct val="0"/>
                </a:spcAft>
                <a:buClr>
                  <a:srgbClr val="FF3300"/>
                </a:buClr>
                <a:buSzPct val="75000"/>
              </a:pPr>
              <a:endParaRPr lang="zh-CN" altLang="en-US" sz="1800" err="1">
                <a:latin typeface="Bahnschrift" panose="020B0502040204020203" pitchFamily="34" charset="0"/>
                <a:ea typeface="Linux Libertine O" panose="02000503000000000000" pitchFamily="50" charset="0"/>
                <a:cs typeface="Linux Libertine O" panose="02000503000000000000" pitchFamily="50" charset="0"/>
              </a:endParaRPr>
            </a:p>
          </p:txBody>
        </p:sp>
        <p:cxnSp>
          <p:nvCxnSpPr>
            <p:cNvPr id="110" name="直接连接符 109">
              <a:extLst>
                <a:ext uri="{FF2B5EF4-FFF2-40B4-BE49-F238E27FC236}">
                  <a16:creationId xmlns:a16="http://schemas.microsoft.com/office/drawing/2014/main" id="{A12D8C94-DF31-300F-77AF-FE84058B0215}"/>
                </a:ext>
              </a:extLst>
            </p:cNvPr>
            <p:cNvCxnSpPr>
              <a:cxnSpLocks/>
              <a:stCxn id="104" idx="2"/>
              <a:endCxn id="151" idx="7"/>
            </p:cNvCxnSpPr>
            <p:nvPr/>
          </p:nvCxnSpPr>
          <p:spPr bwMode="auto">
            <a:xfrm flipH="1">
              <a:off x="2105961" y="4762409"/>
              <a:ext cx="74861" cy="283534"/>
            </a:xfrm>
            <a:prstGeom prst="line">
              <a:avLst/>
            </a:prstGeom>
            <a:grpFill/>
            <a:ln w="1905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11" name="直接连接符 110">
              <a:extLst>
                <a:ext uri="{FF2B5EF4-FFF2-40B4-BE49-F238E27FC236}">
                  <a16:creationId xmlns:a16="http://schemas.microsoft.com/office/drawing/2014/main" id="{C38C87EE-29E7-FA43-799E-8AFC41C89466}"/>
                </a:ext>
              </a:extLst>
            </p:cNvPr>
            <p:cNvCxnSpPr>
              <a:cxnSpLocks/>
              <a:stCxn id="149" idx="3"/>
              <a:endCxn id="123" idx="6"/>
            </p:cNvCxnSpPr>
            <p:nvPr/>
          </p:nvCxnSpPr>
          <p:spPr bwMode="auto">
            <a:xfrm flipH="1">
              <a:off x="1794773" y="5254270"/>
              <a:ext cx="111841" cy="88089"/>
            </a:xfrm>
            <a:prstGeom prst="line">
              <a:avLst/>
            </a:prstGeom>
            <a:grpFill/>
            <a:ln w="1905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112" name="椭圆 111">
              <a:extLst>
                <a:ext uri="{FF2B5EF4-FFF2-40B4-BE49-F238E27FC236}">
                  <a16:creationId xmlns:a16="http://schemas.microsoft.com/office/drawing/2014/main" id="{4F3F3AB6-7317-7153-D691-2460B42C6C7F}"/>
                </a:ext>
              </a:extLst>
            </p:cNvPr>
            <p:cNvSpPr/>
            <p:nvPr/>
          </p:nvSpPr>
          <p:spPr bwMode="auto">
            <a:xfrm>
              <a:off x="1337688" y="4439846"/>
              <a:ext cx="71336" cy="64989"/>
            </a:xfrm>
            <a:prstGeom prst="ellipse">
              <a:avLst/>
            </a:prstGeom>
            <a:grpFill/>
            <a:ln w="635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t" anchorCtr="0" compatLnSpc="1">
              <a:prstTxWarp prst="textNoShape">
                <a:avLst/>
              </a:prstTxWarp>
              <a:noAutofit/>
            </a:bodyPr>
            <a:lstStyle/>
            <a:p>
              <a:pPr algn="ctr" defTabSz="914400" fontAlgn="base">
                <a:spcBef>
                  <a:spcPct val="20000"/>
                </a:spcBef>
                <a:spcAft>
                  <a:spcPct val="0"/>
                </a:spcAft>
                <a:buClr>
                  <a:srgbClr val="FF3300"/>
                </a:buClr>
                <a:buSzPct val="75000"/>
              </a:pPr>
              <a:endParaRPr lang="zh-CN" altLang="en-US" sz="1800" err="1">
                <a:latin typeface="Bahnschrift" panose="020B0502040204020203" pitchFamily="34" charset="0"/>
                <a:ea typeface="Linux Libertine O" panose="02000503000000000000" pitchFamily="50" charset="0"/>
                <a:cs typeface="Linux Libertine O" panose="02000503000000000000" pitchFamily="50" charset="0"/>
              </a:endParaRPr>
            </a:p>
          </p:txBody>
        </p:sp>
        <p:cxnSp>
          <p:nvCxnSpPr>
            <p:cNvPr id="113" name="直接连接符 112">
              <a:extLst>
                <a:ext uri="{FF2B5EF4-FFF2-40B4-BE49-F238E27FC236}">
                  <a16:creationId xmlns:a16="http://schemas.microsoft.com/office/drawing/2014/main" id="{EBA69D1E-0779-6FA3-D011-8C4A2FAADFF6}"/>
                </a:ext>
              </a:extLst>
            </p:cNvPr>
            <p:cNvCxnSpPr>
              <a:cxnSpLocks/>
              <a:stCxn id="112" idx="6"/>
              <a:endCxn id="102" idx="2"/>
            </p:cNvCxnSpPr>
            <p:nvPr/>
          </p:nvCxnSpPr>
          <p:spPr bwMode="auto">
            <a:xfrm flipV="1">
              <a:off x="1409024" y="4399066"/>
              <a:ext cx="300559" cy="73275"/>
            </a:xfrm>
            <a:prstGeom prst="line">
              <a:avLst/>
            </a:prstGeom>
            <a:grpFill/>
            <a:ln w="1905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114" name="椭圆 113">
              <a:extLst>
                <a:ext uri="{FF2B5EF4-FFF2-40B4-BE49-F238E27FC236}">
                  <a16:creationId xmlns:a16="http://schemas.microsoft.com/office/drawing/2014/main" id="{1F5002E2-8E88-919F-D82F-BC68524C6ED6}"/>
                </a:ext>
              </a:extLst>
            </p:cNvPr>
            <p:cNvSpPr/>
            <p:nvPr/>
          </p:nvSpPr>
          <p:spPr bwMode="auto">
            <a:xfrm>
              <a:off x="1860011" y="4637711"/>
              <a:ext cx="71336" cy="64989"/>
            </a:xfrm>
            <a:prstGeom prst="ellipse">
              <a:avLst/>
            </a:prstGeom>
            <a:grpFill/>
            <a:ln w="635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t" anchorCtr="0" compatLnSpc="1">
              <a:prstTxWarp prst="textNoShape">
                <a:avLst/>
              </a:prstTxWarp>
              <a:noAutofit/>
            </a:bodyPr>
            <a:lstStyle/>
            <a:p>
              <a:pPr algn="ctr" defTabSz="914400" fontAlgn="base">
                <a:spcBef>
                  <a:spcPct val="20000"/>
                </a:spcBef>
                <a:spcAft>
                  <a:spcPct val="0"/>
                </a:spcAft>
                <a:buClr>
                  <a:srgbClr val="FF3300"/>
                </a:buClr>
                <a:buSzPct val="75000"/>
              </a:pPr>
              <a:endParaRPr lang="zh-CN" altLang="en-US" sz="1800" err="1">
                <a:latin typeface="Bahnschrift" panose="020B0502040204020203" pitchFamily="34" charset="0"/>
                <a:ea typeface="Linux Libertine O" panose="02000503000000000000" pitchFamily="50" charset="0"/>
                <a:cs typeface="Linux Libertine O" panose="02000503000000000000" pitchFamily="50" charset="0"/>
              </a:endParaRPr>
            </a:p>
          </p:txBody>
        </p:sp>
        <p:cxnSp>
          <p:nvCxnSpPr>
            <p:cNvPr id="115" name="直接连接符 114">
              <a:extLst>
                <a:ext uri="{FF2B5EF4-FFF2-40B4-BE49-F238E27FC236}">
                  <a16:creationId xmlns:a16="http://schemas.microsoft.com/office/drawing/2014/main" id="{B36FCD21-F0EA-A9E7-58BE-42B8D9BB6F45}"/>
                </a:ext>
              </a:extLst>
            </p:cNvPr>
            <p:cNvCxnSpPr>
              <a:cxnSpLocks/>
              <a:stCxn id="114" idx="0"/>
              <a:endCxn id="102" idx="4"/>
            </p:cNvCxnSpPr>
            <p:nvPr/>
          </p:nvCxnSpPr>
          <p:spPr bwMode="auto">
            <a:xfrm flipH="1" flipV="1">
              <a:off x="1745251" y="4431560"/>
              <a:ext cx="150427" cy="206151"/>
            </a:xfrm>
            <a:prstGeom prst="line">
              <a:avLst/>
            </a:prstGeom>
            <a:grpFill/>
            <a:ln w="1905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116" name="椭圆 115">
              <a:extLst>
                <a:ext uri="{FF2B5EF4-FFF2-40B4-BE49-F238E27FC236}">
                  <a16:creationId xmlns:a16="http://schemas.microsoft.com/office/drawing/2014/main" id="{F9B0453B-0175-9BEA-4E0D-07F087B5DA6B}"/>
                </a:ext>
              </a:extLst>
            </p:cNvPr>
            <p:cNvSpPr/>
            <p:nvPr/>
          </p:nvSpPr>
          <p:spPr bwMode="auto">
            <a:xfrm>
              <a:off x="1748861" y="4822329"/>
              <a:ext cx="71336" cy="64989"/>
            </a:xfrm>
            <a:prstGeom prst="ellipse">
              <a:avLst/>
            </a:prstGeom>
            <a:grpFill/>
            <a:ln w="635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t" anchorCtr="0" compatLnSpc="1">
              <a:prstTxWarp prst="textNoShape">
                <a:avLst/>
              </a:prstTxWarp>
              <a:noAutofit/>
            </a:bodyPr>
            <a:lstStyle/>
            <a:p>
              <a:pPr algn="ctr" defTabSz="914400" fontAlgn="base">
                <a:spcBef>
                  <a:spcPct val="20000"/>
                </a:spcBef>
                <a:spcAft>
                  <a:spcPct val="0"/>
                </a:spcAft>
                <a:buClr>
                  <a:srgbClr val="FF3300"/>
                </a:buClr>
                <a:buSzPct val="75000"/>
              </a:pPr>
              <a:endParaRPr lang="zh-CN" altLang="en-US" sz="1800" err="1">
                <a:latin typeface="Bahnschrift" panose="020B0502040204020203" pitchFamily="34" charset="0"/>
                <a:ea typeface="Linux Libertine O" panose="02000503000000000000" pitchFamily="50" charset="0"/>
                <a:cs typeface="Linux Libertine O" panose="02000503000000000000" pitchFamily="50" charset="0"/>
              </a:endParaRPr>
            </a:p>
          </p:txBody>
        </p:sp>
        <p:sp>
          <p:nvSpPr>
            <p:cNvPr id="117" name="椭圆 116">
              <a:extLst>
                <a:ext uri="{FF2B5EF4-FFF2-40B4-BE49-F238E27FC236}">
                  <a16:creationId xmlns:a16="http://schemas.microsoft.com/office/drawing/2014/main" id="{6A6DFDA5-EB9B-534F-ED5D-FEF6671A9C3B}"/>
                </a:ext>
              </a:extLst>
            </p:cNvPr>
            <p:cNvSpPr/>
            <p:nvPr/>
          </p:nvSpPr>
          <p:spPr bwMode="auto">
            <a:xfrm>
              <a:off x="1945036" y="4813416"/>
              <a:ext cx="71336" cy="64989"/>
            </a:xfrm>
            <a:prstGeom prst="ellipse">
              <a:avLst/>
            </a:prstGeom>
            <a:grpFill/>
            <a:ln w="635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t" anchorCtr="0" compatLnSpc="1">
              <a:prstTxWarp prst="textNoShape">
                <a:avLst/>
              </a:prstTxWarp>
              <a:noAutofit/>
            </a:bodyPr>
            <a:lstStyle/>
            <a:p>
              <a:pPr algn="ctr" defTabSz="914400" fontAlgn="base">
                <a:spcBef>
                  <a:spcPct val="20000"/>
                </a:spcBef>
                <a:spcAft>
                  <a:spcPct val="0"/>
                </a:spcAft>
                <a:buClr>
                  <a:srgbClr val="FF3300"/>
                </a:buClr>
                <a:buSzPct val="75000"/>
              </a:pPr>
              <a:endParaRPr lang="zh-CN" altLang="en-US" sz="1800" err="1">
                <a:latin typeface="Bahnschrift" panose="020B0502040204020203" pitchFamily="34" charset="0"/>
                <a:ea typeface="Linux Libertine O" panose="02000503000000000000" pitchFamily="50" charset="0"/>
                <a:cs typeface="Linux Libertine O" panose="02000503000000000000" pitchFamily="50" charset="0"/>
              </a:endParaRPr>
            </a:p>
          </p:txBody>
        </p:sp>
        <p:cxnSp>
          <p:nvCxnSpPr>
            <p:cNvPr id="118" name="直接连接符 117">
              <a:extLst>
                <a:ext uri="{FF2B5EF4-FFF2-40B4-BE49-F238E27FC236}">
                  <a16:creationId xmlns:a16="http://schemas.microsoft.com/office/drawing/2014/main" id="{2C28D013-1E44-6BA8-F4B0-5DA2F044EA42}"/>
                </a:ext>
              </a:extLst>
            </p:cNvPr>
            <p:cNvCxnSpPr>
              <a:cxnSpLocks/>
              <a:stCxn id="116" idx="0"/>
              <a:endCxn id="114" idx="4"/>
            </p:cNvCxnSpPr>
            <p:nvPr/>
          </p:nvCxnSpPr>
          <p:spPr bwMode="auto">
            <a:xfrm flipV="1">
              <a:off x="1784529" y="4702699"/>
              <a:ext cx="111150" cy="119629"/>
            </a:xfrm>
            <a:prstGeom prst="line">
              <a:avLst/>
            </a:prstGeom>
            <a:grpFill/>
            <a:ln w="1905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19" name="直接连接符 118">
              <a:extLst>
                <a:ext uri="{FF2B5EF4-FFF2-40B4-BE49-F238E27FC236}">
                  <a16:creationId xmlns:a16="http://schemas.microsoft.com/office/drawing/2014/main" id="{0BB2B10E-0297-346F-9BEA-F06FF52F2A7C}"/>
                </a:ext>
              </a:extLst>
            </p:cNvPr>
            <p:cNvCxnSpPr>
              <a:cxnSpLocks/>
              <a:stCxn id="117" idx="1"/>
              <a:endCxn id="114" idx="5"/>
            </p:cNvCxnSpPr>
            <p:nvPr/>
          </p:nvCxnSpPr>
          <p:spPr bwMode="auto">
            <a:xfrm flipH="1" flipV="1">
              <a:off x="1920900" y="4693182"/>
              <a:ext cx="34583" cy="129751"/>
            </a:xfrm>
            <a:prstGeom prst="line">
              <a:avLst/>
            </a:prstGeom>
            <a:grpFill/>
            <a:ln w="1905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120" name="椭圆 119">
              <a:extLst>
                <a:ext uri="{FF2B5EF4-FFF2-40B4-BE49-F238E27FC236}">
                  <a16:creationId xmlns:a16="http://schemas.microsoft.com/office/drawing/2014/main" id="{30AA1D6B-5794-9D83-898B-CDD6A2B429BB}"/>
                </a:ext>
              </a:extLst>
            </p:cNvPr>
            <p:cNvSpPr/>
            <p:nvPr/>
          </p:nvSpPr>
          <p:spPr bwMode="auto">
            <a:xfrm>
              <a:off x="1824342" y="5051015"/>
              <a:ext cx="71336" cy="64989"/>
            </a:xfrm>
            <a:prstGeom prst="ellipse">
              <a:avLst/>
            </a:prstGeom>
            <a:grpFill/>
            <a:ln w="635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t" anchorCtr="0" compatLnSpc="1">
              <a:prstTxWarp prst="textNoShape">
                <a:avLst/>
              </a:prstTxWarp>
              <a:noAutofit/>
            </a:bodyPr>
            <a:lstStyle/>
            <a:p>
              <a:pPr algn="ctr" defTabSz="914400" fontAlgn="base">
                <a:spcBef>
                  <a:spcPct val="20000"/>
                </a:spcBef>
                <a:spcAft>
                  <a:spcPct val="0"/>
                </a:spcAft>
                <a:buClr>
                  <a:srgbClr val="FF3300"/>
                </a:buClr>
                <a:buSzPct val="75000"/>
              </a:pPr>
              <a:endParaRPr lang="zh-CN" altLang="en-US" sz="1800" err="1">
                <a:latin typeface="Bahnschrift" panose="020B0502040204020203" pitchFamily="34" charset="0"/>
                <a:ea typeface="Linux Libertine O" panose="02000503000000000000" pitchFamily="50" charset="0"/>
                <a:cs typeface="Linux Libertine O" panose="02000503000000000000" pitchFamily="50" charset="0"/>
              </a:endParaRPr>
            </a:p>
          </p:txBody>
        </p:sp>
        <p:cxnSp>
          <p:nvCxnSpPr>
            <p:cNvPr id="121" name="直接连接符 120">
              <a:extLst>
                <a:ext uri="{FF2B5EF4-FFF2-40B4-BE49-F238E27FC236}">
                  <a16:creationId xmlns:a16="http://schemas.microsoft.com/office/drawing/2014/main" id="{20443863-D33E-2872-9360-CC291EB5A92A}"/>
                </a:ext>
              </a:extLst>
            </p:cNvPr>
            <p:cNvCxnSpPr>
              <a:cxnSpLocks/>
              <a:stCxn id="120" idx="0"/>
              <a:endCxn id="116" idx="4"/>
            </p:cNvCxnSpPr>
            <p:nvPr/>
          </p:nvCxnSpPr>
          <p:spPr bwMode="auto">
            <a:xfrm flipH="1" flipV="1">
              <a:off x="1784529" y="4887318"/>
              <a:ext cx="75481" cy="163697"/>
            </a:xfrm>
            <a:prstGeom prst="line">
              <a:avLst/>
            </a:prstGeom>
            <a:grpFill/>
            <a:ln w="1905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22" name="直接连接符 121">
              <a:extLst>
                <a:ext uri="{FF2B5EF4-FFF2-40B4-BE49-F238E27FC236}">
                  <a16:creationId xmlns:a16="http://schemas.microsoft.com/office/drawing/2014/main" id="{15D05FAB-BF09-917F-6FE7-2BD905F9D352}"/>
                </a:ext>
              </a:extLst>
            </p:cNvPr>
            <p:cNvCxnSpPr>
              <a:cxnSpLocks/>
              <a:stCxn id="120" idx="7"/>
              <a:endCxn id="117" idx="3"/>
            </p:cNvCxnSpPr>
            <p:nvPr/>
          </p:nvCxnSpPr>
          <p:spPr bwMode="auto">
            <a:xfrm flipV="1">
              <a:off x="1885231" y="4868888"/>
              <a:ext cx="70252" cy="191644"/>
            </a:xfrm>
            <a:prstGeom prst="line">
              <a:avLst/>
            </a:prstGeom>
            <a:grpFill/>
            <a:ln w="1905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123" name="椭圆 122">
              <a:extLst>
                <a:ext uri="{FF2B5EF4-FFF2-40B4-BE49-F238E27FC236}">
                  <a16:creationId xmlns:a16="http://schemas.microsoft.com/office/drawing/2014/main" id="{46AA69CA-918F-9DFC-3B34-01628D0C089A}"/>
                </a:ext>
              </a:extLst>
            </p:cNvPr>
            <p:cNvSpPr/>
            <p:nvPr/>
          </p:nvSpPr>
          <p:spPr bwMode="auto">
            <a:xfrm>
              <a:off x="1723437" y="5309864"/>
              <a:ext cx="71336" cy="64989"/>
            </a:xfrm>
            <a:prstGeom prst="ellipse">
              <a:avLst/>
            </a:prstGeom>
            <a:grpFill/>
            <a:ln w="635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t" anchorCtr="0" compatLnSpc="1">
              <a:prstTxWarp prst="textNoShape">
                <a:avLst/>
              </a:prstTxWarp>
              <a:noAutofit/>
            </a:bodyPr>
            <a:lstStyle/>
            <a:p>
              <a:pPr algn="ctr" defTabSz="914400" fontAlgn="base">
                <a:spcBef>
                  <a:spcPct val="20000"/>
                </a:spcBef>
                <a:spcAft>
                  <a:spcPct val="0"/>
                </a:spcAft>
                <a:buClr>
                  <a:srgbClr val="FF3300"/>
                </a:buClr>
                <a:buSzPct val="75000"/>
              </a:pPr>
              <a:endParaRPr lang="zh-CN" altLang="en-US" sz="1800" err="1">
                <a:latin typeface="Bahnschrift" panose="020B0502040204020203" pitchFamily="34" charset="0"/>
                <a:ea typeface="Linux Libertine O" panose="02000503000000000000" pitchFamily="50" charset="0"/>
                <a:cs typeface="Linux Libertine O" panose="02000503000000000000" pitchFamily="50" charset="0"/>
              </a:endParaRPr>
            </a:p>
          </p:txBody>
        </p:sp>
        <p:sp>
          <p:nvSpPr>
            <p:cNvPr id="124" name="椭圆 123">
              <a:extLst>
                <a:ext uri="{FF2B5EF4-FFF2-40B4-BE49-F238E27FC236}">
                  <a16:creationId xmlns:a16="http://schemas.microsoft.com/office/drawing/2014/main" id="{EB850E69-28B5-6126-7E54-2E7DEE7FC33C}"/>
                </a:ext>
              </a:extLst>
            </p:cNvPr>
            <p:cNvSpPr/>
            <p:nvPr/>
          </p:nvSpPr>
          <p:spPr bwMode="auto">
            <a:xfrm>
              <a:off x="1426151" y="4747093"/>
              <a:ext cx="71336" cy="64989"/>
            </a:xfrm>
            <a:prstGeom prst="ellipse">
              <a:avLst/>
            </a:prstGeom>
            <a:grpFill/>
            <a:ln w="635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t" anchorCtr="0" compatLnSpc="1">
              <a:prstTxWarp prst="textNoShape">
                <a:avLst/>
              </a:prstTxWarp>
              <a:noAutofit/>
            </a:bodyPr>
            <a:lstStyle/>
            <a:p>
              <a:pPr algn="ctr" defTabSz="914400" fontAlgn="base">
                <a:spcBef>
                  <a:spcPct val="20000"/>
                </a:spcBef>
                <a:spcAft>
                  <a:spcPct val="0"/>
                </a:spcAft>
                <a:buClr>
                  <a:srgbClr val="FF3300"/>
                </a:buClr>
                <a:buSzPct val="75000"/>
              </a:pPr>
              <a:endParaRPr lang="zh-CN" altLang="en-US" sz="1800" err="1">
                <a:latin typeface="Bahnschrift" panose="020B0502040204020203" pitchFamily="34" charset="0"/>
                <a:ea typeface="Linux Libertine O" panose="02000503000000000000" pitchFamily="50" charset="0"/>
                <a:cs typeface="Linux Libertine O" panose="02000503000000000000" pitchFamily="50" charset="0"/>
              </a:endParaRPr>
            </a:p>
          </p:txBody>
        </p:sp>
        <p:sp>
          <p:nvSpPr>
            <p:cNvPr id="125" name="椭圆 124">
              <a:extLst>
                <a:ext uri="{FF2B5EF4-FFF2-40B4-BE49-F238E27FC236}">
                  <a16:creationId xmlns:a16="http://schemas.microsoft.com/office/drawing/2014/main" id="{0CD1D6A2-B775-4A90-F37B-904535290C67}"/>
                </a:ext>
              </a:extLst>
            </p:cNvPr>
            <p:cNvSpPr/>
            <p:nvPr/>
          </p:nvSpPr>
          <p:spPr bwMode="auto">
            <a:xfrm>
              <a:off x="1039489" y="4861906"/>
              <a:ext cx="71336" cy="64989"/>
            </a:xfrm>
            <a:prstGeom prst="ellipse">
              <a:avLst/>
            </a:prstGeom>
            <a:grpFill/>
            <a:ln w="635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t" anchorCtr="0" compatLnSpc="1">
              <a:prstTxWarp prst="textNoShape">
                <a:avLst/>
              </a:prstTxWarp>
              <a:noAutofit/>
            </a:bodyPr>
            <a:lstStyle/>
            <a:p>
              <a:pPr algn="ctr" defTabSz="914400" fontAlgn="base">
                <a:spcBef>
                  <a:spcPct val="20000"/>
                </a:spcBef>
                <a:spcAft>
                  <a:spcPct val="0"/>
                </a:spcAft>
                <a:buClr>
                  <a:srgbClr val="FF3300"/>
                </a:buClr>
                <a:buSzPct val="75000"/>
              </a:pPr>
              <a:endParaRPr lang="zh-CN" altLang="en-US" sz="1800" err="1">
                <a:latin typeface="Bahnschrift" panose="020B0502040204020203" pitchFamily="34" charset="0"/>
                <a:ea typeface="Linux Libertine O" panose="02000503000000000000" pitchFamily="50" charset="0"/>
                <a:cs typeface="Linux Libertine O" panose="02000503000000000000" pitchFamily="50" charset="0"/>
              </a:endParaRPr>
            </a:p>
          </p:txBody>
        </p:sp>
        <p:sp>
          <p:nvSpPr>
            <p:cNvPr id="126" name="椭圆 125">
              <a:extLst>
                <a:ext uri="{FF2B5EF4-FFF2-40B4-BE49-F238E27FC236}">
                  <a16:creationId xmlns:a16="http://schemas.microsoft.com/office/drawing/2014/main" id="{E51D21F4-8217-02E6-E63D-381F5F195D26}"/>
                </a:ext>
              </a:extLst>
            </p:cNvPr>
            <p:cNvSpPr/>
            <p:nvPr/>
          </p:nvSpPr>
          <p:spPr bwMode="auto">
            <a:xfrm>
              <a:off x="1091161" y="5101415"/>
              <a:ext cx="71336" cy="64989"/>
            </a:xfrm>
            <a:prstGeom prst="ellipse">
              <a:avLst/>
            </a:prstGeom>
            <a:grpFill/>
            <a:ln w="635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t" anchorCtr="0" compatLnSpc="1">
              <a:prstTxWarp prst="textNoShape">
                <a:avLst/>
              </a:prstTxWarp>
              <a:noAutofit/>
            </a:bodyPr>
            <a:lstStyle/>
            <a:p>
              <a:pPr algn="ctr" defTabSz="914400" fontAlgn="base">
                <a:spcBef>
                  <a:spcPct val="20000"/>
                </a:spcBef>
                <a:spcAft>
                  <a:spcPct val="0"/>
                </a:spcAft>
                <a:buClr>
                  <a:srgbClr val="FF3300"/>
                </a:buClr>
                <a:buSzPct val="75000"/>
              </a:pPr>
              <a:endParaRPr lang="zh-CN" altLang="en-US" sz="1800" err="1">
                <a:latin typeface="Bahnschrift" panose="020B0502040204020203" pitchFamily="34" charset="0"/>
                <a:ea typeface="Linux Libertine O" panose="02000503000000000000" pitchFamily="50" charset="0"/>
                <a:cs typeface="Linux Libertine O" panose="02000503000000000000" pitchFamily="50" charset="0"/>
              </a:endParaRPr>
            </a:p>
          </p:txBody>
        </p:sp>
        <p:sp>
          <p:nvSpPr>
            <p:cNvPr id="127" name="椭圆 126">
              <a:extLst>
                <a:ext uri="{FF2B5EF4-FFF2-40B4-BE49-F238E27FC236}">
                  <a16:creationId xmlns:a16="http://schemas.microsoft.com/office/drawing/2014/main" id="{15905FCF-D64D-1B91-F45A-A1335B7AA687}"/>
                </a:ext>
              </a:extLst>
            </p:cNvPr>
            <p:cNvSpPr/>
            <p:nvPr/>
          </p:nvSpPr>
          <p:spPr bwMode="auto">
            <a:xfrm>
              <a:off x="1267407" y="4845187"/>
              <a:ext cx="71336" cy="64989"/>
            </a:xfrm>
            <a:prstGeom prst="ellipse">
              <a:avLst/>
            </a:prstGeom>
            <a:grpFill/>
            <a:ln w="635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t" anchorCtr="0" compatLnSpc="1">
              <a:prstTxWarp prst="textNoShape">
                <a:avLst/>
              </a:prstTxWarp>
              <a:noAutofit/>
            </a:bodyPr>
            <a:lstStyle/>
            <a:p>
              <a:pPr algn="ctr" defTabSz="914400" fontAlgn="base">
                <a:spcBef>
                  <a:spcPct val="20000"/>
                </a:spcBef>
                <a:spcAft>
                  <a:spcPct val="0"/>
                </a:spcAft>
                <a:buClr>
                  <a:srgbClr val="FF3300"/>
                </a:buClr>
                <a:buSzPct val="75000"/>
              </a:pPr>
              <a:endParaRPr lang="zh-CN" altLang="en-US" sz="1800" err="1">
                <a:latin typeface="Bahnschrift" panose="020B0502040204020203" pitchFamily="34" charset="0"/>
                <a:ea typeface="Linux Libertine O" panose="02000503000000000000" pitchFamily="50" charset="0"/>
                <a:cs typeface="Linux Libertine O" panose="02000503000000000000" pitchFamily="50" charset="0"/>
              </a:endParaRPr>
            </a:p>
          </p:txBody>
        </p:sp>
        <p:sp>
          <p:nvSpPr>
            <p:cNvPr id="128" name="椭圆 127">
              <a:extLst>
                <a:ext uri="{FF2B5EF4-FFF2-40B4-BE49-F238E27FC236}">
                  <a16:creationId xmlns:a16="http://schemas.microsoft.com/office/drawing/2014/main" id="{68E2AB78-5C41-64D6-BEFF-20209EC56613}"/>
                </a:ext>
              </a:extLst>
            </p:cNvPr>
            <p:cNvSpPr/>
            <p:nvPr/>
          </p:nvSpPr>
          <p:spPr bwMode="auto">
            <a:xfrm>
              <a:off x="1272862" y="5107456"/>
              <a:ext cx="71336" cy="64989"/>
            </a:xfrm>
            <a:prstGeom prst="ellipse">
              <a:avLst/>
            </a:prstGeom>
            <a:grpFill/>
            <a:ln w="635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t" anchorCtr="0" compatLnSpc="1">
              <a:prstTxWarp prst="textNoShape">
                <a:avLst/>
              </a:prstTxWarp>
              <a:noAutofit/>
            </a:bodyPr>
            <a:lstStyle/>
            <a:p>
              <a:pPr algn="ctr" defTabSz="914400" fontAlgn="base">
                <a:spcBef>
                  <a:spcPct val="20000"/>
                </a:spcBef>
                <a:spcAft>
                  <a:spcPct val="0"/>
                </a:spcAft>
                <a:buClr>
                  <a:srgbClr val="FF3300"/>
                </a:buClr>
                <a:buSzPct val="75000"/>
              </a:pPr>
              <a:endParaRPr lang="zh-CN" altLang="en-US" sz="1800" err="1">
                <a:latin typeface="Bahnschrift" panose="020B0502040204020203" pitchFamily="34" charset="0"/>
                <a:ea typeface="Linux Libertine O" panose="02000503000000000000" pitchFamily="50" charset="0"/>
                <a:cs typeface="Linux Libertine O" panose="02000503000000000000" pitchFamily="50" charset="0"/>
              </a:endParaRPr>
            </a:p>
          </p:txBody>
        </p:sp>
        <p:sp>
          <p:nvSpPr>
            <p:cNvPr id="129" name="椭圆 128">
              <a:extLst>
                <a:ext uri="{FF2B5EF4-FFF2-40B4-BE49-F238E27FC236}">
                  <a16:creationId xmlns:a16="http://schemas.microsoft.com/office/drawing/2014/main" id="{0FBDBFAF-CFD2-6B4B-BD24-A5401CC00772}"/>
                </a:ext>
              </a:extLst>
            </p:cNvPr>
            <p:cNvSpPr/>
            <p:nvPr/>
          </p:nvSpPr>
          <p:spPr bwMode="auto">
            <a:xfrm>
              <a:off x="1497659" y="5254450"/>
              <a:ext cx="71336" cy="64989"/>
            </a:xfrm>
            <a:prstGeom prst="ellipse">
              <a:avLst/>
            </a:prstGeom>
            <a:grpFill/>
            <a:ln w="635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t" anchorCtr="0" compatLnSpc="1">
              <a:prstTxWarp prst="textNoShape">
                <a:avLst/>
              </a:prstTxWarp>
              <a:noAutofit/>
            </a:bodyPr>
            <a:lstStyle/>
            <a:p>
              <a:pPr algn="ctr" defTabSz="914400" fontAlgn="base">
                <a:spcBef>
                  <a:spcPct val="20000"/>
                </a:spcBef>
                <a:spcAft>
                  <a:spcPct val="0"/>
                </a:spcAft>
                <a:buClr>
                  <a:srgbClr val="FF3300"/>
                </a:buClr>
                <a:buSzPct val="75000"/>
              </a:pPr>
              <a:endParaRPr lang="zh-CN" altLang="en-US" sz="1800" err="1">
                <a:latin typeface="Bahnschrift" panose="020B0502040204020203" pitchFamily="34" charset="0"/>
                <a:ea typeface="Linux Libertine O" panose="02000503000000000000" pitchFamily="50" charset="0"/>
                <a:cs typeface="Linux Libertine O" panose="02000503000000000000" pitchFamily="50" charset="0"/>
              </a:endParaRPr>
            </a:p>
          </p:txBody>
        </p:sp>
        <p:sp>
          <p:nvSpPr>
            <p:cNvPr id="130" name="椭圆 129">
              <a:extLst>
                <a:ext uri="{FF2B5EF4-FFF2-40B4-BE49-F238E27FC236}">
                  <a16:creationId xmlns:a16="http://schemas.microsoft.com/office/drawing/2014/main" id="{352F61BB-EA9E-4052-80A2-F54C81B70679}"/>
                </a:ext>
              </a:extLst>
            </p:cNvPr>
            <p:cNvSpPr/>
            <p:nvPr/>
          </p:nvSpPr>
          <p:spPr bwMode="auto">
            <a:xfrm>
              <a:off x="1559977" y="4945627"/>
              <a:ext cx="71336" cy="64989"/>
            </a:xfrm>
            <a:prstGeom prst="ellipse">
              <a:avLst/>
            </a:prstGeom>
            <a:grpFill/>
            <a:ln w="635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t" anchorCtr="0" compatLnSpc="1">
              <a:prstTxWarp prst="textNoShape">
                <a:avLst/>
              </a:prstTxWarp>
              <a:noAutofit/>
            </a:bodyPr>
            <a:lstStyle/>
            <a:p>
              <a:pPr algn="ctr" defTabSz="914400" fontAlgn="base">
                <a:spcBef>
                  <a:spcPct val="20000"/>
                </a:spcBef>
                <a:spcAft>
                  <a:spcPct val="0"/>
                </a:spcAft>
                <a:buClr>
                  <a:srgbClr val="FF3300"/>
                </a:buClr>
                <a:buSzPct val="75000"/>
              </a:pPr>
              <a:endParaRPr lang="zh-CN" altLang="en-US" sz="1800" err="1">
                <a:latin typeface="Bahnschrift" panose="020B0502040204020203" pitchFamily="34" charset="0"/>
                <a:ea typeface="Linux Libertine O" panose="02000503000000000000" pitchFamily="50" charset="0"/>
                <a:cs typeface="Linux Libertine O" panose="02000503000000000000" pitchFamily="50" charset="0"/>
              </a:endParaRPr>
            </a:p>
          </p:txBody>
        </p:sp>
        <p:cxnSp>
          <p:nvCxnSpPr>
            <p:cNvPr id="131" name="直接连接符 130">
              <a:extLst>
                <a:ext uri="{FF2B5EF4-FFF2-40B4-BE49-F238E27FC236}">
                  <a16:creationId xmlns:a16="http://schemas.microsoft.com/office/drawing/2014/main" id="{6528E1A7-AED2-F16C-B6E8-DACFA0AFD91E}"/>
                </a:ext>
              </a:extLst>
            </p:cNvPr>
            <p:cNvCxnSpPr>
              <a:cxnSpLocks/>
              <a:stCxn id="168" idx="7"/>
              <a:endCxn id="112" idx="3"/>
            </p:cNvCxnSpPr>
            <p:nvPr/>
          </p:nvCxnSpPr>
          <p:spPr bwMode="auto">
            <a:xfrm flipV="1">
              <a:off x="1219368" y="4495318"/>
              <a:ext cx="128767" cy="141638"/>
            </a:xfrm>
            <a:prstGeom prst="line">
              <a:avLst/>
            </a:prstGeom>
            <a:grpFill/>
            <a:ln w="1905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32" name="直接连接符 131">
              <a:extLst>
                <a:ext uri="{FF2B5EF4-FFF2-40B4-BE49-F238E27FC236}">
                  <a16:creationId xmlns:a16="http://schemas.microsoft.com/office/drawing/2014/main" id="{01FF4A2A-8A64-C442-674E-B5386E86B1E9}"/>
                </a:ext>
              </a:extLst>
            </p:cNvPr>
            <p:cNvCxnSpPr>
              <a:cxnSpLocks/>
              <a:stCxn id="124" idx="0"/>
              <a:endCxn id="112" idx="5"/>
            </p:cNvCxnSpPr>
            <p:nvPr/>
          </p:nvCxnSpPr>
          <p:spPr bwMode="auto">
            <a:xfrm flipH="1" flipV="1">
              <a:off x="1398577" y="4495318"/>
              <a:ext cx="63241" cy="251775"/>
            </a:xfrm>
            <a:prstGeom prst="line">
              <a:avLst/>
            </a:prstGeom>
            <a:grpFill/>
            <a:ln w="1905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33" name="直接连接符 132">
              <a:extLst>
                <a:ext uri="{FF2B5EF4-FFF2-40B4-BE49-F238E27FC236}">
                  <a16:creationId xmlns:a16="http://schemas.microsoft.com/office/drawing/2014/main" id="{B7A414FE-0A6F-0503-F758-B03B83D4C01B}"/>
                </a:ext>
              </a:extLst>
            </p:cNvPr>
            <p:cNvCxnSpPr>
              <a:cxnSpLocks/>
              <a:stCxn id="126" idx="0"/>
              <a:endCxn id="125" idx="4"/>
            </p:cNvCxnSpPr>
            <p:nvPr/>
          </p:nvCxnSpPr>
          <p:spPr bwMode="auto">
            <a:xfrm flipH="1" flipV="1">
              <a:off x="1075157" y="4926895"/>
              <a:ext cx="51672" cy="174520"/>
            </a:xfrm>
            <a:prstGeom prst="line">
              <a:avLst/>
            </a:prstGeom>
            <a:grpFill/>
            <a:ln w="1905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34" name="直接连接符 133">
              <a:extLst>
                <a:ext uri="{FF2B5EF4-FFF2-40B4-BE49-F238E27FC236}">
                  <a16:creationId xmlns:a16="http://schemas.microsoft.com/office/drawing/2014/main" id="{CAF1D59D-85B2-6744-3274-96C4E33051F1}"/>
                </a:ext>
              </a:extLst>
            </p:cNvPr>
            <p:cNvCxnSpPr>
              <a:cxnSpLocks/>
              <a:stCxn id="125" idx="5"/>
              <a:endCxn id="127" idx="1"/>
            </p:cNvCxnSpPr>
            <p:nvPr/>
          </p:nvCxnSpPr>
          <p:spPr bwMode="auto">
            <a:xfrm flipV="1">
              <a:off x="1100378" y="4854704"/>
              <a:ext cx="177475" cy="62672"/>
            </a:xfrm>
            <a:prstGeom prst="line">
              <a:avLst/>
            </a:prstGeom>
            <a:grpFill/>
            <a:ln w="1905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35" name="直接连接符 134">
              <a:extLst>
                <a:ext uri="{FF2B5EF4-FFF2-40B4-BE49-F238E27FC236}">
                  <a16:creationId xmlns:a16="http://schemas.microsoft.com/office/drawing/2014/main" id="{5F26FCF3-D100-A33A-1FBB-43B5991010C2}"/>
                </a:ext>
              </a:extLst>
            </p:cNvPr>
            <p:cNvCxnSpPr>
              <a:cxnSpLocks/>
              <a:stCxn id="127" idx="4"/>
              <a:endCxn id="128" idx="1"/>
            </p:cNvCxnSpPr>
            <p:nvPr/>
          </p:nvCxnSpPr>
          <p:spPr bwMode="auto">
            <a:xfrm flipH="1">
              <a:off x="1283309" y="4910176"/>
              <a:ext cx="19766" cy="206798"/>
            </a:xfrm>
            <a:prstGeom prst="line">
              <a:avLst/>
            </a:prstGeom>
            <a:grpFill/>
            <a:ln w="1905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36" name="直接连接符 135">
              <a:extLst>
                <a:ext uri="{FF2B5EF4-FFF2-40B4-BE49-F238E27FC236}">
                  <a16:creationId xmlns:a16="http://schemas.microsoft.com/office/drawing/2014/main" id="{BDBEAD72-A8F8-1BDD-7365-EF939AC90DC0}"/>
                </a:ext>
              </a:extLst>
            </p:cNvPr>
            <p:cNvCxnSpPr>
              <a:cxnSpLocks/>
              <a:stCxn id="128" idx="4"/>
              <a:endCxn id="129" idx="1"/>
            </p:cNvCxnSpPr>
            <p:nvPr/>
          </p:nvCxnSpPr>
          <p:spPr bwMode="auto">
            <a:xfrm>
              <a:off x="1308531" y="5172444"/>
              <a:ext cx="199576" cy="91523"/>
            </a:xfrm>
            <a:prstGeom prst="line">
              <a:avLst/>
            </a:prstGeom>
            <a:grpFill/>
            <a:ln w="1905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37" name="直接连接符 136">
              <a:extLst>
                <a:ext uri="{FF2B5EF4-FFF2-40B4-BE49-F238E27FC236}">
                  <a16:creationId xmlns:a16="http://schemas.microsoft.com/office/drawing/2014/main" id="{99918856-A5D7-6B65-5FC9-BB8B68B75924}"/>
                </a:ext>
              </a:extLst>
            </p:cNvPr>
            <p:cNvCxnSpPr>
              <a:cxnSpLocks/>
              <a:stCxn id="124" idx="4"/>
              <a:endCxn id="130" idx="1"/>
            </p:cNvCxnSpPr>
            <p:nvPr/>
          </p:nvCxnSpPr>
          <p:spPr bwMode="auto">
            <a:xfrm>
              <a:off x="1461819" y="4812082"/>
              <a:ext cx="108605" cy="143063"/>
            </a:xfrm>
            <a:prstGeom prst="line">
              <a:avLst/>
            </a:prstGeom>
            <a:grpFill/>
            <a:ln w="1905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38" name="直接连接符 137">
              <a:extLst>
                <a:ext uri="{FF2B5EF4-FFF2-40B4-BE49-F238E27FC236}">
                  <a16:creationId xmlns:a16="http://schemas.microsoft.com/office/drawing/2014/main" id="{BDFCB330-1079-C159-E2A2-E166770BD58B}"/>
                </a:ext>
              </a:extLst>
            </p:cNvPr>
            <p:cNvCxnSpPr>
              <a:cxnSpLocks/>
              <a:stCxn id="130" idx="4"/>
              <a:endCxn id="129" idx="0"/>
            </p:cNvCxnSpPr>
            <p:nvPr/>
          </p:nvCxnSpPr>
          <p:spPr bwMode="auto">
            <a:xfrm flipH="1">
              <a:off x="1533327" y="5010616"/>
              <a:ext cx="62318" cy="243835"/>
            </a:xfrm>
            <a:prstGeom prst="line">
              <a:avLst/>
            </a:prstGeom>
            <a:grpFill/>
            <a:ln w="1905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39" name="直接连接符 138">
              <a:extLst>
                <a:ext uri="{FF2B5EF4-FFF2-40B4-BE49-F238E27FC236}">
                  <a16:creationId xmlns:a16="http://schemas.microsoft.com/office/drawing/2014/main" id="{9B605DE4-0F98-F69C-814D-1C3D3BD83EB3}"/>
                </a:ext>
              </a:extLst>
            </p:cNvPr>
            <p:cNvCxnSpPr>
              <a:cxnSpLocks/>
              <a:stCxn id="130" idx="3"/>
              <a:endCxn id="128" idx="7"/>
            </p:cNvCxnSpPr>
            <p:nvPr/>
          </p:nvCxnSpPr>
          <p:spPr bwMode="auto">
            <a:xfrm flipH="1">
              <a:off x="1333751" y="5001098"/>
              <a:ext cx="236673" cy="115875"/>
            </a:xfrm>
            <a:prstGeom prst="line">
              <a:avLst/>
            </a:prstGeom>
            <a:grpFill/>
            <a:ln w="1905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40" name="直接连接符 139">
              <a:extLst>
                <a:ext uri="{FF2B5EF4-FFF2-40B4-BE49-F238E27FC236}">
                  <a16:creationId xmlns:a16="http://schemas.microsoft.com/office/drawing/2014/main" id="{1F16E063-DDB7-8939-6EBB-35B507521372}"/>
                </a:ext>
              </a:extLst>
            </p:cNvPr>
            <p:cNvCxnSpPr>
              <a:cxnSpLocks/>
              <a:stCxn id="120" idx="2"/>
              <a:endCxn id="123" idx="0"/>
            </p:cNvCxnSpPr>
            <p:nvPr/>
          </p:nvCxnSpPr>
          <p:spPr bwMode="auto">
            <a:xfrm flipH="1">
              <a:off x="1759105" y="5083510"/>
              <a:ext cx="65237" cy="226354"/>
            </a:xfrm>
            <a:prstGeom prst="line">
              <a:avLst/>
            </a:prstGeom>
            <a:grpFill/>
            <a:ln w="1905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41" name="直接连接符 140">
              <a:extLst>
                <a:ext uri="{FF2B5EF4-FFF2-40B4-BE49-F238E27FC236}">
                  <a16:creationId xmlns:a16="http://schemas.microsoft.com/office/drawing/2014/main" id="{3DEB5F3A-C389-9E5C-3893-B11DAF3F8562}"/>
                </a:ext>
              </a:extLst>
            </p:cNvPr>
            <p:cNvCxnSpPr>
              <a:cxnSpLocks/>
              <a:stCxn id="127" idx="3"/>
              <a:endCxn id="126" idx="6"/>
            </p:cNvCxnSpPr>
            <p:nvPr/>
          </p:nvCxnSpPr>
          <p:spPr bwMode="auto">
            <a:xfrm flipH="1">
              <a:off x="1162497" y="4900659"/>
              <a:ext cx="115357" cy="233251"/>
            </a:xfrm>
            <a:prstGeom prst="line">
              <a:avLst/>
            </a:prstGeom>
            <a:grpFill/>
            <a:ln w="1905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42" name="直接连接符 141">
              <a:extLst>
                <a:ext uri="{FF2B5EF4-FFF2-40B4-BE49-F238E27FC236}">
                  <a16:creationId xmlns:a16="http://schemas.microsoft.com/office/drawing/2014/main" id="{EF7781DA-7894-53A5-8D4B-48B0DE7591BA}"/>
                </a:ext>
              </a:extLst>
            </p:cNvPr>
            <p:cNvCxnSpPr>
              <a:cxnSpLocks/>
              <a:stCxn id="120" idx="1"/>
              <a:endCxn id="130" idx="6"/>
            </p:cNvCxnSpPr>
            <p:nvPr/>
          </p:nvCxnSpPr>
          <p:spPr bwMode="auto">
            <a:xfrm flipH="1" flipV="1">
              <a:off x="1631313" y="4978122"/>
              <a:ext cx="203476" cy="82410"/>
            </a:xfrm>
            <a:prstGeom prst="line">
              <a:avLst/>
            </a:prstGeom>
            <a:grpFill/>
            <a:ln w="1905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43" name="直接连接符 142">
              <a:extLst>
                <a:ext uri="{FF2B5EF4-FFF2-40B4-BE49-F238E27FC236}">
                  <a16:creationId xmlns:a16="http://schemas.microsoft.com/office/drawing/2014/main" id="{0DE45D93-71A4-0419-17EE-4A28AD72BE5F}"/>
                </a:ext>
              </a:extLst>
            </p:cNvPr>
            <p:cNvCxnSpPr>
              <a:cxnSpLocks/>
              <a:stCxn id="123" idx="2"/>
              <a:endCxn id="129" idx="6"/>
            </p:cNvCxnSpPr>
            <p:nvPr/>
          </p:nvCxnSpPr>
          <p:spPr bwMode="auto">
            <a:xfrm flipH="1" flipV="1">
              <a:off x="1568995" y="5286945"/>
              <a:ext cx="154442" cy="55414"/>
            </a:xfrm>
            <a:prstGeom prst="line">
              <a:avLst/>
            </a:prstGeom>
            <a:grpFill/>
            <a:ln w="1905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44" name="直接连接符 143">
              <a:extLst>
                <a:ext uri="{FF2B5EF4-FFF2-40B4-BE49-F238E27FC236}">
                  <a16:creationId xmlns:a16="http://schemas.microsoft.com/office/drawing/2014/main" id="{0B2B9FDF-0F9C-2C3F-079D-98B6D085710A}"/>
                </a:ext>
              </a:extLst>
            </p:cNvPr>
            <p:cNvCxnSpPr>
              <a:cxnSpLocks/>
              <a:stCxn id="127" idx="7"/>
              <a:endCxn id="124" idx="2"/>
            </p:cNvCxnSpPr>
            <p:nvPr/>
          </p:nvCxnSpPr>
          <p:spPr bwMode="auto">
            <a:xfrm flipV="1">
              <a:off x="1328296" y="4779588"/>
              <a:ext cx="97855" cy="75117"/>
            </a:xfrm>
            <a:prstGeom prst="line">
              <a:avLst/>
            </a:prstGeom>
            <a:grpFill/>
            <a:ln w="1905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145" name="椭圆 144">
              <a:extLst>
                <a:ext uri="{FF2B5EF4-FFF2-40B4-BE49-F238E27FC236}">
                  <a16:creationId xmlns:a16="http://schemas.microsoft.com/office/drawing/2014/main" id="{DE3DC521-7893-0B0E-3AA5-32E2EB7A1C9B}"/>
                </a:ext>
              </a:extLst>
            </p:cNvPr>
            <p:cNvSpPr/>
            <p:nvPr/>
          </p:nvSpPr>
          <p:spPr bwMode="auto">
            <a:xfrm>
              <a:off x="1595645" y="4611501"/>
              <a:ext cx="71336" cy="64989"/>
            </a:xfrm>
            <a:prstGeom prst="ellipse">
              <a:avLst/>
            </a:prstGeom>
            <a:grpFill/>
            <a:ln w="635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t" anchorCtr="0" compatLnSpc="1">
              <a:prstTxWarp prst="textNoShape">
                <a:avLst/>
              </a:prstTxWarp>
              <a:noAutofit/>
            </a:bodyPr>
            <a:lstStyle/>
            <a:p>
              <a:pPr algn="ctr" defTabSz="914400" fontAlgn="base">
                <a:spcBef>
                  <a:spcPct val="20000"/>
                </a:spcBef>
                <a:spcAft>
                  <a:spcPct val="0"/>
                </a:spcAft>
                <a:buClr>
                  <a:srgbClr val="FF3300"/>
                </a:buClr>
                <a:buSzPct val="75000"/>
              </a:pPr>
              <a:endParaRPr lang="zh-CN" altLang="en-US" sz="1800" err="1">
                <a:latin typeface="Bahnschrift" panose="020B0502040204020203" pitchFamily="34" charset="0"/>
                <a:ea typeface="Linux Libertine O" panose="02000503000000000000" pitchFamily="50" charset="0"/>
                <a:cs typeface="Linux Libertine O" panose="02000503000000000000" pitchFamily="50" charset="0"/>
              </a:endParaRPr>
            </a:p>
          </p:txBody>
        </p:sp>
        <p:cxnSp>
          <p:nvCxnSpPr>
            <p:cNvPr id="146" name="直接连接符 145">
              <a:extLst>
                <a:ext uri="{FF2B5EF4-FFF2-40B4-BE49-F238E27FC236}">
                  <a16:creationId xmlns:a16="http://schemas.microsoft.com/office/drawing/2014/main" id="{64B7D5B8-CB87-65BB-6C26-0D19A5ECE23D}"/>
                </a:ext>
              </a:extLst>
            </p:cNvPr>
            <p:cNvCxnSpPr>
              <a:cxnSpLocks/>
              <a:stCxn id="145" idx="0"/>
              <a:endCxn id="102" idx="3"/>
            </p:cNvCxnSpPr>
            <p:nvPr/>
          </p:nvCxnSpPr>
          <p:spPr bwMode="auto">
            <a:xfrm flipV="1">
              <a:off x="1631313" y="4422042"/>
              <a:ext cx="88717" cy="189459"/>
            </a:xfrm>
            <a:prstGeom prst="line">
              <a:avLst/>
            </a:prstGeom>
            <a:grpFill/>
            <a:ln w="1905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47" name="直接连接符 146">
              <a:extLst>
                <a:ext uri="{FF2B5EF4-FFF2-40B4-BE49-F238E27FC236}">
                  <a16:creationId xmlns:a16="http://schemas.microsoft.com/office/drawing/2014/main" id="{99A11A1D-19D0-1DA7-33C4-85A9E0596FDF}"/>
                </a:ext>
              </a:extLst>
            </p:cNvPr>
            <p:cNvCxnSpPr>
              <a:cxnSpLocks/>
              <a:stCxn id="116" idx="1"/>
              <a:endCxn id="145" idx="5"/>
            </p:cNvCxnSpPr>
            <p:nvPr/>
          </p:nvCxnSpPr>
          <p:spPr bwMode="auto">
            <a:xfrm flipH="1" flipV="1">
              <a:off x="1656534" y="4666973"/>
              <a:ext cx="102774" cy="164873"/>
            </a:xfrm>
            <a:prstGeom prst="line">
              <a:avLst/>
            </a:prstGeom>
            <a:grpFill/>
            <a:ln w="1905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48" name="直接连接符 147">
              <a:extLst>
                <a:ext uri="{FF2B5EF4-FFF2-40B4-BE49-F238E27FC236}">
                  <a16:creationId xmlns:a16="http://schemas.microsoft.com/office/drawing/2014/main" id="{D35D337A-7D26-BBE8-3D09-5289274D67E4}"/>
                </a:ext>
              </a:extLst>
            </p:cNvPr>
            <p:cNvCxnSpPr>
              <a:cxnSpLocks/>
              <a:stCxn id="149" idx="0"/>
              <a:endCxn id="120" idx="5"/>
            </p:cNvCxnSpPr>
            <p:nvPr/>
          </p:nvCxnSpPr>
          <p:spPr bwMode="auto">
            <a:xfrm flipH="1" flipV="1">
              <a:off x="1885231" y="5106487"/>
              <a:ext cx="46604" cy="92311"/>
            </a:xfrm>
            <a:prstGeom prst="line">
              <a:avLst/>
            </a:prstGeom>
            <a:grpFill/>
            <a:ln w="1905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149" name="椭圆 148">
              <a:extLst>
                <a:ext uri="{FF2B5EF4-FFF2-40B4-BE49-F238E27FC236}">
                  <a16:creationId xmlns:a16="http://schemas.microsoft.com/office/drawing/2014/main" id="{1738C759-DF65-E509-1EBF-7F941DB3E998}"/>
                </a:ext>
              </a:extLst>
            </p:cNvPr>
            <p:cNvSpPr/>
            <p:nvPr/>
          </p:nvSpPr>
          <p:spPr bwMode="auto">
            <a:xfrm>
              <a:off x="1896167" y="5198798"/>
              <a:ext cx="71336" cy="64989"/>
            </a:xfrm>
            <a:prstGeom prst="ellipse">
              <a:avLst/>
            </a:prstGeom>
            <a:grpFill/>
            <a:ln w="635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t" anchorCtr="0" compatLnSpc="1">
              <a:prstTxWarp prst="textNoShape">
                <a:avLst/>
              </a:prstTxWarp>
              <a:noAutofit/>
            </a:bodyPr>
            <a:lstStyle/>
            <a:p>
              <a:pPr algn="ctr" defTabSz="914400" fontAlgn="base">
                <a:spcBef>
                  <a:spcPct val="20000"/>
                </a:spcBef>
                <a:spcAft>
                  <a:spcPct val="0"/>
                </a:spcAft>
                <a:buClr>
                  <a:srgbClr val="FF3300"/>
                </a:buClr>
                <a:buSzPct val="75000"/>
              </a:pPr>
              <a:endParaRPr lang="zh-CN" altLang="en-US" sz="1800" err="1">
                <a:latin typeface="Bahnschrift" panose="020B0502040204020203" pitchFamily="34" charset="0"/>
                <a:ea typeface="Linux Libertine O" panose="02000503000000000000" pitchFamily="50" charset="0"/>
                <a:cs typeface="Linux Libertine O" panose="02000503000000000000" pitchFamily="50" charset="0"/>
              </a:endParaRPr>
            </a:p>
          </p:txBody>
        </p:sp>
        <p:cxnSp>
          <p:nvCxnSpPr>
            <p:cNvPr id="150" name="直接连接符 149">
              <a:extLst>
                <a:ext uri="{FF2B5EF4-FFF2-40B4-BE49-F238E27FC236}">
                  <a16:creationId xmlns:a16="http://schemas.microsoft.com/office/drawing/2014/main" id="{54265DD4-5C43-3101-73FD-C82D65F51ED0}"/>
                </a:ext>
              </a:extLst>
            </p:cNvPr>
            <p:cNvCxnSpPr>
              <a:cxnSpLocks/>
              <a:stCxn id="145" idx="3"/>
              <a:endCxn id="124" idx="7"/>
            </p:cNvCxnSpPr>
            <p:nvPr/>
          </p:nvCxnSpPr>
          <p:spPr bwMode="auto">
            <a:xfrm flipH="1">
              <a:off x="1487040" y="4666973"/>
              <a:ext cx="119052" cy="89637"/>
            </a:xfrm>
            <a:prstGeom prst="line">
              <a:avLst/>
            </a:prstGeom>
            <a:grpFill/>
            <a:ln w="1905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151" name="椭圆 150">
              <a:extLst>
                <a:ext uri="{FF2B5EF4-FFF2-40B4-BE49-F238E27FC236}">
                  <a16:creationId xmlns:a16="http://schemas.microsoft.com/office/drawing/2014/main" id="{454EF098-4223-2D29-AFB7-1FF19A2FBD8E}"/>
                </a:ext>
              </a:extLst>
            </p:cNvPr>
            <p:cNvSpPr/>
            <p:nvPr/>
          </p:nvSpPr>
          <p:spPr bwMode="auto">
            <a:xfrm>
              <a:off x="2045072" y="5036426"/>
              <a:ext cx="71336" cy="64989"/>
            </a:xfrm>
            <a:prstGeom prst="ellipse">
              <a:avLst/>
            </a:prstGeom>
            <a:grpFill/>
            <a:ln w="635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t" anchorCtr="0" compatLnSpc="1">
              <a:prstTxWarp prst="textNoShape">
                <a:avLst/>
              </a:prstTxWarp>
              <a:noAutofit/>
            </a:bodyPr>
            <a:lstStyle/>
            <a:p>
              <a:pPr algn="ctr" defTabSz="914400" fontAlgn="base">
                <a:spcBef>
                  <a:spcPct val="20000"/>
                </a:spcBef>
                <a:spcAft>
                  <a:spcPct val="0"/>
                </a:spcAft>
                <a:buClr>
                  <a:srgbClr val="FF3300"/>
                </a:buClr>
                <a:buSzPct val="75000"/>
              </a:pPr>
              <a:endParaRPr lang="zh-CN" altLang="en-US" sz="1800" err="1">
                <a:latin typeface="Bahnschrift" panose="020B0502040204020203" pitchFamily="34" charset="0"/>
                <a:ea typeface="Linux Libertine O" panose="02000503000000000000" pitchFamily="50" charset="0"/>
                <a:cs typeface="Linux Libertine O" panose="02000503000000000000" pitchFamily="50" charset="0"/>
              </a:endParaRPr>
            </a:p>
          </p:txBody>
        </p:sp>
        <p:cxnSp>
          <p:nvCxnSpPr>
            <p:cNvPr id="152" name="直接连接符 151">
              <a:extLst>
                <a:ext uri="{FF2B5EF4-FFF2-40B4-BE49-F238E27FC236}">
                  <a16:creationId xmlns:a16="http://schemas.microsoft.com/office/drawing/2014/main" id="{B17F6BD8-6314-7034-8988-F26A7BBA1F0B}"/>
                </a:ext>
              </a:extLst>
            </p:cNvPr>
            <p:cNvCxnSpPr>
              <a:cxnSpLocks/>
              <a:stCxn id="151" idx="0"/>
              <a:endCxn id="117" idx="5"/>
            </p:cNvCxnSpPr>
            <p:nvPr/>
          </p:nvCxnSpPr>
          <p:spPr bwMode="auto">
            <a:xfrm flipH="1" flipV="1">
              <a:off x="2005925" y="4868888"/>
              <a:ext cx="74815" cy="167538"/>
            </a:xfrm>
            <a:prstGeom prst="line">
              <a:avLst/>
            </a:prstGeom>
            <a:grpFill/>
            <a:ln w="1905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53" name="直接连接符 152">
              <a:extLst>
                <a:ext uri="{FF2B5EF4-FFF2-40B4-BE49-F238E27FC236}">
                  <a16:creationId xmlns:a16="http://schemas.microsoft.com/office/drawing/2014/main" id="{9FF004CD-679D-0290-373D-7841DA09C140}"/>
                </a:ext>
              </a:extLst>
            </p:cNvPr>
            <p:cNvCxnSpPr>
              <a:cxnSpLocks/>
              <a:stCxn id="109" idx="7"/>
              <a:endCxn id="105" idx="3"/>
            </p:cNvCxnSpPr>
            <p:nvPr/>
          </p:nvCxnSpPr>
          <p:spPr bwMode="auto">
            <a:xfrm flipV="1">
              <a:off x="2289384" y="5033352"/>
              <a:ext cx="7949" cy="152269"/>
            </a:xfrm>
            <a:prstGeom prst="line">
              <a:avLst/>
            </a:prstGeom>
            <a:grpFill/>
            <a:ln w="1905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154" name="椭圆 153">
              <a:extLst>
                <a:ext uri="{FF2B5EF4-FFF2-40B4-BE49-F238E27FC236}">
                  <a16:creationId xmlns:a16="http://schemas.microsoft.com/office/drawing/2014/main" id="{91E06176-3918-E981-9C49-4C03B4432E10}"/>
                </a:ext>
              </a:extLst>
            </p:cNvPr>
            <p:cNvSpPr/>
            <p:nvPr/>
          </p:nvSpPr>
          <p:spPr bwMode="auto">
            <a:xfrm>
              <a:off x="2422696" y="5173078"/>
              <a:ext cx="71336" cy="64989"/>
            </a:xfrm>
            <a:prstGeom prst="ellipse">
              <a:avLst/>
            </a:prstGeom>
            <a:grpFill/>
            <a:ln w="635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t" anchorCtr="0" compatLnSpc="1">
              <a:prstTxWarp prst="textNoShape">
                <a:avLst/>
              </a:prstTxWarp>
              <a:noAutofit/>
            </a:bodyPr>
            <a:lstStyle/>
            <a:p>
              <a:pPr algn="ctr" defTabSz="914400" fontAlgn="base">
                <a:spcBef>
                  <a:spcPct val="20000"/>
                </a:spcBef>
                <a:spcAft>
                  <a:spcPct val="0"/>
                </a:spcAft>
                <a:buClr>
                  <a:srgbClr val="FF3300"/>
                </a:buClr>
                <a:buSzPct val="75000"/>
              </a:pPr>
              <a:endParaRPr lang="zh-CN" altLang="en-US" sz="1800" err="1">
                <a:latin typeface="Bahnschrift" panose="020B0502040204020203" pitchFamily="34" charset="0"/>
                <a:ea typeface="Linux Libertine O" panose="02000503000000000000" pitchFamily="50" charset="0"/>
                <a:cs typeface="Linux Libertine O" panose="02000503000000000000" pitchFamily="50" charset="0"/>
              </a:endParaRPr>
            </a:p>
          </p:txBody>
        </p:sp>
        <p:cxnSp>
          <p:nvCxnSpPr>
            <p:cNvPr id="155" name="直接连接符 154">
              <a:extLst>
                <a:ext uri="{FF2B5EF4-FFF2-40B4-BE49-F238E27FC236}">
                  <a16:creationId xmlns:a16="http://schemas.microsoft.com/office/drawing/2014/main" id="{D195121F-7F21-40CE-D080-6FAA689BB9C0}"/>
                </a:ext>
              </a:extLst>
            </p:cNvPr>
            <p:cNvCxnSpPr>
              <a:cxnSpLocks/>
              <a:stCxn id="109" idx="1"/>
              <a:endCxn id="151" idx="5"/>
            </p:cNvCxnSpPr>
            <p:nvPr/>
          </p:nvCxnSpPr>
          <p:spPr bwMode="auto">
            <a:xfrm flipH="1" flipV="1">
              <a:off x="2105961" y="5091898"/>
              <a:ext cx="132981" cy="93723"/>
            </a:xfrm>
            <a:prstGeom prst="line">
              <a:avLst/>
            </a:prstGeom>
            <a:grpFill/>
            <a:ln w="1905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56" name="直接连接符 155">
              <a:extLst>
                <a:ext uri="{FF2B5EF4-FFF2-40B4-BE49-F238E27FC236}">
                  <a16:creationId xmlns:a16="http://schemas.microsoft.com/office/drawing/2014/main" id="{22393F2F-E609-AB59-9D43-7EFE486851A8}"/>
                </a:ext>
              </a:extLst>
            </p:cNvPr>
            <p:cNvCxnSpPr>
              <a:cxnSpLocks/>
              <a:stCxn id="149" idx="7"/>
              <a:endCxn id="151" idx="3"/>
            </p:cNvCxnSpPr>
            <p:nvPr/>
          </p:nvCxnSpPr>
          <p:spPr bwMode="auto">
            <a:xfrm flipV="1">
              <a:off x="1957056" y="5091898"/>
              <a:ext cx="98463" cy="116417"/>
            </a:xfrm>
            <a:prstGeom prst="line">
              <a:avLst/>
            </a:prstGeom>
            <a:grpFill/>
            <a:ln w="1905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57" name="直接连接符 156">
              <a:extLst>
                <a:ext uri="{FF2B5EF4-FFF2-40B4-BE49-F238E27FC236}">
                  <a16:creationId xmlns:a16="http://schemas.microsoft.com/office/drawing/2014/main" id="{FE4B4FB9-6A24-7507-534D-01FF06C8A78F}"/>
                </a:ext>
              </a:extLst>
            </p:cNvPr>
            <p:cNvCxnSpPr>
              <a:cxnSpLocks/>
              <a:stCxn id="154" idx="1"/>
              <a:endCxn id="105" idx="5"/>
            </p:cNvCxnSpPr>
            <p:nvPr/>
          </p:nvCxnSpPr>
          <p:spPr bwMode="auto">
            <a:xfrm flipH="1" flipV="1">
              <a:off x="2347775" y="5033352"/>
              <a:ext cx="85368" cy="149243"/>
            </a:xfrm>
            <a:prstGeom prst="line">
              <a:avLst/>
            </a:prstGeom>
            <a:grpFill/>
            <a:ln w="1905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158" name="椭圆 157">
              <a:extLst>
                <a:ext uri="{FF2B5EF4-FFF2-40B4-BE49-F238E27FC236}">
                  <a16:creationId xmlns:a16="http://schemas.microsoft.com/office/drawing/2014/main" id="{0EAEE693-B06B-509D-1AD8-F0FC8652B2EF}"/>
                </a:ext>
              </a:extLst>
            </p:cNvPr>
            <p:cNvSpPr/>
            <p:nvPr/>
          </p:nvSpPr>
          <p:spPr bwMode="auto">
            <a:xfrm>
              <a:off x="893754" y="5324818"/>
              <a:ext cx="71336" cy="64989"/>
            </a:xfrm>
            <a:prstGeom prst="ellipse">
              <a:avLst/>
            </a:prstGeom>
            <a:grpFill/>
            <a:ln w="635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t" anchorCtr="0" compatLnSpc="1">
              <a:prstTxWarp prst="textNoShape">
                <a:avLst/>
              </a:prstTxWarp>
              <a:noAutofit/>
            </a:bodyPr>
            <a:lstStyle/>
            <a:p>
              <a:pPr algn="ctr" defTabSz="914400" fontAlgn="base">
                <a:spcBef>
                  <a:spcPct val="20000"/>
                </a:spcBef>
                <a:spcAft>
                  <a:spcPct val="0"/>
                </a:spcAft>
                <a:buClr>
                  <a:srgbClr val="FF3300"/>
                </a:buClr>
                <a:buSzPct val="75000"/>
              </a:pPr>
              <a:endParaRPr lang="zh-CN" altLang="en-US" sz="1800" err="1">
                <a:latin typeface="Bahnschrift" panose="020B0502040204020203" pitchFamily="34" charset="0"/>
                <a:ea typeface="Linux Libertine O" panose="02000503000000000000" pitchFamily="50" charset="0"/>
                <a:cs typeface="Linux Libertine O" panose="02000503000000000000" pitchFamily="50" charset="0"/>
              </a:endParaRPr>
            </a:p>
          </p:txBody>
        </p:sp>
        <p:sp>
          <p:nvSpPr>
            <p:cNvPr id="159" name="椭圆 158">
              <a:extLst>
                <a:ext uri="{FF2B5EF4-FFF2-40B4-BE49-F238E27FC236}">
                  <a16:creationId xmlns:a16="http://schemas.microsoft.com/office/drawing/2014/main" id="{79F04536-FC0B-89DE-A8B0-43F5D320B83A}"/>
                </a:ext>
              </a:extLst>
            </p:cNvPr>
            <p:cNvSpPr/>
            <p:nvPr/>
          </p:nvSpPr>
          <p:spPr bwMode="auto">
            <a:xfrm>
              <a:off x="869445" y="5114218"/>
              <a:ext cx="71336" cy="64989"/>
            </a:xfrm>
            <a:prstGeom prst="ellipse">
              <a:avLst/>
            </a:prstGeom>
            <a:grpFill/>
            <a:ln w="635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t" anchorCtr="0" compatLnSpc="1">
              <a:prstTxWarp prst="textNoShape">
                <a:avLst/>
              </a:prstTxWarp>
              <a:noAutofit/>
            </a:bodyPr>
            <a:lstStyle/>
            <a:p>
              <a:pPr algn="ctr" defTabSz="914400" fontAlgn="base">
                <a:spcBef>
                  <a:spcPct val="20000"/>
                </a:spcBef>
                <a:spcAft>
                  <a:spcPct val="0"/>
                </a:spcAft>
                <a:buClr>
                  <a:srgbClr val="FF3300"/>
                </a:buClr>
                <a:buSzPct val="75000"/>
              </a:pPr>
              <a:endParaRPr lang="zh-CN" altLang="en-US" sz="1800" err="1">
                <a:latin typeface="Bahnschrift" panose="020B0502040204020203" pitchFamily="34" charset="0"/>
                <a:ea typeface="Linux Libertine O" panose="02000503000000000000" pitchFamily="50" charset="0"/>
                <a:cs typeface="Linux Libertine O" panose="02000503000000000000" pitchFamily="50" charset="0"/>
              </a:endParaRPr>
            </a:p>
          </p:txBody>
        </p:sp>
        <p:cxnSp>
          <p:nvCxnSpPr>
            <p:cNvPr id="160" name="直接连接符 159">
              <a:extLst>
                <a:ext uri="{FF2B5EF4-FFF2-40B4-BE49-F238E27FC236}">
                  <a16:creationId xmlns:a16="http://schemas.microsoft.com/office/drawing/2014/main" id="{BE88B564-FEDF-96E5-A2B8-2E0EF7198ED9}"/>
                </a:ext>
              </a:extLst>
            </p:cNvPr>
            <p:cNvCxnSpPr>
              <a:cxnSpLocks/>
              <a:stCxn id="125" idx="3"/>
              <a:endCxn id="159" idx="7"/>
            </p:cNvCxnSpPr>
            <p:nvPr/>
          </p:nvCxnSpPr>
          <p:spPr bwMode="auto">
            <a:xfrm flipH="1">
              <a:off x="930334" y="4917378"/>
              <a:ext cx="119602" cy="206357"/>
            </a:xfrm>
            <a:prstGeom prst="line">
              <a:avLst/>
            </a:prstGeom>
            <a:grpFill/>
            <a:ln w="1905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61" name="直接连接符 160">
              <a:extLst>
                <a:ext uri="{FF2B5EF4-FFF2-40B4-BE49-F238E27FC236}">
                  <a16:creationId xmlns:a16="http://schemas.microsoft.com/office/drawing/2014/main" id="{2C82C5CE-91EB-5B0F-8694-1806041A4C25}"/>
                </a:ext>
              </a:extLst>
            </p:cNvPr>
            <p:cNvCxnSpPr>
              <a:cxnSpLocks/>
              <a:stCxn id="158" idx="0"/>
              <a:endCxn id="159" idx="4"/>
            </p:cNvCxnSpPr>
            <p:nvPr/>
          </p:nvCxnSpPr>
          <p:spPr bwMode="auto">
            <a:xfrm flipH="1" flipV="1">
              <a:off x="905113" y="5179207"/>
              <a:ext cx="24309" cy="145611"/>
            </a:xfrm>
            <a:prstGeom prst="line">
              <a:avLst/>
            </a:prstGeom>
            <a:grpFill/>
            <a:ln w="1905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162" name="椭圆 161">
              <a:extLst>
                <a:ext uri="{FF2B5EF4-FFF2-40B4-BE49-F238E27FC236}">
                  <a16:creationId xmlns:a16="http://schemas.microsoft.com/office/drawing/2014/main" id="{13AB2E56-F591-4E2C-EE5C-BC8E72976856}"/>
                </a:ext>
              </a:extLst>
            </p:cNvPr>
            <p:cNvSpPr/>
            <p:nvPr/>
          </p:nvSpPr>
          <p:spPr bwMode="auto">
            <a:xfrm>
              <a:off x="1259308" y="5313069"/>
              <a:ext cx="71336" cy="64989"/>
            </a:xfrm>
            <a:prstGeom prst="ellipse">
              <a:avLst/>
            </a:prstGeom>
            <a:grpFill/>
            <a:ln w="635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t" anchorCtr="0" compatLnSpc="1">
              <a:prstTxWarp prst="textNoShape">
                <a:avLst/>
              </a:prstTxWarp>
              <a:noAutofit/>
            </a:bodyPr>
            <a:lstStyle/>
            <a:p>
              <a:pPr algn="ctr" defTabSz="914400" fontAlgn="base">
                <a:spcBef>
                  <a:spcPct val="20000"/>
                </a:spcBef>
                <a:spcAft>
                  <a:spcPct val="0"/>
                </a:spcAft>
                <a:buClr>
                  <a:srgbClr val="FF3300"/>
                </a:buClr>
                <a:buSzPct val="75000"/>
              </a:pPr>
              <a:endParaRPr lang="zh-CN" altLang="en-US" sz="1800" err="1">
                <a:latin typeface="Bahnschrift" panose="020B0502040204020203" pitchFamily="34" charset="0"/>
                <a:ea typeface="Linux Libertine O" panose="02000503000000000000" pitchFamily="50" charset="0"/>
                <a:cs typeface="Linux Libertine O" panose="02000503000000000000" pitchFamily="50" charset="0"/>
              </a:endParaRPr>
            </a:p>
          </p:txBody>
        </p:sp>
        <p:cxnSp>
          <p:nvCxnSpPr>
            <p:cNvPr id="163" name="直接连接符 162">
              <a:extLst>
                <a:ext uri="{FF2B5EF4-FFF2-40B4-BE49-F238E27FC236}">
                  <a16:creationId xmlns:a16="http://schemas.microsoft.com/office/drawing/2014/main" id="{04FD1E3E-F586-80C9-2143-AFA008F388DA}"/>
                </a:ext>
              </a:extLst>
            </p:cNvPr>
            <p:cNvCxnSpPr>
              <a:cxnSpLocks/>
              <a:stCxn id="128" idx="3"/>
              <a:endCxn id="158" idx="6"/>
            </p:cNvCxnSpPr>
            <p:nvPr/>
          </p:nvCxnSpPr>
          <p:spPr bwMode="auto">
            <a:xfrm flipH="1">
              <a:off x="965090" y="5162928"/>
              <a:ext cx="318219" cy="194385"/>
            </a:xfrm>
            <a:prstGeom prst="line">
              <a:avLst/>
            </a:prstGeom>
            <a:grpFill/>
            <a:ln w="1905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64" name="直接连接符 163">
              <a:extLst>
                <a:ext uri="{FF2B5EF4-FFF2-40B4-BE49-F238E27FC236}">
                  <a16:creationId xmlns:a16="http://schemas.microsoft.com/office/drawing/2014/main" id="{786CB138-2A4B-A672-B2D9-C63A18876787}"/>
                </a:ext>
              </a:extLst>
            </p:cNvPr>
            <p:cNvCxnSpPr>
              <a:cxnSpLocks/>
              <a:stCxn id="126" idx="5"/>
              <a:endCxn id="162" idx="0"/>
            </p:cNvCxnSpPr>
            <p:nvPr/>
          </p:nvCxnSpPr>
          <p:spPr bwMode="auto">
            <a:xfrm>
              <a:off x="1152050" y="5156887"/>
              <a:ext cx="142926" cy="156182"/>
            </a:xfrm>
            <a:prstGeom prst="line">
              <a:avLst/>
            </a:prstGeom>
            <a:grpFill/>
            <a:ln w="1905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65" name="直接连接符 164">
              <a:extLst>
                <a:ext uri="{FF2B5EF4-FFF2-40B4-BE49-F238E27FC236}">
                  <a16:creationId xmlns:a16="http://schemas.microsoft.com/office/drawing/2014/main" id="{455DD3E9-202D-D709-BBED-8B747D2093EC}"/>
                </a:ext>
              </a:extLst>
            </p:cNvPr>
            <p:cNvCxnSpPr>
              <a:cxnSpLocks/>
              <a:stCxn id="129" idx="7"/>
              <a:endCxn id="116" idx="3"/>
            </p:cNvCxnSpPr>
            <p:nvPr/>
          </p:nvCxnSpPr>
          <p:spPr bwMode="auto">
            <a:xfrm flipV="1">
              <a:off x="1558548" y="4877801"/>
              <a:ext cx="200760" cy="386166"/>
            </a:xfrm>
            <a:prstGeom prst="line">
              <a:avLst/>
            </a:prstGeom>
            <a:grpFill/>
            <a:ln w="1905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66" name="直接连接符 165">
              <a:extLst>
                <a:ext uri="{FF2B5EF4-FFF2-40B4-BE49-F238E27FC236}">
                  <a16:creationId xmlns:a16="http://schemas.microsoft.com/office/drawing/2014/main" id="{96C00FCD-BC13-404E-0FA7-FA9869C1B367}"/>
                </a:ext>
              </a:extLst>
            </p:cNvPr>
            <p:cNvCxnSpPr>
              <a:cxnSpLocks/>
              <a:stCxn id="145" idx="6"/>
              <a:endCxn id="103" idx="3"/>
            </p:cNvCxnSpPr>
            <p:nvPr/>
          </p:nvCxnSpPr>
          <p:spPr bwMode="auto">
            <a:xfrm flipV="1">
              <a:off x="1666981" y="4539022"/>
              <a:ext cx="298949" cy="104974"/>
            </a:xfrm>
            <a:prstGeom prst="line">
              <a:avLst/>
            </a:prstGeom>
            <a:grpFill/>
            <a:ln w="1905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67" name="直接连接符 166">
              <a:extLst>
                <a:ext uri="{FF2B5EF4-FFF2-40B4-BE49-F238E27FC236}">
                  <a16:creationId xmlns:a16="http://schemas.microsoft.com/office/drawing/2014/main" id="{A90EE953-68AC-7544-BF21-4E401CD992B0}"/>
                </a:ext>
              </a:extLst>
            </p:cNvPr>
            <p:cNvCxnSpPr>
              <a:cxnSpLocks/>
              <a:stCxn id="168" idx="5"/>
              <a:endCxn id="130" idx="2"/>
            </p:cNvCxnSpPr>
            <p:nvPr/>
          </p:nvCxnSpPr>
          <p:spPr bwMode="auto">
            <a:xfrm>
              <a:off x="1219368" y="4682911"/>
              <a:ext cx="340609" cy="295211"/>
            </a:xfrm>
            <a:prstGeom prst="line">
              <a:avLst/>
            </a:prstGeom>
            <a:grpFill/>
            <a:ln w="1905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168" name="椭圆 167">
              <a:extLst>
                <a:ext uri="{FF2B5EF4-FFF2-40B4-BE49-F238E27FC236}">
                  <a16:creationId xmlns:a16="http://schemas.microsoft.com/office/drawing/2014/main" id="{182A6A20-B5D4-17AD-AD12-38648D22D2E8}"/>
                </a:ext>
              </a:extLst>
            </p:cNvPr>
            <p:cNvSpPr/>
            <p:nvPr/>
          </p:nvSpPr>
          <p:spPr bwMode="auto">
            <a:xfrm>
              <a:off x="1158479" y="4627439"/>
              <a:ext cx="71336" cy="64989"/>
            </a:xfrm>
            <a:prstGeom prst="ellipse">
              <a:avLst/>
            </a:prstGeom>
            <a:grpFill/>
            <a:ln w="635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t" anchorCtr="0" compatLnSpc="1">
              <a:prstTxWarp prst="textNoShape">
                <a:avLst/>
              </a:prstTxWarp>
              <a:noAutofit/>
            </a:bodyPr>
            <a:lstStyle/>
            <a:p>
              <a:pPr algn="ctr" defTabSz="914400" fontAlgn="base">
                <a:spcBef>
                  <a:spcPct val="20000"/>
                </a:spcBef>
                <a:spcAft>
                  <a:spcPct val="0"/>
                </a:spcAft>
                <a:buClr>
                  <a:srgbClr val="FF3300"/>
                </a:buClr>
                <a:buSzPct val="75000"/>
              </a:pPr>
              <a:endParaRPr lang="zh-CN" altLang="en-US" sz="1800" err="1">
                <a:latin typeface="Bahnschrift" panose="020B0502040204020203" pitchFamily="34" charset="0"/>
                <a:ea typeface="Linux Libertine O" panose="02000503000000000000" pitchFamily="50" charset="0"/>
                <a:cs typeface="Linux Libertine O" panose="02000503000000000000" pitchFamily="50" charset="0"/>
              </a:endParaRPr>
            </a:p>
          </p:txBody>
        </p:sp>
        <p:cxnSp>
          <p:nvCxnSpPr>
            <p:cNvPr id="169" name="直接连接符 168">
              <a:extLst>
                <a:ext uri="{FF2B5EF4-FFF2-40B4-BE49-F238E27FC236}">
                  <a16:creationId xmlns:a16="http://schemas.microsoft.com/office/drawing/2014/main" id="{BC6DB2E4-BA21-1CE3-FDA7-2AA59179B33B}"/>
                </a:ext>
              </a:extLst>
            </p:cNvPr>
            <p:cNvCxnSpPr>
              <a:cxnSpLocks/>
              <a:stCxn id="125" idx="0"/>
              <a:endCxn id="168" idx="4"/>
            </p:cNvCxnSpPr>
            <p:nvPr/>
          </p:nvCxnSpPr>
          <p:spPr bwMode="auto">
            <a:xfrm flipV="1">
              <a:off x="1075157" y="4692428"/>
              <a:ext cx="118990" cy="169478"/>
            </a:xfrm>
            <a:prstGeom prst="line">
              <a:avLst/>
            </a:prstGeom>
            <a:grpFill/>
            <a:ln w="1905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170" name="椭圆 169">
              <a:extLst>
                <a:ext uri="{FF2B5EF4-FFF2-40B4-BE49-F238E27FC236}">
                  <a16:creationId xmlns:a16="http://schemas.microsoft.com/office/drawing/2014/main" id="{DBB8FF8B-4F90-B29E-3E3D-394448716BC7}"/>
                </a:ext>
              </a:extLst>
            </p:cNvPr>
            <p:cNvSpPr/>
            <p:nvPr/>
          </p:nvSpPr>
          <p:spPr bwMode="auto">
            <a:xfrm>
              <a:off x="1990601" y="5309863"/>
              <a:ext cx="71336" cy="64989"/>
            </a:xfrm>
            <a:prstGeom prst="ellipse">
              <a:avLst/>
            </a:prstGeom>
            <a:grpFill/>
            <a:ln w="635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t" anchorCtr="0" compatLnSpc="1">
              <a:prstTxWarp prst="textNoShape">
                <a:avLst/>
              </a:prstTxWarp>
              <a:noAutofit/>
            </a:bodyPr>
            <a:lstStyle/>
            <a:p>
              <a:pPr algn="ctr" defTabSz="914400" fontAlgn="base">
                <a:spcBef>
                  <a:spcPct val="20000"/>
                </a:spcBef>
                <a:spcAft>
                  <a:spcPct val="0"/>
                </a:spcAft>
                <a:buClr>
                  <a:srgbClr val="FF3300"/>
                </a:buClr>
                <a:buSzPct val="75000"/>
              </a:pPr>
              <a:endParaRPr lang="zh-CN" altLang="en-US" sz="1800" err="1">
                <a:latin typeface="Bahnschrift" panose="020B0502040204020203" pitchFamily="34" charset="0"/>
                <a:ea typeface="Linux Libertine O" panose="02000503000000000000" pitchFamily="50" charset="0"/>
                <a:cs typeface="Linux Libertine O" panose="02000503000000000000" pitchFamily="50" charset="0"/>
              </a:endParaRPr>
            </a:p>
          </p:txBody>
        </p:sp>
        <p:cxnSp>
          <p:nvCxnSpPr>
            <p:cNvPr id="171" name="直接连接符 170">
              <a:extLst>
                <a:ext uri="{FF2B5EF4-FFF2-40B4-BE49-F238E27FC236}">
                  <a16:creationId xmlns:a16="http://schemas.microsoft.com/office/drawing/2014/main" id="{6A916FC1-6AA7-E878-D6F8-E7990A1FA1A5}"/>
                </a:ext>
              </a:extLst>
            </p:cNvPr>
            <p:cNvCxnSpPr>
              <a:cxnSpLocks/>
              <a:stCxn id="130" idx="3"/>
              <a:endCxn id="162" idx="7"/>
            </p:cNvCxnSpPr>
            <p:nvPr/>
          </p:nvCxnSpPr>
          <p:spPr bwMode="auto">
            <a:xfrm flipH="1">
              <a:off x="1320197" y="5001099"/>
              <a:ext cx="250227" cy="321487"/>
            </a:xfrm>
            <a:prstGeom prst="line">
              <a:avLst/>
            </a:prstGeom>
            <a:grpFill/>
            <a:ln w="1905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172" name="椭圆 171">
              <a:extLst>
                <a:ext uri="{FF2B5EF4-FFF2-40B4-BE49-F238E27FC236}">
                  <a16:creationId xmlns:a16="http://schemas.microsoft.com/office/drawing/2014/main" id="{BAE85C1B-53F8-1789-1E0A-201279BDC3FE}"/>
                </a:ext>
              </a:extLst>
            </p:cNvPr>
            <p:cNvSpPr/>
            <p:nvPr/>
          </p:nvSpPr>
          <p:spPr bwMode="auto">
            <a:xfrm>
              <a:off x="2339478" y="5323550"/>
              <a:ext cx="71336" cy="64989"/>
            </a:xfrm>
            <a:prstGeom prst="ellipse">
              <a:avLst/>
            </a:prstGeom>
            <a:grpFill/>
            <a:ln w="635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t" anchorCtr="0" compatLnSpc="1">
              <a:prstTxWarp prst="textNoShape">
                <a:avLst/>
              </a:prstTxWarp>
              <a:noAutofit/>
            </a:bodyPr>
            <a:lstStyle/>
            <a:p>
              <a:pPr algn="ctr" defTabSz="914400" fontAlgn="base">
                <a:spcBef>
                  <a:spcPct val="20000"/>
                </a:spcBef>
                <a:spcAft>
                  <a:spcPct val="0"/>
                </a:spcAft>
                <a:buClr>
                  <a:srgbClr val="FF3300"/>
                </a:buClr>
                <a:buSzPct val="75000"/>
              </a:pPr>
              <a:endParaRPr lang="zh-CN" altLang="en-US" sz="1800" err="1">
                <a:latin typeface="Bahnschrift" panose="020B0502040204020203" pitchFamily="34" charset="0"/>
                <a:ea typeface="Linux Libertine O" panose="02000503000000000000" pitchFamily="50" charset="0"/>
                <a:cs typeface="Linux Libertine O" panose="02000503000000000000" pitchFamily="50" charset="0"/>
              </a:endParaRPr>
            </a:p>
          </p:txBody>
        </p:sp>
        <p:cxnSp>
          <p:nvCxnSpPr>
            <p:cNvPr id="173" name="直接连接符 172">
              <a:extLst>
                <a:ext uri="{FF2B5EF4-FFF2-40B4-BE49-F238E27FC236}">
                  <a16:creationId xmlns:a16="http://schemas.microsoft.com/office/drawing/2014/main" id="{0A6C2B01-D730-FCC8-531C-9179266E953E}"/>
                </a:ext>
              </a:extLst>
            </p:cNvPr>
            <p:cNvCxnSpPr>
              <a:cxnSpLocks/>
              <a:stCxn id="105" idx="3"/>
              <a:endCxn id="170" idx="7"/>
            </p:cNvCxnSpPr>
            <p:nvPr/>
          </p:nvCxnSpPr>
          <p:spPr bwMode="auto">
            <a:xfrm flipH="1">
              <a:off x="2051490" y="5033352"/>
              <a:ext cx="245843" cy="286028"/>
            </a:xfrm>
            <a:prstGeom prst="line">
              <a:avLst/>
            </a:prstGeom>
            <a:grpFill/>
            <a:ln w="1905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74" name="直接连接符 173">
              <a:extLst>
                <a:ext uri="{FF2B5EF4-FFF2-40B4-BE49-F238E27FC236}">
                  <a16:creationId xmlns:a16="http://schemas.microsoft.com/office/drawing/2014/main" id="{DD969093-1EEE-8697-10FA-744D905C1005}"/>
                </a:ext>
              </a:extLst>
            </p:cNvPr>
            <p:cNvCxnSpPr>
              <a:cxnSpLocks/>
              <a:stCxn id="149" idx="5"/>
              <a:endCxn id="170" idx="1"/>
            </p:cNvCxnSpPr>
            <p:nvPr/>
          </p:nvCxnSpPr>
          <p:spPr bwMode="auto">
            <a:xfrm>
              <a:off x="1957056" y="5254270"/>
              <a:ext cx="43992" cy="65110"/>
            </a:xfrm>
            <a:prstGeom prst="line">
              <a:avLst/>
            </a:prstGeom>
            <a:grpFill/>
            <a:ln w="1905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75" name="直接连接符 174">
              <a:extLst>
                <a:ext uri="{FF2B5EF4-FFF2-40B4-BE49-F238E27FC236}">
                  <a16:creationId xmlns:a16="http://schemas.microsoft.com/office/drawing/2014/main" id="{ECF7B4EF-AF9D-72D6-B516-AB62D426BC07}"/>
                </a:ext>
              </a:extLst>
            </p:cNvPr>
            <p:cNvCxnSpPr>
              <a:cxnSpLocks/>
              <a:stCxn id="109" idx="5"/>
              <a:endCxn id="172" idx="1"/>
            </p:cNvCxnSpPr>
            <p:nvPr/>
          </p:nvCxnSpPr>
          <p:spPr bwMode="auto">
            <a:xfrm>
              <a:off x="2289384" y="5231576"/>
              <a:ext cx="60541" cy="101491"/>
            </a:xfrm>
            <a:prstGeom prst="line">
              <a:avLst/>
            </a:prstGeom>
            <a:grpFill/>
            <a:ln w="1905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76" name="直接连接符 175">
              <a:extLst>
                <a:ext uri="{FF2B5EF4-FFF2-40B4-BE49-F238E27FC236}">
                  <a16:creationId xmlns:a16="http://schemas.microsoft.com/office/drawing/2014/main" id="{5BBFC8C4-4DB2-BF4A-A357-5423B3D031F2}"/>
                </a:ext>
              </a:extLst>
            </p:cNvPr>
            <p:cNvCxnSpPr>
              <a:cxnSpLocks/>
              <a:stCxn id="154" idx="4"/>
              <a:endCxn id="172" idx="7"/>
            </p:cNvCxnSpPr>
            <p:nvPr/>
          </p:nvCxnSpPr>
          <p:spPr bwMode="auto">
            <a:xfrm flipH="1">
              <a:off x="2400367" y="5238067"/>
              <a:ext cx="57997" cy="95000"/>
            </a:xfrm>
            <a:prstGeom prst="line">
              <a:avLst/>
            </a:prstGeom>
            <a:grpFill/>
            <a:ln w="1905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grpSp>
      <p:sp>
        <p:nvSpPr>
          <p:cNvPr id="177" name="文本框 176">
            <a:extLst>
              <a:ext uri="{FF2B5EF4-FFF2-40B4-BE49-F238E27FC236}">
                <a16:creationId xmlns:a16="http://schemas.microsoft.com/office/drawing/2014/main" id="{5612A5D2-39FE-C4E1-F438-2625A95D63AB}"/>
              </a:ext>
            </a:extLst>
          </p:cNvPr>
          <p:cNvSpPr txBox="1"/>
          <p:nvPr/>
        </p:nvSpPr>
        <p:spPr>
          <a:xfrm>
            <a:off x="805514" y="1403022"/>
            <a:ext cx="2555791" cy="400110"/>
          </a:xfrm>
          <a:prstGeom prst="rect">
            <a:avLst/>
          </a:prstGeom>
          <a:noFill/>
        </p:spPr>
        <p:txBody>
          <a:bodyPr wrap="square" rtlCol="0">
            <a:spAutoFit/>
          </a:bodyPr>
          <a:lstStyle/>
          <a:p>
            <a:pPr algn="ctr"/>
            <a:r>
              <a:rPr lang="en-US" altLang="zh-CN" sz="2000" i="1" dirty="0">
                <a:ea typeface="微软雅黑" panose="020B0503020204020204" pitchFamily="34" charset="-122"/>
              </a:rPr>
              <a:t>TLA+ specification</a:t>
            </a:r>
            <a:endParaRPr lang="zh-CN" altLang="en-US" sz="2000" i="1" dirty="0">
              <a:ea typeface="微软雅黑" panose="020B0503020204020204" pitchFamily="34" charset="-122"/>
            </a:endParaRPr>
          </a:p>
        </p:txBody>
      </p:sp>
      <p:sp>
        <p:nvSpPr>
          <p:cNvPr id="178" name="箭头: 上 177">
            <a:extLst>
              <a:ext uri="{FF2B5EF4-FFF2-40B4-BE49-F238E27FC236}">
                <a16:creationId xmlns:a16="http://schemas.microsoft.com/office/drawing/2014/main" id="{F6C6B4CD-688F-3D92-D45E-C78B1B95107A}"/>
              </a:ext>
            </a:extLst>
          </p:cNvPr>
          <p:cNvSpPr/>
          <p:nvPr/>
        </p:nvSpPr>
        <p:spPr>
          <a:xfrm rot="10800000">
            <a:off x="1948879" y="3565643"/>
            <a:ext cx="347406" cy="642898"/>
          </a:xfrm>
          <a:prstGeom prst="upArrow">
            <a:avLst/>
          </a:prstGeom>
          <a:solidFill>
            <a:srgbClr val="E6482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79" name="文本框 178">
            <a:extLst>
              <a:ext uri="{FF2B5EF4-FFF2-40B4-BE49-F238E27FC236}">
                <a16:creationId xmlns:a16="http://schemas.microsoft.com/office/drawing/2014/main" id="{7AEFAF47-184F-ED33-B607-A088F08FB613}"/>
              </a:ext>
            </a:extLst>
          </p:cNvPr>
          <p:cNvSpPr txBox="1"/>
          <p:nvPr/>
        </p:nvSpPr>
        <p:spPr>
          <a:xfrm>
            <a:off x="-347912" y="3480178"/>
            <a:ext cx="2207863" cy="830997"/>
          </a:xfrm>
          <a:prstGeom prst="rect">
            <a:avLst/>
          </a:prstGeom>
          <a:noFill/>
        </p:spPr>
        <p:txBody>
          <a:bodyPr wrap="square" rtlCol="0">
            <a:spAutoFit/>
          </a:bodyPr>
          <a:lstStyle/>
          <a:p>
            <a:pPr algn="r"/>
            <a:r>
              <a:rPr lang="en-US" altLang="zh-CN" sz="2400" b="1" dirty="0">
                <a:ea typeface="微软雅黑" panose="020B0503020204020204" pitchFamily="34" charset="-122"/>
              </a:rPr>
              <a:t>TLC</a:t>
            </a:r>
            <a:r>
              <a:rPr lang="zh-CN" altLang="en-US" sz="2400" b="1" dirty="0">
                <a:ea typeface="微软雅黑" panose="020B0503020204020204" pitchFamily="34" charset="-122"/>
              </a:rPr>
              <a:t> </a:t>
            </a:r>
            <a:r>
              <a:rPr lang="en-US" altLang="zh-CN" sz="2400" b="1" dirty="0">
                <a:ea typeface="微软雅黑" panose="020B0503020204020204" pitchFamily="34" charset="-122"/>
              </a:rPr>
              <a:t>model</a:t>
            </a:r>
          </a:p>
          <a:p>
            <a:pPr algn="r"/>
            <a:r>
              <a:rPr lang="en-US" altLang="zh-CN" sz="2400" b="1" dirty="0">
                <a:ea typeface="微软雅黑" panose="020B0503020204020204" pitchFamily="34" charset="-122"/>
              </a:rPr>
              <a:t>checking</a:t>
            </a:r>
          </a:p>
        </p:txBody>
      </p:sp>
      <p:sp>
        <p:nvSpPr>
          <p:cNvPr id="180" name="文本框 179">
            <a:extLst>
              <a:ext uri="{FF2B5EF4-FFF2-40B4-BE49-F238E27FC236}">
                <a16:creationId xmlns:a16="http://schemas.microsoft.com/office/drawing/2014/main" id="{899C1979-D3EC-9AD3-B797-DFFB91AB78D2}"/>
              </a:ext>
            </a:extLst>
          </p:cNvPr>
          <p:cNvSpPr txBox="1"/>
          <p:nvPr/>
        </p:nvSpPr>
        <p:spPr>
          <a:xfrm>
            <a:off x="733503" y="5784633"/>
            <a:ext cx="2555791" cy="400110"/>
          </a:xfrm>
          <a:prstGeom prst="rect">
            <a:avLst/>
          </a:prstGeom>
          <a:noFill/>
        </p:spPr>
        <p:txBody>
          <a:bodyPr wrap="square" rtlCol="0">
            <a:spAutoFit/>
          </a:bodyPr>
          <a:lstStyle/>
          <a:p>
            <a:pPr algn="ctr"/>
            <a:r>
              <a:rPr lang="en-US" altLang="zh-CN" sz="2000" i="1" dirty="0">
                <a:ea typeface="微软雅黑" panose="020B0503020204020204" pitchFamily="34" charset="-122"/>
              </a:rPr>
              <a:t>Abstract state space</a:t>
            </a:r>
            <a:endParaRPr lang="zh-CN" altLang="en-US" sz="2000" i="1" dirty="0">
              <a:ea typeface="微软雅黑" panose="020B0503020204020204" pitchFamily="34" charset="-122"/>
            </a:endParaRPr>
          </a:p>
        </p:txBody>
      </p:sp>
      <p:cxnSp>
        <p:nvCxnSpPr>
          <p:cNvPr id="186" name="直接连接符 185">
            <a:extLst>
              <a:ext uri="{FF2B5EF4-FFF2-40B4-BE49-F238E27FC236}">
                <a16:creationId xmlns:a16="http://schemas.microsoft.com/office/drawing/2014/main" id="{9AA51AE1-BACA-49DF-E0F1-5AE37070DB91}"/>
              </a:ext>
            </a:extLst>
          </p:cNvPr>
          <p:cNvCxnSpPr>
            <a:cxnSpLocks/>
          </p:cNvCxnSpPr>
          <p:nvPr/>
        </p:nvCxnSpPr>
        <p:spPr>
          <a:xfrm>
            <a:off x="9002003" y="3800992"/>
            <a:ext cx="663899" cy="0"/>
          </a:xfrm>
          <a:prstGeom prst="line">
            <a:avLst/>
          </a:prstGeom>
          <a:ln w="25400">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sp>
        <p:nvSpPr>
          <p:cNvPr id="3" name="矩形 2">
            <a:extLst>
              <a:ext uri="{FF2B5EF4-FFF2-40B4-BE49-F238E27FC236}">
                <a16:creationId xmlns:a16="http://schemas.microsoft.com/office/drawing/2014/main" id="{A2EF8824-0F52-9EC3-3C5E-D8BD1A2D6CBF}"/>
              </a:ext>
            </a:extLst>
          </p:cNvPr>
          <p:cNvSpPr/>
          <p:nvPr/>
        </p:nvSpPr>
        <p:spPr>
          <a:xfrm>
            <a:off x="2974569" y="3354041"/>
            <a:ext cx="2430938" cy="830996"/>
          </a:xfrm>
          <a:prstGeom prst="rect">
            <a:avLst/>
          </a:prstGeom>
          <a:ln>
            <a:solidFill>
              <a:schemeClr val="bg1">
                <a:lumMod val="85000"/>
              </a:schemeClr>
            </a:solidFill>
          </a:ln>
        </p:spPr>
        <p:style>
          <a:lnRef idx="2">
            <a:schemeClr val="dk1"/>
          </a:lnRef>
          <a:fillRef idx="1">
            <a:schemeClr val="lt1"/>
          </a:fillRef>
          <a:effectRef idx="0">
            <a:schemeClr val="dk1"/>
          </a:effectRef>
          <a:fontRef idx="minor">
            <a:schemeClr val="dk1"/>
          </a:fontRef>
        </p:style>
        <p:txBody>
          <a:bodyPr rtlCol="0" anchor="ctr"/>
          <a:lstStyle/>
          <a:p>
            <a:pPr marL="285750" indent="-285750">
              <a:lnSpc>
                <a:spcPts val="2400"/>
              </a:lnSpc>
              <a:buFont typeface="Wingdings" panose="05000000000000000000" pitchFamily="2" charset="2"/>
              <a:buChar char="ü"/>
            </a:pPr>
            <a:r>
              <a:rPr lang="en-US" altLang="zh-CN" dirty="0">
                <a:latin typeface="微软雅黑" panose="020B0503020204020204" pitchFamily="34" charset="-122"/>
                <a:ea typeface="微软雅黑" panose="020B0503020204020204" pitchFamily="34" charset="-122"/>
              </a:rPr>
              <a:t>System states</a:t>
            </a:r>
          </a:p>
          <a:p>
            <a:pPr marL="285750" indent="-285750">
              <a:lnSpc>
                <a:spcPts val="2400"/>
              </a:lnSpc>
              <a:buFont typeface="Wingdings" panose="05000000000000000000" pitchFamily="2" charset="2"/>
              <a:buChar char="ü"/>
            </a:pPr>
            <a:r>
              <a:rPr lang="en-US" altLang="zh-CN" dirty="0">
                <a:latin typeface="微软雅黑" panose="020B0503020204020204" pitchFamily="34" charset="-122"/>
                <a:ea typeface="微软雅黑" panose="020B0503020204020204" pitchFamily="34" charset="-122"/>
              </a:rPr>
              <a:t>System behaviors</a:t>
            </a:r>
            <a:endParaRPr lang="zh-CN" altLang="en-US" dirty="0">
              <a:latin typeface="微软雅黑" panose="020B0503020204020204" pitchFamily="34" charset="-122"/>
              <a:ea typeface="微软雅黑" panose="020B0503020204020204" pitchFamily="34" charset="-122"/>
            </a:endParaRPr>
          </a:p>
        </p:txBody>
      </p:sp>
      <p:sp>
        <p:nvSpPr>
          <p:cNvPr id="5" name="矩形 4">
            <a:extLst>
              <a:ext uri="{FF2B5EF4-FFF2-40B4-BE49-F238E27FC236}">
                <a16:creationId xmlns:a16="http://schemas.microsoft.com/office/drawing/2014/main" id="{46517EAA-29C0-9334-0E36-D3461ACA4887}"/>
              </a:ext>
            </a:extLst>
          </p:cNvPr>
          <p:cNvSpPr/>
          <p:nvPr/>
        </p:nvSpPr>
        <p:spPr>
          <a:xfrm>
            <a:off x="7064208" y="3354041"/>
            <a:ext cx="1831963" cy="830996"/>
          </a:xfrm>
          <a:prstGeom prst="rect">
            <a:avLst/>
          </a:prstGeom>
          <a:ln>
            <a:solidFill>
              <a:schemeClr val="bg1">
                <a:lumMod val="85000"/>
              </a:schemeClr>
            </a:solidFill>
          </a:ln>
        </p:spPr>
        <p:style>
          <a:lnRef idx="2">
            <a:schemeClr val="dk1"/>
          </a:lnRef>
          <a:fillRef idx="1">
            <a:schemeClr val="lt1"/>
          </a:fillRef>
          <a:effectRef idx="0">
            <a:schemeClr val="dk1"/>
          </a:effectRef>
          <a:fontRef idx="minor">
            <a:schemeClr val="dk1"/>
          </a:fontRef>
        </p:style>
        <p:txBody>
          <a:bodyPr rtlCol="0" anchor="ctr"/>
          <a:lstStyle/>
          <a:p>
            <a:pPr marL="285750" indent="-285750">
              <a:lnSpc>
                <a:spcPts val="2400"/>
              </a:lnSpc>
              <a:buFont typeface="Wingdings" panose="05000000000000000000" pitchFamily="2" charset="2"/>
              <a:buChar char="ü"/>
            </a:pPr>
            <a:r>
              <a:rPr lang="en-US" altLang="zh-CN" dirty="0">
                <a:latin typeface="微软雅黑" panose="020B0503020204020204" pitchFamily="34" charset="-122"/>
                <a:ea typeface="微软雅黑" panose="020B0503020204020204" pitchFamily="34" charset="-122"/>
              </a:rPr>
              <a:t>Test oracles</a:t>
            </a:r>
          </a:p>
          <a:p>
            <a:pPr marL="285750" indent="-285750">
              <a:lnSpc>
                <a:spcPts val="2400"/>
              </a:lnSpc>
              <a:buFont typeface="Wingdings" panose="05000000000000000000" pitchFamily="2" charset="2"/>
              <a:buChar char="ü"/>
            </a:pPr>
            <a:r>
              <a:rPr lang="en-US" altLang="zh-CN" dirty="0">
                <a:latin typeface="微软雅黑" panose="020B0503020204020204" pitchFamily="34" charset="-122"/>
                <a:ea typeface="微软雅黑" panose="020B0503020204020204" pitchFamily="34" charset="-122"/>
              </a:rPr>
              <a:t>Test cases</a:t>
            </a:r>
            <a:endParaRPr lang="zh-CN" altLang="en-US" dirty="0">
              <a:latin typeface="微软雅黑" panose="020B0503020204020204" pitchFamily="34" charset="-122"/>
              <a:ea typeface="微软雅黑" panose="020B0503020204020204" pitchFamily="34" charset="-122"/>
            </a:endParaRPr>
          </a:p>
        </p:txBody>
      </p:sp>
      <p:pic>
        <p:nvPicPr>
          <p:cNvPr id="12" name="图片 11" descr="图标&#10;&#10;中度可信度描述已自动生成">
            <a:extLst>
              <a:ext uri="{FF2B5EF4-FFF2-40B4-BE49-F238E27FC236}">
                <a16:creationId xmlns:a16="http://schemas.microsoft.com/office/drawing/2014/main" id="{004A7CBE-EFFC-3F64-AC63-081B6EE083BE}"/>
              </a:ext>
            </a:extLst>
          </p:cNvPr>
          <p:cNvPicPr>
            <a:picLocks noChangeAspect="1"/>
          </p:cNvPicPr>
          <p:nvPr/>
        </p:nvPicPr>
        <p:blipFill>
          <a:blip r:embed="rId6">
            <a:extLst>
              <a:ext uri="{BEBA8EAE-BF5A-486C-A8C5-ECC9F3942E4B}">
                <a14:imgProps xmlns:a14="http://schemas.microsoft.com/office/drawing/2010/main">
                  <a14:imgLayer r:embed="rId7">
                    <a14:imgEffect>
                      <a14:colorTemperature colorTemp="8800"/>
                    </a14:imgEffect>
                  </a14:imgLayer>
                </a14:imgProps>
              </a:ext>
              <a:ext uri="{28A0092B-C50C-407E-A947-70E740481C1C}">
                <a14:useLocalDpi xmlns:a14="http://schemas.microsoft.com/office/drawing/2010/main" val="0"/>
              </a:ext>
            </a:extLst>
          </a:blip>
          <a:stretch>
            <a:fillRect/>
          </a:stretch>
        </p:blipFill>
        <p:spPr>
          <a:xfrm>
            <a:off x="5328895" y="1950304"/>
            <a:ext cx="1905000" cy="1905000"/>
          </a:xfrm>
          <a:prstGeom prst="rect">
            <a:avLst/>
          </a:prstGeom>
        </p:spPr>
      </p:pic>
      <p:sp>
        <p:nvSpPr>
          <p:cNvPr id="16" name="箭头: 上 15">
            <a:extLst>
              <a:ext uri="{FF2B5EF4-FFF2-40B4-BE49-F238E27FC236}">
                <a16:creationId xmlns:a16="http://schemas.microsoft.com/office/drawing/2014/main" id="{B70CF274-AD0E-E296-F78E-AD4E9CDF2D18}"/>
              </a:ext>
            </a:extLst>
          </p:cNvPr>
          <p:cNvSpPr/>
          <p:nvPr/>
        </p:nvSpPr>
        <p:spPr>
          <a:xfrm rot="5400000">
            <a:off x="6022244" y="3162110"/>
            <a:ext cx="347406" cy="1277764"/>
          </a:xfrm>
          <a:prstGeom prst="upArrow">
            <a:avLst/>
          </a:prstGeom>
          <a:solidFill>
            <a:srgbClr val="E6482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456541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8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5" grpId="0" animBg="1"/>
      <p:bldP spid="1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2E978B-C737-A226-F865-7F7D173FD766}"/>
              </a:ext>
            </a:extLst>
          </p:cNvPr>
          <p:cNvSpPr>
            <a:spLocks noGrp="1"/>
          </p:cNvSpPr>
          <p:nvPr>
            <p:ph type="title"/>
          </p:nvPr>
        </p:nvSpPr>
        <p:spPr/>
        <p:txBody>
          <a:bodyPr/>
          <a:lstStyle/>
          <a:p>
            <a:r>
              <a:rPr lang="en-US" altLang="zh-CN" dirty="0" err="1"/>
              <a:t>Mocket</a:t>
            </a:r>
            <a:r>
              <a:rPr lang="en-US" altLang="zh-CN" dirty="0"/>
              <a:t>: </a:t>
            </a:r>
            <a:r>
              <a:rPr lang="en-US" altLang="zh-CN" u="sng" dirty="0"/>
              <a:t>mo</a:t>
            </a:r>
            <a:r>
              <a:rPr lang="en-US" altLang="zh-CN" dirty="0"/>
              <a:t>del </a:t>
            </a:r>
            <a:r>
              <a:rPr lang="en-US" altLang="zh-CN" u="sng" dirty="0"/>
              <a:t>c</a:t>
            </a:r>
            <a:r>
              <a:rPr lang="en-US" altLang="zh-CN" dirty="0"/>
              <a:t>hec</a:t>
            </a:r>
            <a:r>
              <a:rPr lang="en-US" altLang="zh-CN" u="sng" dirty="0"/>
              <a:t>k</a:t>
            </a:r>
            <a:r>
              <a:rPr lang="en-US" altLang="zh-CN" dirty="0"/>
              <a:t>ing guid</a:t>
            </a:r>
            <a:r>
              <a:rPr lang="en-US" altLang="zh-CN" u="sng" dirty="0"/>
              <a:t>e</a:t>
            </a:r>
            <a:r>
              <a:rPr lang="en-US" altLang="zh-CN" dirty="0"/>
              <a:t>d </a:t>
            </a:r>
            <a:r>
              <a:rPr lang="en-US" altLang="zh-CN" u="sng" dirty="0"/>
              <a:t>t</a:t>
            </a:r>
            <a:r>
              <a:rPr lang="en-US" altLang="zh-CN" dirty="0"/>
              <a:t>esting</a:t>
            </a:r>
            <a:endParaRPr lang="zh-CN" altLang="en-US" dirty="0"/>
          </a:p>
        </p:txBody>
      </p:sp>
      <p:sp>
        <p:nvSpPr>
          <p:cNvPr id="4" name="灯片编号占位符 3">
            <a:extLst>
              <a:ext uri="{FF2B5EF4-FFF2-40B4-BE49-F238E27FC236}">
                <a16:creationId xmlns:a16="http://schemas.microsoft.com/office/drawing/2014/main" id="{573C2BC1-8BCC-E88E-32AB-7C7DD219DBE7}"/>
              </a:ext>
            </a:extLst>
          </p:cNvPr>
          <p:cNvSpPr>
            <a:spLocks noGrp="1"/>
          </p:cNvSpPr>
          <p:nvPr>
            <p:ph type="sldNum" sz="quarter" idx="12"/>
          </p:nvPr>
        </p:nvSpPr>
        <p:spPr/>
        <p:txBody>
          <a:bodyPr/>
          <a:lstStyle/>
          <a:p>
            <a:fld id="{AB762644-4423-4A8C-BF71-6D8119CDF996}" type="slidenum">
              <a:rPr lang="zh-CN" altLang="en-US" smtClean="0"/>
              <a:t>9</a:t>
            </a:fld>
            <a:endParaRPr lang="zh-CN" altLang="en-US"/>
          </a:p>
        </p:txBody>
      </p:sp>
      <p:pic>
        <p:nvPicPr>
          <p:cNvPr id="7" name="Picture 2" descr="Family Cartoon">
            <a:extLst>
              <a:ext uri="{FF2B5EF4-FFF2-40B4-BE49-F238E27FC236}">
                <a16:creationId xmlns:a16="http://schemas.microsoft.com/office/drawing/2014/main" id="{445710F2-5AFF-E192-375D-8B73856BA38E}"/>
              </a:ext>
            </a:extLst>
          </p:cNvPr>
          <p:cNvPicPr>
            <a:picLocks noChangeAspect="1" noChangeArrowheads="1"/>
          </p:cNvPicPr>
          <p:nvPr/>
        </p:nvPicPr>
        <p:blipFill>
          <a:blip r:embed="rId3" cstate="print">
            <a:extLst>
              <a:ext uri="{BEBA8EAE-BF5A-486C-A8C5-ECC9F3942E4B}">
                <a14:imgProps xmlns:a14="http://schemas.microsoft.com/office/drawing/2010/main">
                  <a14:imgLayer r:embed="rId4">
                    <a14:imgEffect>
                      <a14:backgroundRemoval t="3889" b="96222" l="1556" r="98222">
                        <a14:foregroundMark x1="53000" y1="17444" x2="53000" y2="17444"/>
                        <a14:foregroundMark x1="31889" y1="18000" x2="31889" y2="18000"/>
                        <a14:foregroundMark x1="27111" y1="22111" x2="27111" y2="22111"/>
                        <a14:foregroundMark x1="33556" y1="27889" x2="33556" y2="27889"/>
                        <a14:foregroundMark x1="17333" y1="30778" x2="17333" y2="30778"/>
                        <a14:foregroundMark x1="25333" y1="17667" x2="25333" y2="17667"/>
                        <a14:foregroundMark x1="9111" y1="50000" x2="9111" y2="50000"/>
                        <a14:foregroundMark x1="15111" y1="46778" x2="15111" y2="46778"/>
                        <a14:foregroundMark x1="5778" y1="64000" x2="5778" y2="64000"/>
                        <a14:foregroundMark x1="13222" y1="47778" x2="13222" y2="47778"/>
                        <a14:foregroundMark x1="71111" y1="40000" x2="71111" y2="40000"/>
                        <a14:foregroundMark x1="93000" y1="33222" x2="93000" y2="33222"/>
                        <a14:foregroundMark x1="96667" y1="32667" x2="96667" y2="32667"/>
                        <a14:foregroundMark x1="87667" y1="60556" x2="87667" y2="60556"/>
                        <a14:foregroundMark x1="85222" y1="58444" x2="85222" y2="58444"/>
                        <a14:foregroundMark x1="75000" y1="56222" x2="75000" y2="56222"/>
                        <a14:foregroundMark x1="63222" y1="51889" x2="62222" y2="52111"/>
                        <a14:foregroundMark x1="20444" y1="60556" x2="20444" y2="60556"/>
                        <a14:foregroundMark x1="14444" y1="57667" x2="14444" y2="57667"/>
                        <a14:foregroundMark x1="14222" y1="57444" x2="14222" y2="57444"/>
                        <a14:foregroundMark x1="6000" y1="55333" x2="6000" y2="55333"/>
                        <a14:foregroundMark x1="9778" y1="49000" x2="24889" y2="34667"/>
                        <a14:foregroundMark x1="9333" y1="61111" x2="23000" y2="28444"/>
                        <a14:foregroundMark x1="23000" y1="28444" x2="37444" y2="15333"/>
                        <a14:foregroundMark x1="37444" y1="15333" x2="61333" y2="16333"/>
                        <a14:foregroundMark x1="61333" y1="16333" x2="70444" y2="33000"/>
                        <a14:foregroundMark x1="70444" y1="33000" x2="70333" y2="45444"/>
                        <a14:foregroundMark x1="70333" y1="45444" x2="58222" y2="65222"/>
                        <a14:foregroundMark x1="58222" y1="65222" x2="26556" y2="69000"/>
                        <a14:foregroundMark x1="26556" y1="69000" x2="11000" y2="57000"/>
                        <a14:foregroundMark x1="91778" y1="54778" x2="73889" y2="87444"/>
                        <a14:foregroundMark x1="73889" y1="87444" x2="66000" y2="93333"/>
                        <a14:foregroundMark x1="66000" y1="93333" x2="56000" y2="95333"/>
                        <a14:foregroundMark x1="56000" y1="95333" x2="25889" y2="84556"/>
                        <a14:foregroundMark x1="25889" y1="84556" x2="8222" y2="70111"/>
                        <a14:foregroundMark x1="8222" y1="70111" x2="7111" y2="59778"/>
                        <a14:foregroundMark x1="7111" y1="59778" x2="16111" y2="27000"/>
                        <a14:foregroundMark x1="16111" y1="27000" x2="25000" y2="17667"/>
                        <a14:foregroundMark x1="25000" y1="17667" x2="40333" y2="9333"/>
                        <a14:foregroundMark x1="40333" y1="9333" x2="52556" y2="8333"/>
                        <a14:foregroundMark x1="52556" y1="8333" x2="80444" y2="25889"/>
                        <a14:foregroundMark x1="80444" y1="25889" x2="93222" y2="49778"/>
                        <a14:foregroundMark x1="93222" y1="49778" x2="92444" y2="55000"/>
                        <a14:foregroundMark x1="1556" y1="68333" x2="1556" y2="68333"/>
                        <a14:foregroundMark x1="17778" y1="51333" x2="33111" y2="32667"/>
                        <a14:foregroundMark x1="33111" y1="32667" x2="33333" y2="32667"/>
                        <a14:foregroundMark x1="28000" y1="27333" x2="26778" y2="36222"/>
                        <a14:foregroundMark x1="26778" y1="36222" x2="27333" y2="37111"/>
                        <a14:foregroundMark x1="30444" y1="39778" x2="63444" y2="30778"/>
                        <a14:foregroundMark x1="59556" y1="24444" x2="47444" y2="21111"/>
                        <a14:foregroundMark x1="49889" y1="21111" x2="60000" y2="22333"/>
                        <a14:foregroundMark x1="60000" y1="22333" x2="54444" y2="29111"/>
                        <a14:foregroundMark x1="54444" y1="29111" x2="46556" y2="31333"/>
                        <a14:foregroundMark x1="46556" y1="31333" x2="46444" y2="31556"/>
                        <a14:foregroundMark x1="37000" y1="34000" x2="37000" y2="34000"/>
                        <a14:foregroundMark x1="47111" y1="38000" x2="47111" y2="38000"/>
                        <a14:foregroundMark x1="52556" y1="37556" x2="52556" y2="37556"/>
                        <a14:foregroundMark x1="59333" y1="37556" x2="59333" y2="37556"/>
                        <a14:foregroundMark x1="90778" y1="52111" x2="81889" y2="64444"/>
                        <a14:foregroundMark x1="66111" y1="90667" x2="52556" y2="89889"/>
                        <a14:foregroundMark x1="52556" y1="89889" x2="52556" y2="89889"/>
                        <a14:foregroundMark x1="59333" y1="95333" x2="30889" y2="94222"/>
                        <a14:foregroundMark x1="30889" y1="94222" x2="24333" y2="89444"/>
                        <a14:foregroundMark x1="15222" y1="80222" x2="14444" y2="78111"/>
                        <a14:foregroundMark x1="10778" y1="77556" x2="16333" y2="84444"/>
                        <a14:foregroundMark x1="16333" y1="84444" x2="16444" y2="84889"/>
                        <a14:foregroundMark x1="3778" y1="60667" x2="10222" y2="33000"/>
                        <a14:foregroundMark x1="10222" y1="33000" x2="21556" y2="15889"/>
                        <a14:foregroundMark x1="21556" y1="15889" x2="34000" y2="5667"/>
                        <a14:foregroundMark x1="34000" y1="5667" x2="44778" y2="2333"/>
                        <a14:foregroundMark x1="44778" y1="2333" x2="60667" y2="7667"/>
                        <a14:foregroundMark x1="60667" y1="7667" x2="76556" y2="20556"/>
                        <a14:foregroundMark x1="79444" y1="17222" x2="58000" y2="5222"/>
                        <a14:foregroundMark x1="58000" y1="5222" x2="39333" y2="4889"/>
                        <a14:foregroundMark x1="39333" y1="4889" x2="37667" y2="5778"/>
                        <a14:foregroundMark x1="78667" y1="15333" x2="78667" y2="15333"/>
                        <a14:foregroundMark x1="82111" y1="17222" x2="59000" y2="3889"/>
                        <a14:foregroundMark x1="84222" y1="16000" x2="70333" y2="9333"/>
                        <a14:foregroundMark x1="70333" y1="9333" x2="65778" y2="8778"/>
                        <a14:foregroundMark x1="29778" y1="8778" x2="10556" y2="25111"/>
                        <a14:foregroundMark x1="10556" y1="25111" x2="7222" y2="29333"/>
                        <a14:foregroundMark x1="8444" y1="30000" x2="2556" y2="58889"/>
                        <a14:foregroundMark x1="46889" y1="37333" x2="64333" y2="38111"/>
                        <a14:foregroundMark x1="94889" y1="43444" x2="86111" y2="74444"/>
                        <a14:foregroundMark x1="86111" y1="74444" x2="83111" y2="78778"/>
                        <a14:foregroundMark x1="98333" y1="42000" x2="97889" y2="55778"/>
                        <a14:foregroundMark x1="95889" y1="59667" x2="90556" y2="72222"/>
                        <a14:foregroundMark x1="76556" y1="88778" x2="65111" y2="96222"/>
                        <a14:foregroundMark x1="62889" y1="49667" x2="62889" y2="49667"/>
                      </a14:backgroundRemoval>
                    </a14:imgEffect>
                  </a14:imgLayer>
                </a14:imgProps>
              </a:ext>
              <a:ext uri="{28A0092B-C50C-407E-A947-70E740481C1C}">
                <a14:useLocalDpi xmlns:a14="http://schemas.microsoft.com/office/drawing/2010/main" val="0"/>
              </a:ext>
            </a:extLst>
          </a:blip>
          <a:srcRect/>
          <a:stretch>
            <a:fillRect/>
          </a:stretch>
        </p:blipFill>
        <p:spPr bwMode="auto">
          <a:xfrm>
            <a:off x="5724630" y="1869305"/>
            <a:ext cx="1447973" cy="1447973"/>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Protocols Icons &amp; Symbols">
            <a:extLst>
              <a:ext uri="{FF2B5EF4-FFF2-40B4-BE49-F238E27FC236}">
                <a16:creationId xmlns:a16="http://schemas.microsoft.com/office/drawing/2014/main" id="{F87288F1-BF60-3ACD-8CB9-34280361B07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57092" y="1869305"/>
            <a:ext cx="1461245" cy="1461245"/>
          </a:xfrm>
          <a:prstGeom prst="rect">
            <a:avLst/>
          </a:prstGeom>
          <a:noFill/>
          <a:extLst>
            <a:ext uri="{909E8E84-426E-40DD-AFC4-6F175D3DCCD1}">
              <a14:hiddenFill xmlns:a14="http://schemas.microsoft.com/office/drawing/2010/main">
                <a:solidFill>
                  <a:srgbClr val="FFFFFF"/>
                </a:solidFill>
              </a14:hiddenFill>
            </a:ext>
          </a:extLst>
        </p:spPr>
      </p:pic>
      <p:sp>
        <p:nvSpPr>
          <p:cNvPr id="3" name="箭头: 上 2">
            <a:extLst>
              <a:ext uri="{FF2B5EF4-FFF2-40B4-BE49-F238E27FC236}">
                <a16:creationId xmlns:a16="http://schemas.microsoft.com/office/drawing/2014/main" id="{48281974-1739-5796-E982-D79DF25F3679}"/>
              </a:ext>
            </a:extLst>
          </p:cNvPr>
          <p:cNvSpPr/>
          <p:nvPr/>
        </p:nvSpPr>
        <p:spPr>
          <a:xfrm rot="5400000">
            <a:off x="3933752" y="1875941"/>
            <a:ext cx="347406" cy="1447973"/>
          </a:xfrm>
          <a:prstGeom prst="upArrow">
            <a:avLst/>
          </a:prstGeom>
          <a:solidFill>
            <a:srgbClr val="E6482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 name="文本框 4">
            <a:extLst>
              <a:ext uri="{FF2B5EF4-FFF2-40B4-BE49-F238E27FC236}">
                <a16:creationId xmlns:a16="http://schemas.microsoft.com/office/drawing/2014/main" id="{87DAB200-6A56-D384-BDE6-228F4B53D424}"/>
              </a:ext>
            </a:extLst>
          </p:cNvPr>
          <p:cNvSpPr txBox="1"/>
          <p:nvPr/>
        </p:nvSpPr>
        <p:spPr>
          <a:xfrm>
            <a:off x="3605139" y="2046178"/>
            <a:ext cx="907696" cy="461665"/>
          </a:xfrm>
          <a:prstGeom prst="rect">
            <a:avLst/>
          </a:prstGeom>
          <a:noFill/>
        </p:spPr>
        <p:txBody>
          <a:bodyPr wrap="square" rtlCol="0">
            <a:spAutoFit/>
          </a:bodyPr>
          <a:lstStyle/>
          <a:p>
            <a:pPr algn="ctr"/>
            <a:r>
              <a:rPr lang="en-US" altLang="zh-CN" sz="2400" b="1" dirty="0">
                <a:ea typeface="微软雅黑" panose="020B0503020204020204" pitchFamily="34" charset="-122"/>
              </a:rPr>
              <a:t>Map</a:t>
            </a:r>
            <a:endParaRPr lang="zh-CN" altLang="en-US" sz="2400" b="1" dirty="0">
              <a:ea typeface="微软雅黑" panose="020B0503020204020204" pitchFamily="34" charset="-122"/>
            </a:endParaRPr>
          </a:p>
        </p:txBody>
      </p:sp>
      <p:grpSp>
        <p:nvGrpSpPr>
          <p:cNvPr id="6" name="组合 5">
            <a:extLst>
              <a:ext uri="{FF2B5EF4-FFF2-40B4-BE49-F238E27FC236}">
                <a16:creationId xmlns:a16="http://schemas.microsoft.com/office/drawing/2014/main" id="{F6A9CBB0-7DFE-2F25-CA3F-1C90E5D4159B}"/>
              </a:ext>
            </a:extLst>
          </p:cNvPr>
          <p:cNvGrpSpPr/>
          <p:nvPr/>
        </p:nvGrpSpPr>
        <p:grpSpPr>
          <a:xfrm>
            <a:off x="1159603" y="4494085"/>
            <a:ext cx="1781501" cy="1194947"/>
            <a:chOff x="869445" y="4366571"/>
            <a:chExt cx="1624587" cy="1023236"/>
          </a:xfrm>
          <a:solidFill>
            <a:schemeClr val="bg1"/>
          </a:solidFill>
        </p:grpSpPr>
        <p:sp>
          <p:nvSpPr>
            <p:cNvPr id="11" name="椭圆 10">
              <a:extLst>
                <a:ext uri="{FF2B5EF4-FFF2-40B4-BE49-F238E27FC236}">
                  <a16:creationId xmlns:a16="http://schemas.microsoft.com/office/drawing/2014/main" id="{4770CEDB-FB23-D5C5-9493-3EE88FA690FB}"/>
                </a:ext>
              </a:extLst>
            </p:cNvPr>
            <p:cNvSpPr/>
            <p:nvPr/>
          </p:nvSpPr>
          <p:spPr bwMode="auto">
            <a:xfrm>
              <a:off x="1709584" y="4366571"/>
              <a:ext cx="71336" cy="64989"/>
            </a:xfrm>
            <a:prstGeom prst="ellipse">
              <a:avLst/>
            </a:prstGeom>
            <a:solidFill>
              <a:schemeClr val="accent2"/>
            </a:solidFill>
            <a:ln w="635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t" anchorCtr="0" compatLnSpc="1">
              <a:prstTxWarp prst="textNoShape">
                <a:avLst/>
              </a:prstTxWarp>
              <a:noAutofit/>
            </a:bodyPr>
            <a:lstStyle/>
            <a:p>
              <a:pPr algn="ctr" defTabSz="914400" fontAlgn="base">
                <a:spcBef>
                  <a:spcPct val="20000"/>
                </a:spcBef>
                <a:spcAft>
                  <a:spcPct val="0"/>
                </a:spcAft>
                <a:buClr>
                  <a:srgbClr val="FF3300"/>
                </a:buClr>
                <a:buSzPct val="75000"/>
              </a:pPr>
              <a:endParaRPr lang="zh-CN" altLang="en-US" sz="1800" err="1">
                <a:latin typeface="Bahnschrift" panose="020B0502040204020203" pitchFamily="34" charset="0"/>
                <a:ea typeface="Linux Libertine O" panose="02000503000000000000" pitchFamily="50" charset="0"/>
                <a:cs typeface="Linux Libertine O" panose="02000503000000000000" pitchFamily="50" charset="0"/>
              </a:endParaRPr>
            </a:p>
          </p:txBody>
        </p:sp>
        <p:sp>
          <p:nvSpPr>
            <p:cNvPr id="12" name="椭圆 11">
              <a:extLst>
                <a:ext uri="{FF2B5EF4-FFF2-40B4-BE49-F238E27FC236}">
                  <a16:creationId xmlns:a16="http://schemas.microsoft.com/office/drawing/2014/main" id="{9A369E7C-A294-4982-8774-A7DE72115D4A}"/>
                </a:ext>
              </a:extLst>
            </p:cNvPr>
            <p:cNvSpPr/>
            <p:nvPr/>
          </p:nvSpPr>
          <p:spPr bwMode="auto">
            <a:xfrm>
              <a:off x="1955483" y="4483550"/>
              <a:ext cx="71336" cy="64989"/>
            </a:xfrm>
            <a:prstGeom prst="ellipse">
              <a:avLst/>
            </a:prstGeom>
            <a:grpFill/>
            <a:ln w="635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t" anchorCtr="0" compatLnSpc="1">
              <a:prstTxWarp prst="textNoShape">
                <a:avLst/>
              </a:prstTxWarp>
              <a:noAutofit/>
            </a:bodyPr>
            <a:lstStyle/>
            <a:p>
              <a:pPr algn="ctr" defTabSz="914400" fontAlgn="base">
                <a:spcBef>
                  <a:spcPct val="20000"/>
                </a:spcBef>
                <a:spcAft>
                  <a:spcPct val="0"/>
                </a:spcAft>
                <a:buClr>
                  <a:srgbClr val="FF3300"/>
                </a:buClr>
                <a:buSzPct val="75000"/>
              </a:pPr>
              <a:endParaRPr lang="zh-CN" altLang="en-US" sz="1800" err="1">
                <a:latin typeface="Bahnschrift" panose="020B0502040204020203" pitchFamily="34" charset="0"/>
                <a:ea typeface="Linux Libertine O" panose="02000503000000000000" pitchFamily="50" charset="0"/>
                <a:cs typeface="Linux Libertine O" panose="02000503000000000000" pitchFamily="50" charset="0"/>
              </a:endParaRPr>
            </a:p>
          </p:txBody>
        </p:sp>
        <p:sp>
          <p:nvSpPr>
            <p:cNvPr id="13" name="椭圆 12">
              <a:extLst>
                <a:ext uri="{FF2B5EF4-FFF2-40B4-BE49-F238E27FC236}">
                  <a16:creationId xmlns:a16="http://schemas.microsoft.com/office/drawing/2014/main" id="{612537B4-158E-2623-1C7B-59DDA9FFD184}"/>
                </a:ext>
              </a:extLst>
            </p:cNvPr>
            <p:cNvSpPr/>
            <p:nvPr/>
          </p:nvSpPr>
          <p:spPr bwMode="auto">
            <a:xfrm>
              <a:off x="2180822" y="4729914"/>
              <a:ext cx="71336" cy="64989"/>
            </a:xfrm>
            <a:prstGeom prst="ellipse">
              <a:avLst/>
            </a:prstGeom>
            <a:grpFill/>
            <a:ln w="635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t" anchorCtr="0" compatLnSpc="1">
              <a:prstTxWarp prst="textNoShape">
                <a:avLst/>
              </a:prstTxWarp>
              <a:noAutofit/>
            </a:bodyPr>
            <a:lstStyle/>
            <a:p>
              <a:pPr algn="ctr" defTabSz="914400" fontAlgn="base">
                <a:spcBef>
                  <a:spcPct val="20000"/>
                </a:spcBef>
                <a:spcAft>
                  <a:spcPct val="0"/>
                </a:spcAft>
                <a:buClr>
                  <a:srgbClr val="FF3300"/>
                </a:buClr>
                <a:buSzPct val="75000"/>
              </a:pPr>
              <a:endParaRPr lang="zh-CN" altLang="en-US" sz="1800" err="1">
                <a:latin typeface="Bahnschrift" panose="020B0502040204020203" pitchFamily="34" charset="0"/>
                <a:ea typeface="Linux Libertine O" panose="02000503000000000000" pitchFamily="50" charset="0"/>
                <a:cs typeface="Linux Libertine O" panose="02000503000000000000" pitchFamily="50" charset="0"/>
              </a:endParaRPr>
            </a:p>
          </p:txBody>
        </p:sp>
        <p:sp>
          <p:nvSpPr>
            <p:cNvPr id="14" name="椭圆 13">
              <a:extLst>
                <a:ext uri="{FF2B5EF4-FFF2-40B4-BE49-F238E27FC236}">
                  <a16:creationId xmlns:a16="http://schemas.microsoft.com/office/drawing/2014/main" id="{A3AB0441-E10D-3AE2-6C20-9880B47C6B0B}"/>
                </a:ext>
              </a:extLst>
            </p:cNvPr>
            <p:cNvSpPr/>
            <p:nvPr/>
          </p:nvSpPr>
          <p:spPr bwMode="auto">
            <a:xfrm>
              <a:off x="2286886" y="4977880"/>
              <a:ext cx="71336" cy="64989"/>
            </a:xfrm>
            <a:prstGeom prst="ellipse">
              <a:avLst/>
            </a:prstGeom>
            <a:grpFill/>
            <a:ln w="635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t" anchorCtr="0" compatLnSpc="1">
              <a:prstTxWarp prst="textNoShape">
                <a:avLst/>
              </a:prstTxWarp>
              <a:noAutofit/>
            </a:bodyPr>
            <a:lstStyle/>
            <a:p>
              <a:pPr algn="ctr" defTabSz="914400" fontAlgn="base">
                <a:spcBef>
                  <a:spcPct val="20000"/>
                </a:spcBef>
                <a:spcAft>
                  <a:spcPct val="0"/>
                </a:spcAft>
                <a:buClr>
                  <a:srgbClr val="FF3300"/>
                </a:buClr>
                <a:buSzPct val="75000"/>
              </a:pPr>
              <a:endParaRPr lang="zh-CN" altLang="en-US" sz="1800" err="1">
                <a:latin typeface="Bahnschrift" panose="020B0502040204020203" pitchFamily="34" charset="0"/>
                <a:ea typeface="Linux Libertine O" panose="02000503000000000000" pitchFamily="50" charset="0"/>
                <a:cs typeface="Linux Libertine O" panose="02000503000000000000" pitchFamily="50" charset="0"/>
              </a:endParaRPr>
            </a:p>
          </p:txBody>
        </p:sp>
        <p:cxnSp>
          <p:nvCxnSpPr>
            <p:cNvPr id="15" name="直接连接符 14">
              <a:extLst>
                <a:ext uri="{FF2B5EF4-FFF2-40B4-BE49-F238E27FC236}">
                  <a16:creationId xmlns:a16="http://schemas.microsoft.com/office/drawing/2014/main" id="{93B32EF3-A37C-23BC-9369-526D62593E86}"/>
                </a:ext>
              </a:extLst>
            </p:cNvPr>
            <p:cNvCxnSpPr>
              <a:cxnSpLocks/>
              <a:stCxn id="11" idx="6"/>
              <a:endCxn id="12" idx="1"/>
            </p:cNvCxnSpPr>
            <p:nvPr/>
          </p:nvCxnSpPr>
          <p:spPr bwMode="auto">
            <a:xfrm>
              <a:off x="1780919" y="4399065"/>
              <a:ext cx="185012" cy="94003"/>
            </a:xfrm>
            <a:prstGeom prst="line">
              <a:avLst/>
            </a:prstGeom>
            <a:grpFill/>
            <a:ln w="1905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6" name="直接连接符 15">
              <a:extLst>
                <a:ext uri="{FF2B5EF4-FFF2-40B4-BE49-F238E27FC236}">
                  <a16:creationId xmlns:a16="http://schemas.microsoft.com/office/drawing/2014/main" id="{49B69B1D-8A8E-F452-601F-F489667C598A}"/>
                </a:ext>
              </a:extLst>
            </p:cNvPr>
            <p:cNvCxnSpPr>
              <a:cxnSpLocks/>
              <a:stCxn id="12" idx="5"/>
              <a:endCxn id="13" idx="1"/>
            </p:cNvCxnSpPr>
            <p:nvPr/>
          </p:nvCxnSpPr>
          <p:spPr bwMode="auto">
            <a:xfrm>
              <a:off x="2016373" y="4539020"/>
              <a:ext cx="174897" cy="200411"/>
            </a:xfrm>
            <a:prstGeom prst="line">
              <a:avLst/>
            </a:prstGeom>
            <a:grpFill/>
            <a:ln w="1905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7" name="直接连接符 16">
              <a:extLst>
                <a:ext uri="{FF2B5EF4-FFF2-40B4-BE49-F238E27FC236}">
                  <a16:creationId xmlns:a16="http://schemas.microsoft.com/office/drawing/2014/main" id="{8C4BE4D2-4B5C-8050-7977-A872E1F9C25F}"/>
                </a:ext>
              </a:extLst>
            </p:cNvPr>
            <p:cNvCxnSpPr>
              <a:cxnSpLocks/>
              <a:stCxn id="13" idx="4"/>
              <a:endCxn id="14" idx="0"/>
            </p:cNvCxnSpPr>
            <p:nvPr/>
          </p:nvCxnSpPr>
          <p:spPr bwMode="auto">
            <a:xfrm>
              <a:off x="2216490" y="4794903"/>
              <a:ext cx="106064" cy="182977"/>
            </a:xfrm>
            <a:prstGeom prst="line">
              <a:avLst/>
            </a:prstGeom>
            <a:grpFill/>
            <a:ln w="1905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18" name="椭圆 17">
              <a:extLst>
                <a:ext uri="{FF2B5EF4-FFF2-40B4-BE49-F238E27FC236}">
                  <a16:creationId xmlns:a16="http://schemas.microsoft.com/office/drawing/2014/main" id="{DF71E37E-25F1-6C3B-AA99-F60F3ED44CAC}"/>
                </a:ext>
              </a:extLst>
            </p:cNvPr>
            <p:cNvSpPr/>
            <p:nvPr/>
          </p:nvSpPr>
          <p:spPr bwMode="auto">
            <a:xfrm>
              <a:off x="2228495" y="5176104"/>
              <a:ext cx="71336" cy="64989"/>
            </a:xfrm>
            <a:prstGeom prst="ellipse">
              <a:avLst/>
            </a:prstGeom>
            <a:grpFill/>
            <a:ln w="635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t" anchorCtr="0" compatLnSpc="1">
              <a:prstTxWarp prst="textNoShape">
                <a:avLst/>
              </a:prstTxWarp>
              <a:noAutofit/>
            </a:bodyPr>
            <a:lstStyle/>
            <a:p>
              <a:pPr algn="ctr" defTabSz="914400" fontAlgn="base">
                <a:spcBef>
                  <a:spcPct val="20000"/>
                </a:spcBef>
                <a:spcAft>
                  <a:spcPct val="0"/>
                </a:spcAft>
                <a:buClr>
                  <a:srgbClr val="FF3300"/>
                </a:buClr>
                <a:buSzPct val="75000"/>
              </a:pPr>
              <a:endParaRPr lang="zh-CN" altLang="en-US" sz="1800" err="1">
                <a:latin typeface="Bahnschrift" panose="020B0502040204020203" pitchFamily="34" charset="0"/>
                <a:ea typeface="Linux Libertine O" panose="02000503000000000000" pitchFamily="50" charset="0"/>
                <a:cs typeface="Linux Libertine O" panose="02000503000000000000" pitchFamily="50" charset="0"/>
              </a:endParaRPr>
            </a:p>
          </p:txBody>
        </p:sp>
        <p:cxnSp>
          <p:nvCxnSpPr>
            <p:cNvPr id="19" name="直接连接符 18">
              <a:extLst>
                <a:ext uri="{FF2B5EF4-FFF2-40B4-BE49-F238E27FC236}">
                  <a16:creationId xmlns:a16="http://schemas.microsoft.com/office/drawing/2014/main" id="{2DB4E3CF-FCEE-7B75-4B12-0DE8FE6FFB39}"/>
                </a:ext>
              </a:extLst>
            </p:cNvPr>
            <p:cNvCxnSpPr>
              <a:cxnSpLocks/>
              <a:stCxn id="13" idx="2"/>
              <a:endCxn id="60" idx="7"/>
            </p:cNvCxnSpPr>
            <p:nvPr/>
          </p:nvCxnSpPr>
          <p:spPr bwMode="auto">
            <a:xfrm flipH="1">
              <a:off x="2105961" y="4762409"/>
              <a:ext cx="74861" cy="283534"/>
            </a:xfrm>
            <a:prstGeom prst="line">
              <a:avLst/>
            </a:prstGeom>
            <a:grpFill/>
            <a:ln w="1905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0" name="直接连接符 19">
              <a:extLst>
                <a:ext uri="{FF2B5EF4-FFF2-40B4-BE49-F238E27FC236}">
                  <a16:creationId xmlns:a16="http://schemas.microsoft.com/office/drawing/2014/main" id="{D46EB144-F84D-3609-ADCC-4A9D19C2160F}"/>
                </a:ext>
              </a:extLst>
            </p:cNvPr>
            <p:cNvCxnSpPr>
              <a:cxnSpLocks/>
              <a:stCxn id="58" idx="3"/>
              <a:endCxn id="32" idx="6"/>
            </p:cNvCxnSpPr>
            <p:nvPr/>
          </p:nvCxnSpPr>
          <p:spPr bwMode="auto">
            <a:xfrm flipH="1">
              <a:off x="1794773" y="5254270"/>
              <a:ext cx="111841" cy="88089"/>
            </a:xfrm>
            <a:prstGeom prst="line">
              <a:avLst/>
            </a:prstGeom>
            <a:grpFill/>
            <a:ln w="1905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21" name="椭圆 20">
              <a:extLst>
                <a:ext uri="{FF2B5EF4-FFF2-40B4-BE49-F238E27FC236}">
                  <a16:creationId xmlns:a16="http://schemas.microsoft.com/office/drawing/2014/main" id="{A9BDBD03-2F40-0F98-1A10-D843DFF09B45}"/>
                </a:ext>
              </a:extLst>
            </p:cNvPr>
            <p:cNvSpPr/>
            <p:nvPr/>
          </p:nvSpPr>
          <p:spPr bwMode="auto">
            <a:xfrm>
              <a:off x="1337688" y="4439846"/>
              <a:ext cx="71336" cy="64989"/>
            </a:xfrm>
            <a:prstGeom prst="ellipse">
              <a:avLst/>
            </a:prstGeom>
            <a:grpFill/>
            <a:ln w="635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t" anchorCtr="0" compatLnSpc="1">
              <a:prstTxWarp prst="textNoShape">
                <a:avLst/>
              </a:prstTxWarp>
              <a:noAutofit/>
            </a:bodyPr>
            <a:lstStyle/>
            <a:p>
              <a:pPr algn="ctr" defTabSz="914400" fontAlgn="base">
                <a:spcBef>
                  <a:spcPct val="20000"/>
                </a:spcBef>
                <a:spcAft>
                  <a:spcPct val="0"/>
                </a:spcAft>
                <a:buClr>
                  <a:srgbClr val="FF3300"/>
                </a:buClr>
                <a:buSzPct val="75000"/>
              </a:pPr>
              <a:endParaRPr lang="zh-CN" altLang="en-US" sz="1800" err="1">
                <a:latin typeface="Bahnschrift" panose="020B0502040204020203" pitchFamily="34" charset="0"/>
                <a:ea typeface="Linux Libertine O" panose="02000503000000000000" pitchFamily="50" charset="0"/>
                <a:cs typeface="Linux Libertine O" panose="02000503000000000000" pitchFamily="50" charset="0"/>
              </a:endParaRPr>
            </a:p>
          </p:txBody>
        </p:sp>
        <p:cxnSp>
          <p:nvCxnSpPr>
            <p:cNvPr id="22" name="直接连接符 21">
              <a:extLst>
                <a:ext uri="{FF2B5EF4-FFF2-40B4-BE49-F238E27FC236}">
                  <a16:creationId xmlns:a16="http://schemas.microsoft.com/office/drawing/2014/main" id="{B2F9A7F3-1F50-84B4-5D2A-35032405099B}"/>
                </a:ext>
              </a:extLst>
            </p:cNvPr>
            <p:cNvCxnSpPr>
              <a:cxnSpLocks/>
              <a:stCxn id="21" idx="6"/>
              <a:endCxn id="11" idx="2"/>
            </p:cNvCxnSpPr>
            <p:nvPr/>
          </p:nvCxnSpPr>
          <p:spPr bwMode="auto">
            <a:xfrm flipV="1">
              <a:off x="1409024" y="4399066"/>
              <a:ext cx="300559" cy="73275"/>
            </a:xfrm>
            <a:prstGeom prst="line">
              <a:avLst/>
            </a:prstGeom>
            <a:grpFill/>
            <a:ln w="1905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23" name="椭圆 22">
              <a:extLst>
                <a:ext uri="{FF2B5EF4-FFF2-40B4-BE49-F238E27FC236}">
                  <a16:creationId xmlns:a16="http://schemas.microsoft.com/office/drawing/2014/main" id="{3123BB67-A9D7-5235-E176-B5799277E8A8}"/>
                </a:ext>
              </a:extLst>
            </p:cNvPr>
            <p:cNvSpPr/>
            <p:nvPr/>
          </p:nvSpPr>
          <p:spPr bwMode="auto">
            <a:xfrm>
              <a:off x="1860011" y="4637711"/>
              <a:ext cx="71336" cy="64989"/>
            </a:xfrm>
            <a:prstGeom prst="ellipse">
              <a:avLst/>
            </a:prstGeom>
            <a:grpFill/>
            <a:ln w="635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t" anchorCtr="0" compatLnSpc="1">
              <a:prstTxWarp prst="textNoShape">
                <a:avLst/>
              </a:prstTxWarp>
              <a:noAutofit/>
            </a:bodyPr>
            <a:lstStyle/>
            <a:p>
              <a:pPr algn="ctr" defTabSz="914400" fontAlgn="base">
                <a:spcBef>
                  <a:spcPct val="20000"/>
                </a:spcBef>
                <a:spcAft>
                  <a:spcPct val="0"/>
                </a:spcAft>
                <a:buClr>
                  <a:srgbClr val="FF3300"/>
                </a:buClr>
                <a:buSzPct val="75000"/>
              </a:pPr>
              <a:endParaRPr lang="zh-CN" altLang="en-US" sz="1800" err="1">
                <a:latin typeface="Bahnschrift" panose="020B0502040204020203" pitchFamily="34" charset="0"/>
                <a:ea typeface="Linux Libertine O" panose="02000503000000000000" pitchFamily="50" charset="0"/>
                <a:cs typeface="Linux Libertine O" panose="02000503000000000000" pitchFamily="50" charset="0"/>
              </a:endParaRPr>
            </a:p>
          </p:txBody>
        </p:sp>
        <p:cxnSp>
          <p:nvCxnSpPr>
            <p:cNvPr id="24" name="直接连接符 23">
              <a:extLst>
                <a:ext uri="{FF2B5EF4-FFF2-40B4-BE49-F238E27FC236}">
                  <a16:creationId xmlns:a16="http://schemas.microsoft.com/office/drawing/2014/main" id="{467E3022-993F-EB52-9869-C3B614CE4676}"/>
                </a:ext>
              </a:extLst>
            </p:cNvPr>
            <p:cNvCxnSpPr>
              <a:cxnSpLocks/>
              <a:stCxn id="23" idx="0"/>
              <a:endCxn id="11" idx="4"/>
            </p:cNvCxnSpPr>
            <p:nvPr/>
          </p:nvCxnSpPr>
          <p:spPr bwMode="auto">
            <a:xfrm flipH="1" flipV="1">
              <a:off x="1745251" y="4431560"/>
              <a:ext cx="150427" cy="206151"/>
            </a:xfrm>
            <a:prstGeom prst="line">
              <a:avLst/>
            </a:prstGeom>
            <a:grpFill/>
            <a:ln w="1905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25" name="椭圆 24">
              <a:extLst>
                <a:ext uri="{FF2B5EF4-FFF2-40B4-BE49-F238E27FC236}">
                  <a16:creationId xmlns:a16="http://schemas.microsoft.com/office/drawing/2014/main" id="{82656614-EBC4-1BAE-B957-A91E2409F195}"/>
                </a:ext>
              </a:extLst>
            </p:cNvPr>
            <p:cNvSpPr/>
            <p:nvPr/>
          </p:nvSpPr>
          <p:spPr bwMode="auto">
            <a:xfrm>
              <a:off x="1748861" y="4822329"/>
              <a:ext cx="71336" cy="64989"/>
            </a:xfrm>
            <a:prstGeom prst="ellipse">
              <a:avLst/>
            </a:prstGeom>
            <a:grpFill/>
            <a:ln w="635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t" anchorCtr="0" compatLnSpc="1">
              <a:prstTxWarp prst="textNoShape">
                <a:avLst/>
              </a:prstTxWarp>
              <a:noAutofit/>
            </a:bodyPr>
            <a:lstStyle/>
            <a:p>
              <a:pPr algn="ctr" defTabSz="914400" fontAlgn="base">
                <a:spcBef>
                  <a:spcPct val="20000"/>
                </a:spcBef>
                <a:spcAft>
                  <a:spcPct val="0"/>
                </a:spcAft>
                <a:buClr>
                  <a:srgbClr val="FF3300"/>
                </a:buClr>
                <a:buSzPct val="75000"/>
              </a:pPr>
              <a:endParaRPr lang="zh-CN" altLang="en-US" sz="1800" err="1">
                <a:latin typeface="Bahnschrift" panose="020B0502040204020203" pitchFamily="34" charset="0"/>
                <a:ea typeface="Linux Libertine O" panose="02000503000000000000" pitchFamily="50" charset="0"/>
                <a:cs typeface="Linux Libertine O" panose="02000503000000000000" pitchFamily="50" charset="0"/>
              </a:endParaRPr>
            </a:p>
          </p:txBody>
        </p:sp>
        <p:sp>
          <p:nvSpPr>
            <p:cNvPr id="26" name="椭圆 25">
              <a:extLst>
                <a:ext uri="{FF2B5EF4-FFF2-40B4-BE49-F238E27FC236}">
                  <a16:creationId xmlns:a16="http://schemas.microsoft.com/office/drawing/2014/main" id="{251162F2-0FF3-F136-98B0-3F53508C108A}"/>
                </a:ext>
              </a:extLst>
            </p:cNvPr>
            <p:cNvSpPr/>
            <p:nvPr/>
          </p:nvSpPr>
          <p:spPr bwMode="auto">
            <a:xfrm>
              <a:off x="1945036" y="4813416"/>
              <a:ext cx="71336" cy="64989"/>
            </a:xfrm>
            <a:prstGeom prst="ellipse">
              <a:avLst/>
            </a:prstGeom>
            <a:grpFill/>
            <a:ln w="635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t" anchorCtr="0" compatLnSpc="1">
              <a:prstTxWarp prst="textNoShape">
                <a:avLst/>
              </a:prstTxWarp>
              <a:noAutofit/>
            </a:bodyPr>
            <a:lstStyle/>
            <a:p>
              <a:pPr algn="ctr" defTabSz="914400" fontAlgn="base">
                <a:spcBef>
                  <a:spcPct val="20000"/>
                </a:spcBef>
                <a:spcAft>
                  <a:spcPct val="0"/>
                </a:spcAft>
                <a:buClr>
                  <a:srgbClr val="FF3300"/>
                </a:buClr>
                <a:buSzPct val="75000"/>
              </a:pPr>
              <a:endParaRPr lang="zh-CN" altLang="en-US" sz="1800" err="1">
                <a:latin typeface="Bahnschrift" panose="020B0502040204020203" pitchFamily="34" charset="0"/>
                <a:ea typeface="Linux Libertine O" panose="02000503000000000000" pitchFamily="50" charset="0"/>
                <a:cs typeface="Linux Libertine O" panose="02000503000000000000" pitchFamily="50" charset="0"/>
              </a:endParaRPr>
            </a:p>
          </p:txBody>
        </p:sp>
        <p:cxnSp>
          <p:nvCxnSpPr>
            <p:cNvPr id="27" name="直接连接符 26">
              <a:extLst>
                <a:ext uri="{FF2B5EF4-FFF2-40B4-BE49-F238E27FC236}">
                  <a16:creationId xmlns:a16="http://schemas.microsoft.com/office/drawing/2014/main" id="{E42D6EC9-5F77-302F-BAD8-29AC2B8C1409}"/>
                </a:ext>
              </a:extLst>
            </p:cNvPr>
            <p:cNvCxnSpPr>
              <a:cxnSpLocks/>
              <a:stCxn id="25" idx="0"/>
              <a:endCxn id="23" idx="4"/>
            </p:cNvCxnSpPr>
            <p:nvPr/>
          </p:nvCxnSpPr>
          <p:spPr bwMode="auto">
            <a:xfrm flipV="1">
              <a:off x="1784529" y="4702699"/>
              <a:ext cx="111150" cy="119629"/>
            </a:xfrm>
            <a:prstGeom prst="line">
              <a:avLst/>
            </a:prstGeom>
            <a:grpFill/>
            <a:ln w="1905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8" name="直接连接符 27">
              <a:extLst>
                <a:ext uri="{FF2B5EF4-FFF2-40B4-BE49-F238E27FC236}">
                  <a16:creationId xmlns:a16="http://schemas.microsoft.com/office/drawing/2014/main" id="{B88966E7-2DAD-CB3A-F531-E8090F513997}"/>
                </a:ext>
              </a:extLst>
            </p:cNvPr>
            <p:cNvCxnSpPr>
              <a:cxnSpLocks/>
              <a:stCxn id="26" idx="1"/>
              <a:endCxn id="23" idx="5"/>
            </p:cNvCxnSpPr>
            <p:nvPr/>
          </p:nvCxnSpPr>
          <p:spPr bwMode="auto">
            <a:xfrm flipH="1" flipV="1">
              <a:off x="1920900" y="4693182"/>
              <a:ext cx="34583" cy="129751"/>
            </a:xfrm>
            <a:prstGeom prst="line">
              <a:avLst/>
            </a:prstGeom>
            <a:grpFill/>
            <a:ln w="1905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29" name="椭圆 28">
              <a:extLst>
                <a:ext uri="{FF2B5EF4-FFF2-40B4-BE49-F238E27FC236}">
                  <a16:creationId xmlns:a16="http://schemas.microsoft.com/office/drawing/2014/main" id="{33127AA2-3CAB-D4BA-6876-4E43B0E372D6}"/>
                </a:ext>
              </a:extLst>
            </p:cNvPr>
            <p:cNvSpPr/>
            <p:nvPr/>
          </p:nvSpPr>
          <p:spPr bwMode="auto">
            <a:xfrm>
              <a:off x="1824342" y="5051015"/>
              <a:ext cx="71336" cy="64989"/>
            </a:xfrm>
            <a:prstGeom prst="ellipse">
              <a:avLst/>
            </a:prstGeom>
            <a:grpFill/>
            <a:ln w="635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t" anchorCtr="0" compatLnSpc="1">
              <a:prstTxWarp prst="textNoShape">
                <a:avLst/>
              </a:prstTxWarp>
              <a:noAutofit/>
            </a:bodyPr>
            <a:lstStyle/>
            <a:p>
              <a:pPr algn="ctr" defTabSz="914400" fontAlgn="base">
                <a:spcBef>
                  <a:spcPct val="20000"/>
                </a:spcBef>
                <a:spcAft>
                  <a:spcPct val="0"/>
                </a:spcAft>
                <a:buClr>
                  <a:srgbClr val="FF3300"/>
                </a:buClr>
                <a:buSzPct val="75000"/>
              </a:pPr>
              <a:endParaRPr lang="zh-CN" altLang="en-US" sz="1800" err="1">
                <a:latin typeface="Bahnschrift" panose="020B0502040204020203" pitchFamily="34" charset="0"/>
                <a:ea typeface="Linux Libertine O" panose="02000503000000000000" pitchFamily="50" charset="0"/>
                <a:cs typeface="Linux Libertine O" panose="02000503000000000000" pitchFamily="50" charset="0"/>
              </a:endParaRPr>
            </a:p>
          </p:txBody>
        </p:sp>
        <p:cxnSp>
          <p:nvCxnSpPr>
            <p:cNvPr id="30" name="直接连接符 29">
              <a:extLst>
                <a:ext uri="{FF2B5EF4-FFF2-40B4-BE49-F238E27FC236}">
                  <a16:creationId xmlns:a16="http://schemas.microsoft.com/office/drawing/2014/main" id="{59FB8C49-7E78-5C93-FD1A-E7FF06060129}"/>
                </a:ext>
              </a:extLst>
            </p:cNvPr>
            <p:cNvCxnSpPr>
              <a:cxnSpLocks/>
              <a:stCxn id="29" idx="0"/>
              <a:endCxn id="25" idx="4"/>
            </p:cNvCxnSpPr>
            <p:nvPr/>
          </p:nvCxnSpPr>
          <p:spPr bwMode="auto">
            <a:xfrm flipH="1" flipV="1">
              <a:off x="1784529" y="4887318"/>
              <a:ext cx="75481" cy="163697"/>
            </a:xfrm>
            <a:prstGeom prst="line">
              <a:avLst/>
            </a:prstGeom>
            <a:grpFill/>
            <a:ln w="1905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1" name="直接连接符 30">
              <a:extLst>
                <a:ext uri="{FF2B5EF4-FFF2-40B4-BE49-F238E27FC236}">
                  <a16:creationId xmlns:a16="http://schemas.microsoft.com/office/drawing/2014/main" id="{59EF102E-9F52-DD63-1BD1-F11C10D4BA72}"/>
                </a:ext>
              </a:extLst>
            </p:cNvPr>
            <p:cNvCxnSpPr>
              <a:cxnSpLocks/>
              <a:stCxn id="29" idx="7"/>
              <a:endCxn id="26" idx="3"/>
            </p:cNvCxnSpPr>
            <p:nvPr/>
          </p:nvCxnSpPr>
          <p:spPr bwMode="auto">
            <a:xfrm flipV="1">
              <a:off x="1885231" y="4868888"/>
              <a:ext cx="70252" cy="191644"/>
            </a:xfrm>
            <a:prstGeom prst="line">
              <a:avLst/>
            </a:prstGeom>
            <a:grpFill/>
            <a:ln w="1905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32" name="椭圆 31">
              <a:extLst>
                <a:ext uri="{FF2B5EF4-FFF2-40B4-BE49-F238E27FC236}">
                  <a16:creationId xmlns:a16="http://schemas.microsoft.com/office/drawing/2014/main" id="{ABCC4E2E-BAAB-83AF-B9F1-4FC4461DD900}"/>
                </a:ext>
              </a:extLst>
            </p:cNvPr>
            <p:cNvSpPr/>
            <p:nvPr/>
          </p:nvSpPr>
          <p:spPr bwMode="auto">
            <a:xfrm>
              <a:off x="1723437" y="5309864"/>
              <a:ext cx="71336" cy="64989"/>
            </a:xfrm>
            <a:prstGeom prst="ellipse">
              <a:avLst/>
            </a:prstGeom>
            <a:grpFill/>
            <a:ln w="635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t" anchorCtr="0" compatLnSpc="1">
              <a:prstTxWarp prst="textNoShape">
                <a:avLst/>
              </a:prstTxWarp>
              <a:noAutofit/>
            </a:bodyPr>
            <a:lstStyle/>
            <a:p>
              <a:pPr algn="ctr" defTabSz="914400" fontAlgn="base">
                <a:spcBef>
                  <a:spcPct val="20000"/>
                </a:spcBef>
                <a:spcAft>
                  <a:spcPct val="0"/>
                </a:spcAft>
                <a:buClr>
                  <a:srgbClr val="FF3300"/>
                </a:buClr>
                <a:buSzPct val="75000"/>
              </a:pPr>
              <a:endParaRPr lang="zh-CN" altLang="en-US" sz="1800" err="1">
                <a:latin typeface="Bahnschrift" panose="020B0502040204020203" pitchFamily="34" charset="0"/>
                <a:ea typeface="Linux Libertine O" panose="02000503000000000000" pitchFamily="50" charset="0"/>
                <a:cs typeface="Linux Libertine O" panose="02000503000000000000" pitchFamily="50" charset="0"/>
              </a:endParaRPr>
            </a:p>
          </p:txBody>
        </p:sp>
        <p:sp>
          <p:nvSpPr>
            <p:cNvPr id="33" name="椭圆 32">
              <a:extLst>
                <a:ext uri="{FF2B5EF4-FFF2-40B4-BE49-F238E27FC236}">
                  <a16:creationId xmlns:a16="http://schemas.microsoft.com/office/drawing/2014/main" id="{507C51FA-D09B-C214-1BFE-CFAF99A15787}"/>
                </a:ext>
              </a:extLst>
            </p:cNvPr>
            <p:cNvSpPr/>
            <p:nvPr/>
          </p:nvSpPr>
          <p:spPr bwMode="auto">
            <a:xfrm>
              <a:off x="1426151" y="4747093"/>
              <a:ext cx="71336" cy="64989"/>
            </a:xfrm>
            <a:prstGeom prst="ellipse">
              <a:avLst/>
            </a:prstGeom>
            <a:grpFill/>
            <a:ln w="635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t" anchorCtr="0" compatLnSpc="1">
              <a:prstTxWarp prst="textNoShape">
                <a:avLst/>
              </a:prstTxWarp>
              <a:noAutofit/>
            </a:bodyPr>
            <a:lstStyle/>
            <a:p>
              <a:pPr algn="ctr" defTabSz="914400" fontAlgn="base">
                <a:spcBef>
                  <a:spcPct val="20000"/>
                </a:spcBef>
                <a:spcAft>
                  <a:spcPct val="0"/>
                </a:spcAft>
                <a:buClr>
                  <a:srgbClr val="FF3300"/>
                </a:buClr>
                <a:buSzPct val="75000"/>
              </a:pPr>
              <a:endParaRPr lang="zh-CN" altLang="en-US" sz="1800" err="1">
                <a:latin typeface="Bahnschrift" panose="020B0502040204020203" pitchFamily="34" charset="0"/>
                <a:ea typeface="Linux Libertine O" panose="02000503000000000000" pitchFamily="50" charset="0"/>
                <a:cs typeface="Linux Libertine O" panose="02000503000000000000" pitchFamily="50" charset="0"/>
              </a:endParaRPr>
            </a:p>
          </p:txBody>
        </p:sp>
        <p:sp>
          <p:nvSpPr>
            <p:cNvPr id="34" name="椭圆 33">
              <a:extLst>
                <a:ext uri="{FF2B5EF4-FFF2-40B4-BE49-F238E27FC236}">
                  <a16:creationId xmlns:a16="http://schemas.microsoft.com/office/drawing/2014/main" id="{5B5BC262-3105-1285-49D1-ABE87A61AD27}"/>
                </a:ext>
              </a:extLst>
            </p:cNvPr>
            <p:cNvSpPr/>
            <p:nvPr/>
          </p:nvSpPr>
          <p:spPr bwMode="auto">
            <a:xfrm>
              <a:off x="1039489" y="4861906"/>
              <a:ext cx="71336" cy="64989"/>
            </a:xfrm>
            <a:prstGeom prst="ellipse">
              <a:avLst/>
            </a:prstGeom>
            <a:grpFill/>
            <a:ln w="635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t" anchorCtr="0" compatLnSpc="1">
              <a:prstTxWarp prst="textNoShape">
                <a:avLst/>
              </a:prstTxWarp>
              <a:noAutofit/>
            </a:bodyPr>
            <a:lstStyle/>
            <a:p>
              <a:pPr algn="ctr" defTabSz="914400" fontAlgn="base">
                <a:spcBef>
                  <a:spcPct val="20000"/>
                </a:spcBef>
                <a:spcAft>
                  <a:spcPct val="0"/>
                </a:spcAft>
                <a:buClr>
                  <a:srgbClr val="FF3300"/>
                </a:buClr>
                <a:buSzPct val="75000"/>
              </a:pPr>
              <a:endParaRPr lang="zh-CN" altLang="en-US" sz="1800" err="1">
                <a:latin typeface="Bahnschrift" panose="020B0502040204020203" pitchFamily="34" charset="0"/>
                <a:ea typeface="Linux Libertine O" panose="02000503000000000000" pitchFamily="50" charset="0"/>
                <a:cs typeface="Linux Libertine O" panose="02000503000000000000" pitchFamily="50" charset="0"/>
              </a:endParaRPr>
            </a:p>
          </p:txBody>
        </p:sp>
        <p:sp>
          <p:nvSpPr>
            <p:cNvPr id="35" name="椭圆 34">
              <a:extLst>
                <a:ext uri="{FF2B5EF4-FFF2-40B4-BE49-F238E27FC236}">
                  <a16:creationId xmlns:a16="http://schemas.microsoft.com/office/drawing/2014/main" id="{22F6E9A0-9615-973F-6535-F6FAE49D53DD}"/>
                </a:ext>
              </a:extLst>
            </p:cNvPr>
            <p:cNvSpPr/>
            <p:nvPr/>
          </p:nvSpPr>
          <p:spPr bwMode="auto">
            <a:xfrm>
              <a:off x="1091161" y="5101415"/>
              <a:ext cx="71336" cy="64989"/>
            </a:xfrm>
            <a:prstGeom prst="ellipse">
              <a:avLst/>
            </a:prstGeom>
            <a:grpFill/>
            <a:ln w="635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t" anchorCtr="0" compatLnSpc="1">
              <a:prstTxWarp prst="textNoShape">
                <a:avLst/>
              </a:prstTxWarp>
              <a:noAutofit/>
            </a:bodyPr>
            <a:lstStyle/>
            <a:p>
              <a:pPr algn="ctr" defTabSz="914400" fontAlgn="base">
                <a:spcBef>
                  <a:spcPct val="20000"/>
                </a:spcBef>
                <a:spcAft>
                  <a:spcPct val="0"/>
                </a:spcAft>
                <a:buClr>
                  <a:srgbClr val="FF3300"/>
                </a:buClr>
                <a:buSzPct val="75000"/>
              </a:pPr>
              <a:endParaRPr lang="zh-CN" altLang="en-US" sz="1800" err="1">
                <a:latin typeface="Bahnschrift" panose="020B0502040204020203" pitchFamily="34" charset="0"/>
                <a:ea typeface="Linux Libertine O" panose="02000503000000000000" pitchFamily="50" charset="0"/>
                <a:cs typeface="Linux Libertine O" panose="02000503000000000000" pitchFamily="50" charset="0"/>
              </a:endParaRPr>
            </a:p>
          </p:txBody>
        </p:sp>
        <p:sp>
          <p:nvSpPr>
            <p:cNvPr id="36" name="椭圆 35">
              <a:extLst>
                <a:ext uri="{FF2B5EF4-FFF2-40B4-BE49-F238E27FC236}">
                  <a16:creationId xmlns:a16="http://schemas.microsoft.com/office/drawing/2014/main" id="{509C081C-BE5B-19BC-3B1D-AE623F19E26B}"/>
                </a:ext>
              </a:extLst>
            </p:cNvPr>
            <p:cNvSpPr/>
            <p:nvPr/>
          </p:nvSpPr>
          <p:spPr bwMode="auto">
            <a:xfrm>
              <a:off x="1267407" y="4845187"/>
              <a:ext cx="71336" cy="64989"/>
            </a:xfrm>
            <a:prstGeom prst="ellipse">
              <a:avLst/>
            </a:prstGeom>
            <a:grpFill/>
            <a:ln w="635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t" anchorCtr="0" compatLnSpc="1">
              <a:prstTxWarp prst="textNoShape">
                <a:avLst/>
              </a:prstTxWarp>
              <a:noAutofit/>
            </a:bodyPr>
            <a:lstStyle/>
            <a:p>
              <a:pPr algn="ctr" defTabSz="914400" fontAlgn="base">
                <a:spcBef>
                  <a:spcPct val="20000"/>
                </a:spcBef>
                <a:spcAft>
                  <a:spcPct val="0"/>
                </a:spcAft>
                <a:buClr>
                  <a:srgbClr val="FF3300"/>
                </a:buClr>
                <a:buSzPct val="75000"/>
              </a:pPr>
              <a:endParaRPr lang="zh-CN" altLang="en-US" sz="1800" err="1">
                <a:latin typeface="Bahnschrift" panose="020B0502040204020203" pitchFamily="34" charset="0"/>
                <a:ea typeface="Linux Libertine O" panose="02000503000000000000" pitchFamily="50" charset="0"/>
                <a:cs typeface="Linux Libertine O" panose="02000503000000000000" pitchFamily="50" charset="0"/>
              </a:endParaRPr>
            </a:p>
          </p:txBody>
        </p:sp>
        <p:sp>
          <p:nvSpPr>
            <p:cNvPr id="37" name="椭圆 36">
              <a:extLst>
                <a:ext uri="{FF2B5EF4-FFF2-40B4-BE49-F238E27FC236}">
                  <a16:creationId xmlns:a16="http://schemas.microsoft.com/office/drawing/2014/main" id="{7A22FE7B-977D-5F7E-F068-1785B6439250}"/>
                </a:ext>
              </a:extLst>
            </p:cNvPr>
            <p:cNvSpPr/>
            <p:nvPr/>
          </p:nvSpPr>
          <p:spPr bwMode="auto">
            <a:xfrm>
              <a:off x="1272862" y="5107456"/>
              <a:ext cx="71336" cy="64989"/>
            </a:xfrm>
            <a:prstGeom prst="ellipse">
              <a:avLst/>
            </a:prstGeom>
            <a:grpFill/>
            <a:ln w="635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t" anchorCtr="0" compatLnSpc="1">
              <a:prstTxWarp prst="textNoShape">
                <a:avLst/>
              </a:prstTxWarp>
              <a:noAutofit/>
            </a:bodyPr>
            <a:lstStyle/>
            <a:p>
              <a:pPr algn="ctr" defTabSz="914400" fontAlgn="base">
                <a:spcBef>
                  <a:spcPct val="20000"/>
                </a:spcBef>
                <a:spcAft>
                  <a:spcPct val="0"/>
                </a:spcAft>
                <a:buClr>
                  <a:srgbClr val="FF3300"/>
                </a:buClr>
                <a:buSzPct val="75000"/>
              </a:pPr>
              <a:endParaRPr lang="zh-CN" altLang="en-US" sz="1800" err="1">
                <a:latin typeface="Bahnschrift" panose="020B0502040204020203" pitchFamily="34" charset="0"/>
                <a:ea typeface="Linux Libertine O" panose="02000503000000000000" pitchFamily="50" charset="0"/>
                <a:cs typeface="Linux Libertine O" panose="02000503000000000000" pitchFamily="50" charset="0"/>
              </a:endParaRPr>
            </a:p>
          </p:txBody>
        </p:sp>
        <p:sp>
          <p:nvSpPr>
            <p:cNvPr id="38" name="椭圆 37">
              <a:extLst>
                <a:ext uri="{FF2B5EF4-FFF2-40B4-BE49-F238E27FC236}">
                  <a16:creationId xmlns:a16="http://schemas.microsoft.com/office/drawing/2014/main" id="{20A3E51D-8DCB-5118-265D-1071AAE3F047}"/>
                </a:ext>
              </a:extLst>
            </p:cNvPr>
            <p:cNvSpPr/>
            <p:nvPr/>
          </p:nvSpPr>
          <p:spPr bwMode="auto">
            <a:xfrm>
              <a:off x="1497659" y="5254450"/>
              <a:ext cx="71336" cy="64989"/>
            </a:xfrm>
            <a:prstGeom prst="ellipse">
              <a:avLst/>
            </a:prstGeom>
            <a:grpFill/>
            <a:ln w="635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t" anchorCtr="0" compatLnSpc="1">
              <a:prstTxWarp prst="textNoShape">
                <a:avLst/>
              </a:prstTxWarp>
              <a:noAutofit/>
            </a:bodyPr>
            <a:lstStyle/>
            <a:p>
              <a:pPr algn="ctr" defTabSz="914400" fontAlgn="base">
                <a:spcBef>
                  <a:spcPct val="20000"/>
                </a:spcBef>
                <a:spcAft>
                  <a:spcPct val="0"/>
                </a:spcAft>
                <a:buClr>
                  <a:srgbClr val="FF3300"/>
                </a:buClr>
                <a:buSzPct val="75000"/>
              </a:pPr>
              <a:endParaRPr lang="zh-CN" altLang="en-US" sz="1800" err="1">
                <a:latin typeface="Bahnschrift" panose="020B0502040204020203" pitchFamily="34" charset="0"/>
                <a:ea typeface="Linux Libertine O" panose="02000503000000000000" pitchFamily="50" charset="0"/>
                <a:cs typeface="Linux Libertine O" panose="02000503000000000000" pitchFamily="50" charset="0"/>
              </a:endParaRPr>
            </a:p>
          </p:txBody>
        </p:sp>
        <p:sp>
          <p:nvSpPr>
            <p:cNvPr id="39" name="椭圆 38">
              <a:extLst>
                <a:ext uri="{FF2B5EF4-FFF2-40B4-BE49-F238E27FC236}">
                  <a16:creationId xmlns:a16="http://schemas.microsoft.com/office/drawing/2014/main" id="{6D3D5B4C-C620-9ADA-D4E2-75314CBF43F4}"/>
                </a:ext>
              </a:extLst>
            </p:cNvPr>
            <p:cNvSpPr/>
            <p:nvPr/>
          </p:nvSpPr>
          <p:spPr bwMode="auto">
            <a:xfrm>
              <a:off x="1559977" y="4945627"/>
              <a:ext cx="71336" cy="64989"/>
            </a:xfrm>
            <a:prstGeom prst="ellipse">
              <a:avLst/>
            </a:prstGeom>
            <a:grpFill/>
            <a:ln w="635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t" anchorCtr="0" compatLnSpc="1">
              <a:prstTxWarp prst="textNoShape">
                <a:avLst/>
              </a:prstTxWarp>
              <a:noAutofit/>
            </a:bodyPr>
            <a:lstStyle/>
            <a:p>
              <a:pPr algn="ctr" defTabSz="914400" fontAlgn="base">
                <a:spcBef>
                  <a:spcPct val="20000"/>
                </a:spcBef>
                <a:spcAft>
                  <a:spcPct val="0"/>
                </a:spcAft>
                <a:buClr>
                  <a:srgbClr val="FF3300"/>
                </a:buClr>
                <a:buSzPct val="75000"/>
              </a:pPr>
              <a:endParaRPr lang="zh-CN" altLang="en-US" sz="1800" err="1">
                <a:latin typeface="Bahnschrift" panose="020B0502040204020203" pitchFamily="34" charset="0"/>
                <a:ea typeface="Linux Libertine O" panose="02000503000000000000" pitchFamily="50" charset="0"/>
                <a:cs typeface="Linux Libertine O" panose="02000503000000000000" pitchFamily="50" charset="0"/>
              </a:endParaRPr>
            </a:p>
          </p:txBody>
        </p:sp>
        <p:cxnSp>
          <p:nvCxnSpPr>
            <p:cNvPr id="40" name="直接连接符 39">
              <a:extLst>
                <a:ext uri="{FF2B5EF4-FFF2-40B4-BE49-F238E27FC236}">
                  <a16:creationId xmlns:a16="http://schemas.microsoft.com/office/drawing/2014/main" id="{5E5DFFAC-64E4-3957-7EBE-8EA549124B3F}"/>
                </a:ext>
              </a:extLst>
            </p:cNvPr>
            <p:cNvCxnSpPr>
              <a:cxnSpLocks/>
              <a:stCxn id="77" idx="7"/>
              <a:endCxn id="21" idx="3"/>
            </p:cNvCxnSpPr>
            <p:nvPr/>
          </p:nvCxnSpPr>
          <p:spPr bwMode="auto">
            <a:xfrm flipV="1">
              <a:off x="1219368" y="4495318"/>
              <a:ext cx="128767" cy="141638"/>
            </a:xfrm>
            <a:prstGeom prst="line">
              <a:avLst/>
            </a:prstGeom>
            <a:grpFill/>
            <a:ln w="1905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1" name="直接连接符 40">
              <a:extLst>
                <a:ext uri="{FF2B5EF4-FFF2-40B4-BE49-F238E27FC236}">
                  <a16:creationId xmlns:a16="http://schemas.microsoft.com/office/drawing/2014/main" id="{E1B5D3E2-254E-8EB0-FBB2-379D29B75119}"/>
                </a:ext>
              </a:extLst>
            </p:cNvPr>
            <p:cNvCxnSpPr>
              <a:cxnSpLocks/>
              <a:stCxn id="33" idx="0"/>
              <a:endCxn id="21" idx="5"/>
            </p:cNvCxnSpPr>
            <p:nvPr/>
          </p:nvCxnSpPr>
          <p:spPr bwMode="auto">
            <a:xfrm flipH="1" flipV="1">
              <a:off x="1398577" y="4495318"/>
              <a:ext cx="63241" cy="251775"/>
            </a:xfrm>
            <a:prstGeom prst="line">
              <a:avLst/>
            </a:prstGeom>
            <a:grpFill/>
            <a:ln w="1905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2" name="直接连接符 41">
              <a:extLst>
                <a:ext uri="{FF2B5EF4-FFF2-40B4-BE49-F238E27FC236}">
                  <a16:creationId xmlns:a16="http://schemas.microsoft.com/office/drawing/2014/main" id="{A92BE101-C1A2-F142-6337-B0D866455143}"/>
                </a:ext>
              </a:extLst>
            </p:cNvPr>
            <p:cNvCxnSpPr>
              <a:cxnSpLocks/>
              <a:stCxn id="35" idx="0"/>
              <a:endCxn id="34" idx="4"/>
            </p:cNvCxnSpPr>
            <p:nvPr/>
          </p:nvCxnSpPr>
          <p:spPr bwMode="auto">
            <a:xfrm flipH="1" flipV="1">
              <a:off x="1075157" y="4926895"/>
              <a:ext cx="51672" cy="174520"/>
            </a:xfrm>
            <a:prstGeom prst="line">
              <a:avLst/>
            </a:prstGeom>
            <a:grpFill/>
            <a:ln w="1905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3" name="直接连接符 42">
              <a:extLst>
                <a:ext uri="{FF2B5EF4-FFF2-40B4-BE49-F238E27FC236}">
                  <a16:creationId xmlns:a16="http://schemas.microsoft.com/office/drawing/2014/main" id="{79D6B5AF-617D-0619-5E0E-4A178E20677E}"/>
                </a:ext>
              </a:extLst>
            </p:cNvPr>
            <p:cNvCxnSpPr>
              <a:cxnSpLocks/>
              <a:stCxn id="34" idx="5"/>
              <a:endCxn id="36" idx="1"/>
            </p:cNvCxnSpPr>
            <p:nvPr/>
          </p:nvCxnSpPr>
          <p:spPr bwMode="auto">
            <a:xfrm flipV="1">
              <a:off x="1100378" y="4854704"/>
              <a:ext cx="177475" cy="62672"/>
            </a:xfrm>
            <a:prstGeom prst="line">
              <a:avLst/>
            </a:prstGeom>
            <a:grpFill/>
            <a:ln w="1905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4" name="直接连接符 43">
              <a:extLst>
                <a:ext uri="{FF2B5EF4-FFF2-40B4-BE49-F238E27FC236}">
                  <a16:creationId xmlns:a16="http://schemas.microsoft.com/office/drawing/2014/main" id="{696E3E43-DFB2-5884-6429-413627BBD11A}"/>
                </a:ext>
              </a:extLst>
            </p:cNvPr>
            <p:cNvCxnSpPr>
              <a:cxnSpLocks/>
              <a:stCxn id="36" idx="4"/>
              <a:endCxn id="37" idx="1"/>
            </p:cNvCxnSpPr>
            <p:nvPr/>
          </p:nvCxnSpPr>
          <p:spPr bwMode="auto">
            <a:xfrm flipH="1">
              <a:off x="1283309" y="4910176"/>
              <a:ext cx="19766" cy="206798"/>
            </a:xfrm>
            <a:prstGeom prst="line">
              <a:avLst/>
            </a:prstGeom>
            <a:grpFill/>
            <a:ln w="1905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5" name="直接连接符 44">
              <a:extLst>
                <a:ext uri="{FF2B5EF4-FFF2-40B4-BE49-F238E27FC236}">
                  <a16:creationId xmlns:a16="http://schemas.microsoft.com/office/drawing/2014/main" id="{30667A3D-36D7-6BD0-B68E-F1B030ECAF73}"/>
                </a:ext>
              </a:extLst>
            </p:cNvPr>
            <p:cNvCxnSpPr>
              <a:cxnSpLocks/>
              <a:stCxn id="37" idx="4"/>
              <a:endCxn id="38" idx="1"/>
            </p:cNvCxnSpPr>
            <p:nvPr/>
          </p:nvCxnSpPr>
          <p:spPr bwMode="auto">
            <a:xfrm>
              <a:off x="1308531" y="5172444"/>
              <a:ext cx="199576" cy="91523"/>
            </a:xfrm>
            <a:prstGeom prst="line">
              <a:avLst/>
            </a:prstGeom>
            <a:grpFill/>
            <a:ln w="1905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6" name="直接连接符 45">
              <a:extLst>
                <a:ext uri="{FF2B5EF4-FFF2-40B4-BE49-F238E27FC236}">
                  <a16:creationId xmlns:a16="http://schemas.microsoft.com/office/drawing/2014/main" id="{D2222C22-3668-382A-D074-A3E598CB3FF4}"/>
                </a:ext>
              </a:extLst>
            </p:cNvPr>
            <p:cNvCxnSpPr>
              <a:cxnSpLocks/>
              <a:stCxn id="33" idx="4"/>
              <a:endCxn id="39" idx="1"/>
            </p:cNvCxnSpPr>
            <p:nvPr/>
          </p:nvCxnSpPr>
          <p:spPr bwMode="auto">
            <a:xfrm>
              <a:off x="1461819" y="4812082"/>
              <a:ext cx="108605" cy="143063"/>
            </a:xfrm>
            <a:prstGeom prst="line">
              <a:avLst/>
            </a:prstGeom>
            <a:grpFill/>
            <a:ln w="1905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7" name="直接连接符 46">
              <a:extLst>
                <a:ext uri="{FF2B5EF4-FFF2-40B4-BE49-F238E27FC236}">
                  <a16:creationId xmlns:a16="http://schemas.microsoft.com/office/drawing/2014/main" id="{2A6D0ADB-2CE7-21BB-37CB-437D2869BE85}"/>
                </a:ext>
              </a:extLst>
            </p:cNvPr>
            <p:cNvCxnSpPr>
              <a:cxnSpLocks/>
              <a:stCxn id="39" idx="4"/>
              <a:endCxn id="38" idx="0"/>
            </p:cNvCxnSpPr>
            <p:nvPr/>
          </p:nvCxnSpPr>
          <p:spPr bwMode="auto">
            <a:xfrm flipH="1">
              <a:off x="1533327" y="5010616"/>
              <a:ext cx="62318" cy="243835"/>
            </a:xfrm>
            <a:prstGeom prst="line">
              <a:avLst/>
            </a:prstGeom>
            <a:grpFill/>
            <a:ln w="1905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8" name="直接连接符 47">
              <a:extLst>
                <a:ext uri="{FF2B5EF4-FFF2-40B4-BE49-F238E27FC236}">
                  <a16:creationId xmlns:a16="http://schemas.microsoft.com/office/drawing/2014/main" id="{C48A9D85-868D-5854-DD10-A1691DC359E0}"/>
                </a:ext>
              </a:extLst>
            </p:cNvPr>
            <p:cNvCxnSpPr>
              <a:cxnSpLocks/>
              <a:stCxn id="39" idx="3"/>
              <a:endCxn id="37" idx="7"/>
            </p:cNvCxnSpPr>
            <p:nvPr/>
          </p:nvCxnSpPr>
          <p:spPr bwMode="auto">
            <a:xfrm flipH="1">
              <a:off x="1333751" y="5001098"/>
              <a:ext cx="236673" cy="115875"/>
            </a:xfrm>
            <a:prstGeom prst="line">
              <a:avLst/>
            </a:prstGeom>
            <a:grpFill/>
            <a:ln w="1905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9" name="直接连接符 48">
              <a:extLst>
                <a:ext uri="{FF2B5EF4-FFF2-40B4-BE49-F238E27FC236}">
                  <a16:creationId xmlns:a16="http://schemas.microsoft.com/office/drawing/2014/main" id="{40AE1041-A147-5B48-AE20-8CAA75CDCB62}"/>
                </a:ext>
              </a:extLst>
            </p:cNvPr>
            <p:cNvCxnSpPr>
              <a:cxnSpLocks/>
              <a:stCxn id="29" idx="2"/>
              <a:endCxn id="32" idx="0"/>
            </p:cNvCxnSpPr>
            <p:nvPr/>
          </p:nvCxnSpPr>
          <p:spPr bwMode="auto">
            <a:xfrm flipH="1">
              <a:off x="1759105" y="5083510"/>
              <a:ext cx="65237" cy="226354"/>
            </a:xfrm>
            <a:prstGeom prst="line">
              <a:avLst/>
            </a:prstGeom>
            <a:grpFill/>
            <a:ln w="1905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0" name="直接连接符 49">
              <a:extLst>
                <a:ext uri="{FF2B5EF4-FFF2-40B4-BE49-F238E27FC236}">
                  <a16:creationId xmlns:a16="http://schemas.microsoft.com/office/drawing/2014/main" id="{548E79DB-0B1B-3491-392F-7C65DB178CBA}"/>
                </a:ext>
              </a:extLst>
            </p:cNvPr>
            <p:cNvCxnSpPr>
              <a:cxnSpLocks/>
              <a:stCxn id="36" idx="3"/>
              <a:endCxn id="35" idx="6"/>
            </p:cNvCxnSpPr>
            <p:nvPr/>
          </p:nvCxnSpPr>
          <p:spPr bwMode="auto">
            <a:xfrm flipH="1">
              <a:off x="1162497" y="4900659"/>
              <a:ext cx="115357" cy="233251"/>
            </a:xfrm>
            <a:prstGeom prst="line">
              <a:avLst/>
            </a:prstGeom>
            <a:grpFill/>
            <a:ln w="1905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1" name="直接连接符 50">
              <a:extLst>
                <a:ext uri="{FF2B5EF4-FFF2-40B4-BE49-F238E27FC236}">
                  <a16:creationId xmlns:a16="http://schemas.microsoft.com/office/drawing/2014/main" id="{1FACCA41-1FBA-1E71-9040-AB4F2888A634}"/>
                </a:ext>
              </a:extLst>
            </p:cNvPr>
            <p:cNvCxnSpPr>
              <a:cxnSpLocks/>
              <a:stCxn id="29" idx="1"/>
              <a:endCxn id="39" idx="6"/>
            </p:cNvCxnSpPr>
            <p:nvPr/>
          </p:nvCxnSpPr>
          <p:spPr bwMode="auto">
            <a:xfrm flipH="1" flipV="1">
              <a:off x="1631313" y="4978122"/>
              <a:ext cx="203476" cy="82410"/>
            </a:xfrm>
            <a:prstGeom prst="line">
              <a:avLst/>
            </a:prstGeom>
            <a:grpFill/>
            <a:ln w="1905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2" name="直接连接符 51">
              <a:extLst>
                <a:ext uri="{FF2B5EF4-FFF2-40B4-BE49-F238E27FC236}">
                  <a16:creationId xmlns:a16="http://schemas.microsoft.com/office/drawing/2014/main" id="{E1862223-3097-B3B9-1253-BA1E348A0D5D}"/>
                </a:ext>
              </a:extLst>
            </p:cNvPr>
            <p:cNvCxnSpPr>
              <a:cxnSpLocks/>
              <a:stCxn id="32" idx="2"/>
              <a:endCxn id="38" idx="6"/>
            </p:cNvCxnSpPr>
            <p:nvPr/>
          </p:nvCxnSpPr>
          <p:spPr bwMode="auto">
            <a:xfrm flipH="1" flipV="1">
              <a:off x="1568995" y="5286945"/>
              <a:ext cx="154442" cy="55414"/>
            </a:xfrm>
            <a:prstGeom prst="line">
              <a:avLst/>
            </a:prstGeom>
            <a:grpFill/>
            <a:ln w="1905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3" name="直接连接符 52">
              <a:extLst>
                <a:ext uri="{FF2B5EF4-FFF2-40B4-BE49-F238E27FC236}">
                  <a16:creationId xmlns:a16="http://schemas.microsoft.com/office/drawing/2014/main" id="{42B47367-310C-B238-8CD5-E25AD8F641BA}"/>
                </a:ext>
              </a:extLst>
            </p:cNvPr>
            <p:cNvCxnSpPr>
              <a:cxnSpLocks/>
              <a:stCxn id="36" idx="7"/>
              <a:endCxn id="33" idx="2"/>
            </p:cNvCxnSpPr>
            <p:nvPr/>
          </p:nvCxnSpPr>
          <p:spPr bwMode="auto">
            <a:xfrm flipV="1">
              <a:off x="1328296" y="4779588"/>
              <a:ext cx="97855" cy="75117"/>
            </a:xfrm>
            <a:prstGeom prst="line">
              <a:avLst/>
            </a:prstGeom>
            <a:grpFill/>
            <a:ln w="1905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54" name="椭圆 53">
              <a:extLst>
                <a:ext uri="{FF2B5EF4-FFF2-40B4-BE49-F238E27FC236}">
                  <a16:creationId xmlns:a16="http://schemas.microsoft.com/office/drawing/2014/main" id="{307ABF8A-9327-15F6-46AD-FCF1823AC61C}"/>
                </a:ext>
              </a:extLst>
            </p:cNvPr>
            <p:cNvSpPr/>
            <p:nvPr/>
          </p:nvSpPr>
          <p:spPr bwMode="auto">
            <a:xfrm>
              <a:off x="1595645" y="4611501"/>
              <a:ext cx="71336" cy="64989"/>
            </a:xfrm>
            <a:prstGeom prst="ellipse">
              <a:avLst/>
            </a:prstGeom>
            <a:grpFill/>
            <a:ln w="635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t" anchorCtr="0" compatLnSpc="1">
              <a:prstTxWarp prst="textNoShape">
                <a:avLst/>
              </a:prstTxWarp>
              <a:noAutofit/>
            </a:bodyPr>
            <a:lstStyle/>
            <a:p>
              <a:pPr algn="ctr" defTabSz="914400" fontAlgn="base">
                <a:spcBef>
                  <a:spcPct val="20000"/>
                </a:spcBef>
                <a:spcAft>
                  <a:spcPct val="0"/>
                </a:spcAft>
                <a:buClr>
                  <a:srgbClr val="FF3300"/>
                </a:buClr>
                <a:buSzPct val="75000"/>
              </a:pPr>
              <a:endParaRPr lang="zh-CN" altLang="en-US" sz="1800" err="1">
                <a:latin typeface="Bahnschrift" panose="020B0502040204020203" pitchFamily="34" charset="0"/>
                <a:ea typeface="Linux Libertine O" panose="02000503000000000000" pitchFamily="50" charset="0"/>
                <a:cs typeface="Linux Libertine O" panose="02000503000000000000" pitchFamily="50" charset="0"/>
              </a:endParaRPr>
            </a:p>
          </p:txBody>
        </p:sp>
        <p:cxnSp>
          <p:nvCxnSpPr>
            <p:cNvPr id="55" name="直接连接符 54">
              <a:extLst>
                <a:ext uri="{FF2B5EF4-FFF2-40B4-BE49-F238E27FC236}">
                  <a16:creationId xmlns:a16="http://schemas.microsoft.com/office/drawing/2014/main" id="{EB926911-2AB3-7C23-A992-EEEDE4E71C10}"/>
                </a:ext>
              </a:extLst>
            </p:cNvPr>
            <p:cNvCxnSpPr>
              <a:cxnSpLocks/>
              <a:stCxn id="54" idx="0"/>
              <a:endCxn id="11" idx="3"/>
            </p:cNvCxnSpPr>
            <p:nvPr/>
          </p:nvCxnSpPr>
          <p:spPr bwMode="auto">
            <a:xfrm flipV="1">
              <a:off x="1631313" y="4422042"/>
              <a:ext cx="88717" cy="189459"/>
            </a:xfrm>
            <a:prstGeom prst="line">
              <a:avLst/>
            </a:prstGeom>
            <a:grpFill/>
            <a:ln w="1905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6" name="直接连接符 55">
              <a:extLst>
                <a:ext uri="{FF2B5EF4-FFF2-40B4-BE49-F238E27FC236}">
                  <a16:creationId xmlns:a16="http://schemas.microsoft.com/office/drawing/2014/main" id="{C24918D4-914C-A17C-D850-3A650A219452}"/>
                </a:ext>
              </a:extLst>
            </p:cNvPr>
            <p:cNvCxnSpPr>
              <a:cxnSpLocks/>
              <a:stCxn id="25" idx="1"/>
              <a:endCxn id="54" idx="5"/>
            </p:cNvCxnSpPr>
            <p:nvPr/>
          </p:nvCxnSpPr>
          <p:spPr bwMode="auto">
            <a:xfrm flipH="1" flipV="1">
              <a:off x="1656534" y="4666973"/>
              <a:ext cx="102774" cy="164873"/>
            </a:xfrm>
            <a:prstGeom prst="line">
              <a:avLst/>
            </a:prstGeom>
            <a:grpFill/>
            <a:ln w="1905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7" name="直接连接符 56">
              <a:extLst>
                <a:ext uri="{FF2B5EF4-FFF2-40B4-BE49-F238E27FC236}">
                  <a16:creationId xmlns:a16="http://schemas.microsoft.com/office/drawing/2014/main" id="{1C23FA28-D4D0-3233-F956-0EC571839559}"/>
                </a:ext>
              </a:extLst>
            </p:cNvPr>
            <p:cNvCxnSpPr>
              <a:cxnSpLocks/>
              <a:stCxn id="58" idx="0"/>
              <a:endCxn id="29" idx="5"/>
            </p:cNvCxnSpPr>
            <p:nvPr/>
          </p:nvCxnSpPr>
          <p:spPr bwMode="auto">
            <a:xfrm flipH="1" flipV="1">
              <a:off x="1885231" y="5106487"/>
              <a:ext cx="46604" cy="92311"/>
            </a:xfrm>
            <a:prstGeom prst="line">
              <a:avLst/>
            </a:prstGeom>
            <a:grpFill/>
            <a:ln w="1905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58" name="椭圆 57">
              <a:extLst>
                <a:ext uri="{FF2B5EF4-FFF2-40B4-BE49-F238E27FC236}">
                  <a16:creationId xmlns:a16="http://schemas.microsoft.com/office/drawing/2014/main" id="{69C9276D-8340-B920-3EDC-B3B9C17C1C7F}"/>
                </a:ext>
              </a:extLst>
            </p:cNvPr>
            <p:cNvSpPr/>
            <p:nvPr/>
          </p:nvSpPr>
          <p:spPr bwMode="auto">
            <a:xfrm>
              <a:off x="1896167" y="5198798"/>
              <a:ext cx="71336" cy="64989"/>
            </a:xfrm>
            <a:prstGeom prst="ellipse">
              <a:avLst/>
            </a:prstGeom>
            <a:grpFill/>
            <a:ln w="635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t" anchorCtr="0" compatLnSpc="1">
              <a:prstTxWarp prst="textNoShape">
                <a:avLst/>
              </a:prstTxWarp>
              <a:noAutofit/>
            </a:bodyPr>
            <a:lstStyle/>
            <a:p>
              <a:pPr algn="ctr" defTabSz="914400" fontAlgn="base">
                <a:spcBef>
                  <a:spcPct val="20000"/>
                </a:spcBef>
                <a:spcAft>
                  <a:spcPct val="0"/>
                </a:spcAft>
                <a:buClr>
                  <a:srgbClr val="FF3300"/>
                </a:buClr>
                <a:buSzPct val="75000"/>
              </a:pPr>
              <a:endParaRPr lang="zh-CN" altLang="en-US" sz="1800" err="1">
                <a:latin typeface="Bahnschrift" panose="020B0502040204020203" pitchFamily="34" charset="0"/>
                <a:ea typeface="Linux Libertine O" panose="02000503000000000000" pitchFamily="50" charset="0"/>
                <a:cs typeface="Linux Libertine O" panose="02000503000000000000" pitchFamily="50" charset="0"/>
              </a:endParaRPr>
            </a:p>
          </p:txBody>
        </p:sp>
        <p:cxnSp>
          <p:nvCxnSpPr>
            <p:cNvPr id="59" name="直接连接符 58">
              <a:extLst>
                <a:ext uri="{FF2B5EF4-FFF2-40B4-BE49-F238E27FC236}">
                  <a16:creationId xmlns:a16="http://schemas.microsoft.com/office/drawing/2014/main" id="{F70A0B80-05DF-4134-550F-393788700A71}"/>
                </a:ext>
              </a:extLst>
            </p:cNvPr>
            <p:cNvCxnSpPr>
              <a:cxnSpLocks/>
              <a:stCxn id="54" idx="3"/>
              <a:endCxn id="33" idx="7"/>
            </p:cNvCxnSpPr>
            <p:nvPr/>
          </p:nvCxnSpPr>
          <p:spPr bwMode="auto">
            <a:xfrm flipH="1">
              <a:off x="1487040" y="4666973"/>
              <a:ext cx="119052" cy="89637"/>
            </a:xfrm>
            <a:prstGeom prst="line">
              <a:avLst/>
            </a:prstGeom>
            <a:grpFill/>
            <a:ln w="1905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60" name="椭圆 59">
              <a:extLst>
                <a:ext uri="{FF2B5EF4-FFF2-40B4-BE49-F238E27FC236}">
                  <a16:creationId xmlns:a16="http://schemas.microsoft.com/office/drawing/2014/main" id="{78C12C45-DC21-35AB-7EAC-025790EEAF22}"/>
                </a:ext>
              </a:extLst>
            </p:cNvPr>
            <p:cNvSpPr/>
            <p:nvPr/>
          </p:nvSpPr>
          <p:spPr bwMode="auto">
            <a:xfrm>
              <a:off x="2045072" y="5036426"/>
              <a:ext cx="71336" cy="64989"/>
            </a:xfrm>
            <a:prstGeom prst="ellipse">
              <a:avLst/>
            </a:prstGeom>
            <a:grpFill/>
            <a:ln w="635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t" anchorCtr="0" compatLnSpc="1">
              <a:prstTxWarp prst="textNoShape">
                <a:avLst/>
              </a:prstTxWarp>
              <a:noAutofit/>
            </a:bodyPr>
            <a:lstStyle/>
            <a:p>
              <a:pPr algn="ctr" defTabSz="914400" fontAlgn="base">
                <a:spcBef>
                  <a:spcPct val="20000"/>
                </a:spcBef>
                <a:spcAft>
                  <a:spcPct val="0"/>
                </a:spcAft>
                <a:buClr>
                  <a:srgbClr val="FF3300"/>
                </a:buClr>
                <a:buSzPct val="75000"/>
              </a:pPr>
              <a:endParaRPr lang="zh-CN" altLang="en-US" sz="1800" err="1">
                <a:latin typeface="Bahnschrift" panose="020B0502040204020203" pitchFamily="34" charset="0"/>
                <a:ea typeface="Linux Libertine O" panose="02000503000000000000" pitchFamily="50" charset="0"/>
                <a:cs typeface="Linux Libertine O" panose="02000503000000000000" pitchFamily="50" charset="0"/>
              </a:endParaRPr>
            </a:p>
          </p:txBody>
        </p:sp>
        <p:cxnSp>
          <p:nvCxnSpPr>
            <p:cNvPr id="61" name="直接连接符 60">
              <a:extLst>
                <a:ext uri="{FF2B5EF4-FFF2-40B4-BE49-F238E27FC236}">
                  <a16:creationId xmlns:a16="http://schemas.microsoft.com/office/drawing/2014/main" id="{2A9B25D9-D200-D237-C4E7-6FBBF4E9643E}"/>
                </a:ext>
              </a:extLst>
            </p:cNvPr>
            <p:cNvCxnSpPr>
              <a:cxnSpLocks/>
              <a:stCxn id="60" idx="0"/>
              <a:endCxn id="26" idx="5"/>
            </p:cNvCxnSpPr>
            <p:nvPr/>
          </p:nvCxnSpPr>
          <p:spPr bwMode="auto">
            <a:xfrm flipH="1" flipV="1">
              <a:off x="2005925" y="4868888"/>
              <a:ext cx="74815" cy="167538"/>
            </a:xfrm>
            <a:prstGeom prst="line">
              <a:avLst/>
            </a:prstGeom>
            <a:grpFill/>
            <a:ln w="1905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2" name="直接连接符 61">
              <a:extLst>
                <a:ext uri="{FF2B5EF4-FFF2-40B4-BE49-F238E27FC236}">
                  <a16:creationId xmlns:a16="http://schemas.microsoft.com/office/drawing/2014/main" id="{1F31894E-BCDC-702B-BC5F-981E09C35584}"/>
                </a:ext>
              </a:extLst>
            </p:cNvPr>
            <p:cNvCxnSpPr>
              <a:cxnSpLocks/>
              <a:stCxn id="18" idx="7"/>
              <a:endCxn id="14" idx="3"/>
            </p:cNvCxnSpPr>
            <p:nvPr/>
          </p:nvCxnSpPr>
          <p:spPr bwMode="auto">
            <a:xfrm flipV="1">
              <a:off x="2289384" y="5033352"/>
              <a:ext cx="7949" cy="152269"/>
            </a:xfrm>
            <a:prstGeom prst="line">
              <a:avLst/>
            </a:prstGeom>
            <a:grpFill/>
            <a:ln w="1905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63" name="椭圆 62">
              <a:extLst>
                <a:ext uri="{FF2B5EF4-FFF2-40B4-BE49-F238E27FC236}">
                  <a16:creationId xmlns:a16="http://schemas.microsoft.com/office/drawing/2014/main" id="{B6E9D1B8-8B9A-E647-C9CE-A900C4591567}"/>
                </a:ext>
              </a:extLst>
            </p:cNvPr>
            <p:cNvSpPr/>
            <p:nvPr/>
          </p:nvSpPr>
          <p:spPr bwMode="auto">
            <a:xfrm>
              <a:off x="2422696" y="5173078"/>
              <a:ext cx="71336" cy="64989"/>
            </a:xfrm>
            <a:prstGeom prst="ellipse">
              <a:avLst/>
            </a:prstGeom>
            <a:grpFill/>
            <a:ln w="635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t" anchorCtr="0" compatLnSpc="1">
              <a:prstTxWarp prst="textNoShape">
                <a:avLst/>
              </a:prstTxWarp>
              <a:noAutofit/>
            </a:bodyPr>
            <a:lstStyle/>
            <a:p>
              <a:pPr algn="ctr" defTabSz="914400" fontAlgn="base">
                <a:spcBef>
                  <a:spcPct val="20000"/>
                </a:spcBef>
                <a:spcAft>
                  <a:spcPct val="0"/>
                </a:spcAft>
                <a:buClr>
                  <a:srgbClr val="FF3300"/>
                </a:buClr>
                <a:buSzPct val="75000"/>
              </a:pPr>
              <a:endParaRPr lang="zh-CN" altLang="en-US" sz="1800" err="1">
                <a:latin typeface="Bahnschrift" panose="020B0502040204020203" pitchFamily="34" charset="0"/>
                <a:ea typeface="Linux Libertine O" panose="02000503000000000000" pitchFamily="50" charset="0"/>
                <a:cs typeface="Linux Libertine O" panose="02000503000000000000" pitchFamily="50" charset="0"/>
              </a:endParaRPr>
            </a:p>
          </p:txBody>
        </p:sp>
        <p:cxnSp>
          <p:nvCxnSpPr>
            <p:cNvPr id="64" name="直接连接符 63">
              <a:extLst>
                <a:ext uri="{FF2B5EF4-FFF2-40B4-BE49-F238E27FC236}">
                  <a16:creationId xmlns:a16="http://schemas.microsoft.com/office/drawing/2014/main" id="{5D266506-1543-7290-ECEF-B56FC3EA6992}"/>
                </a:ext>
              </a:extLst>
            </p:cNvPr>
            <p:cNvCxnSpPr>
              <a:cxnSpLocks/>
              <a:stCxn id="18" idx="1"/>
              <a:endCxn id="60" idx="5"/>
            </p:cNvCxnSpPr>
            <p:nvPr/>
          </p:nvCxnSpPr>
          <p:spPr bwMode="auto">
            <a:xfrm flipH="1" flipV="1">
              <a:off x="2105961" y="5091898"/>
              <a:ext cx="132981" cy="93723"/>
            </a:xfrm>
            <a:prstGeom prst="line">
              <a:avLst/>
            </a:prstGeom>
            <a:grpFill/>
            <a:ln w="1905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5" name="直接连接符 64">
              <a:extLst>
                <a:ext uri="{FF2B5EF4-FFF2-40B4-BE49-F238E27FC236}">
                  <a16:creationId xmlns:a16="http://schemas.microsoft.com/office/drawing/2014/main" id="{883E3215-65A7-5A94-B155-FA6DF1714BC8}"/>
                </a:ext>
              </a:extLst>
            </p:cNvPr>
            <p:cNvCxnSpPr>
              <a:cxnSpLocks/>
              <a:stCxn id="58" idx="7"/>
              <a:endCxn id="60" idx="3"/>
            </p:cNvCxnSpPr>
            <p:nvPr/>
          </p:nvCxnSpPr>
          <p:spPr bwMode="auto">
            <a:xfrm flipV="1">
              <a:off x="1957056" y="5091898"/>
              <a:ext cx="98463" cy="116417"/>
            </a:xfrm>
            <a:prstGeom prst="line">
              <a:avLst/>
            </a:prstGeom>
            <a:grpFill/>
            <a:ln w="1905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6" name="直接连接符 65">
              <a:extLst>
                <a:ext uri="{FF2B5EF4-FFF2-40B4-BE49-F238E27FC236}">
                  <a16:creationId xmlns:a16="http://schemas.microsoft.com/office/drawing/2014/main" id="{22A8C67C-37BD-F697-50C1-5251A5D3665C}"/>
                </a:ext>
              </a:extLst>
            </p:cNvPr>
            <p:cNvCxnSpPr>
              <a:cxnSpLocks/>
              <a:stCxn id="63" idx="1"/>
              <a:endCxn id="14" idx="5"/>
            </p:cNvCxnSpPr>
            <p:nvPr/>
          </p:nvCxnSpPr>
          <p:spPr bwMode="auto">
            <a:xfrm flipH="1" flipV="1">
              <a:off x="2347775" y="5033352"/>
              <a:ext cx="85368" cy="149243"/>
            </a:xfrm>
            <a:prstGeom prst="line">
              <a:avLst/>
            </a:prstGeom>
            <a:grpFill/>
            <a:ln w="1905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67" name="椭圆 66">
              <a:extLst>
                <a:ext uri="{FF2B5EF4-FFF2-40B4-BE49-F238E27FC236}">
                  <a16:creationId xmlns:a16="http://schemas.microsoft.com/office/drawing/2014/main" id="{7873CA89-6EE2-3AE4-D4F5-1B610FA17FF2}"/>
                </a:ext>
              </a:extLst>
            </p:cNvPr>
            <p:cNvSpPr/>
            <p:nvPr/>
          </p:nvSpPr>
          <p:spPr bwMode="auto">
            <a:xfrm>
              <a:off x="893754" y="5324818"/>
              <a:ext cx="71336" cy="64989"/>
            </a:xfrm>
            <a:prstGeom prst="ellipse">
              <a:avLst/>
            </a:prstGeom>
            <a:grpFill/>
            <a:ln w="635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t" anchorCtr="0" compatLnSpc="1">
              <a:prstTxWarp prst="textNoShape">
                <a:avLst/>
              </a:prstTxWarp>
              <a:noAutofit/>
            </a:bodyPr>
            <a:lstStyle/>
            <a:p>
              <a:pPr algn="ctr" defTabSz="914400" fontAlgn="base">
                <a:spcBef>
                  <a:spcPct val="20000"/>
                </a:spcBef>
                <a:spcAft>
                  <a:spcPct val="0"/>
                </a:spcAft>
                <a:buClr>
                  <a:srgbClr val="FF3300"/>
                </a:buClr>
                <a:buSzPct val="75000"/>
              </a:pPr>
              <a:endParaRPr lang="zh-CN" altLang="en-US" sz="1800" err="1">
                <a:latin typeface="Bahnschrift" panose="020B0502040204020203" pitchFamily="34" charset="0"/>
                <a:ea typeface="Linux Libertine O" panose="02000503000000000000" pitchFamily="50" charset="0"/>
                <a:cs typeface="Linux Libertine O" panose="02000503000000000000" pitchFamily="50" charset="0"/>
              </a:endParaRPr>
            </a:p>
          </p:txBody>
        </p:sp>
        <p:sp>
          <p:nvSpPr>
            <p:cNvPr id="68" name="椭圆 67">
              <a:extLst>
                <a:ext uri="{FF2B5EF4-FFF2-40B4-BE49-F238E27FC236}">
                  <a16:creationId xmlns:a16="http://schemas.microsoft.com/office/drawing/2014/main" id="{4966A1A2-C1DF-5525-EB83-FB1B1A59813D}"/>
                </a:ext>
              </a:extLst>
            </p:cNvPr>
            <p:cNvSpPr/>
            <p:nvPr/>
          </p:nvSpPr>
          <p:spPr bwMode="auto">
            <a:xfrm>
              <a:off x="869445" y="5114218"/>
              <a:ext cx="71336" cy="64989"/>
            </a:xfrm>
            <a:prstGeom prst="ellipse">
              <a:avLst/>
            </a:prstGeom>
            <a:grpFill/>
            <a:ln w="635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t" anchorCtr="0" compatLnSpc="1">
              <a:prstTxWarp prst="textNoShape">
                <a:avLst/>
              </a:prstTxWarp>
              <a:noAutofit/>
            </a:bodyPr>
            <a:lstStyle/>
            <a:p>
              <a:pPr algn="ctr" defTabSz="914400" fontAlgn="base">
                <a:spcBef>
                  <a:spcPct val="20000"/>
                </a:spcBef>
                <a:spcAft>
                  <a:spcPct val="0"/>
                </a:spcAft>
                <a:buClr>
                  <a:srgbClr val="FF3300"/>
                </a:buClr>
                <a:buSzPct val="75000"/>
              </a:pPr>
              <a:endParaRPr lang="zh-CN" altLang="en-US" sz="1800" err="1">
                <a:latin typeface="Bahnschrift" panose="020B0502040204020203" pitchFamily="34" charset="0"/>
                <a:ea typeface="Linux Libertine O" panose="02000503000000000000" pitchFamily="50" charset="0"/>
                <a:cs typeface="Linux Libertine O" panose="02000503000000000000" pitchFamily="50" charset="0"/>
              </a:endParaRPr>
            </a:p>
          </p:txBody>
        </p:sp>
        <p:cxnSp>
          <p:nvCxnSpPr>
            <p:cNvPr id="69" name="直接连接符 68">
              <a:extLst>
                <a:ext uri="{FF2B5EF4-FFF2-40B4-BE49-F238E27FC236}">
                  <a16:creationId xmlns:a16="http://schemas.microsoft.com/office/drawing/2014/main" id="{DC423BFE-2D50-18EC-9176-956D60DDB0EF}"/>
                </a:ext>
              </a:extLst>
            </p:cNvPr>
            <p:cNvCxnSpPr>
              <a:cxnSpLocks/>
              <a:stCxn id="34" idx="3"/>
              <a:endCxn id="68" idx="7"/>
            </p:cNvCxnSpPr>
            <p:nvPr/>
          </p:nvCxnSpPr>
          <p:spPr bwMode="auto">
            <a:xfrm flipH="1">
              <a:off x="930334" y="4917378"/>
              <a:ext cx="119602" cy="206357"/>
            </a:xfrm>
            <a:prstGeom prst="line">
              <a:avLst/>
            </a:prstGeom>
            <a:grpFill/>
            <a:ln w="1905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0" name="直接连接符 69">
              <a:extLst>
                <a:ext uri="{FF2B5EF4-FFF2-40B4-BE49-F238E27FC236}">
                  <a16:creationId xmlns:a16="http://schemas.microsoft.com/office/drawing/2014/main" id="{AFEAB20D-B5A9-263C-DA4E-B149ED945DEE}"/>
                </a:ext>
              </a:extLst>
            </p:cNvPr>
            <p:cNvCxnSpPr>
              <a:cxnSpLocks/>
              <a:stCxn id="67" idx="0"/>
              <a:endCxn id="68" idx="4"/>
            </p:cNvCxnSpPr>
            <p:nvPr/>
          </p:nvCxnSpPr>
          <p:spPr bwMode="auto">
            <a:xfrm flipH="1" flipV="1">
              <a:off x="905113" y="5179207"/>
              <a:ext cx="24309" cy="145611"/>
            </a:xfrm>
            <a:prstGeom prst="line">
              <a:avLst/>
            </a:prstGeom>
            <a:grpFill/>
            <a:ln w="1905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71" name="椭圆 70">
              <a:extLst>
                <a:ext uri="{FF2B5EF4-FFF2-40B4-BE49-F238E27FC236}">
                  <a16:creationId xmlns:a16="http://schemas.microsoft.com/office/drawing/2014/main" id="{0204DD2B-A914-D3BD-DCD8-CA5A877772EB}"/>
                </a:ext>
              </a:extLst>
            </p:cNvPr>
            <p:cNvSpPr/>
            <p:nvPr/>
          </p:nvSpPr>
          <p:spPr bwMode="auto">
            <a:xfrm>
              <a:off x="1259308" y="5313069"/>
              <a:ext cx="71336" cy="64989"/>
            </a:xfrm>
            <a:prstGeom prst="ellipse">
              <a:avLst/>
            </a:prstGeom>
            <a:grpFill/>
            <a:ln w="635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t" anchorCtr="0" compatLnSpc="1">
              <a:prstTxWarp prst="textNoShape">
                <a:avLst/>
              </a:prstTxWarp>
              <a:noAutofit/>
            </a:bodyPr>
            <a:lstStyle/>
            <a:p>
              <a:pPr algn="ctr" defTabSz="914400" fontAlgn="base">
                <a:spcBef>
                  <a:spcPct val="20000"/>
                </a:spcBef>
                <a:spcAft>
                  <a:spcPct val="0"/>
                </a:spcAft>
                <a:buClr>
                  <a:srgbClr val="FF3300"/>
                </a:buClr>
                <a:buSzPct val="75000"/>
              </a:pPr>
              <a:endParaRPr lang="zh-CN" altLang="en-US" sz="1800" err="1">
                <a:latin typeface="Bahnschrift" panose="020B0502040204020203" pitchFamily="34" charset="0"/>
                <a:ea typeface="Linux Libertine O" panose="02000503000000000000" pitchFamily="50" charset="0"/>
                <a:cs typeface="Linux Libertine O" panose="02000503000000000000" pitchFamily="50" charset="0"/>
              </a:endParaRPr>
            </a:p>
          </p:txBody>
        </p:sp>
        <p:cxnSp>
          <p:nvCxnSpPr>
            <p:cNvPr id="72" name="直接连接符 71">
              <a:extLst>
                <a:ext uri="{FF2B5EF4-FFF2-40B4-BE49-F238E27FC236}">
                  <a16:creationId xmlns:a16="http://schemas.microsoft.com/office/drawing/2014/main" id="{51FDBA8C-9D57-C998-814D-393701B29016}"/>
                </a:ext>
              </a:extLst>
            </p:cNvPr>
            <p:cNvCxnSpPr>
              <a:cxnSpLocks/>
              <a:stCxn id="37" idx="3"/>
              <a:endCxn id="67" idx="6"/>
            </p:cNvCxnSpPr>
            <p:nvPr/>
          </p:nvCxnSpPr>
          <p:spPr bwMode="auto">
            <a:xfrm flipH="1">
              <a:off x="965090" y="5162928"/>
              <a:ext cx="318219" cy="194385"/>
            </a:xfrm>
            <a:prstGeom prst="line">
              <a:avLst/>
            </a:prstGeom>
            <a:grpFill/>
            <a:ln w="1905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3" name="直接连接符 72">
              <a:extLst>
                <a:ext uri="{FF2B5EF4-FFF2-40B4-BE49-F238E27FC236}">
                  <a16:creationId xmlns:a16="http://schemas.microsoft.com/office/drawing/2014/main" id="{BE7D3A4D-5F4A-8340-0F2C-C6B1361BB6BF}"/>
                </a:ext>
              </a:extLst>
            </p:cNvPr>
            <p:cNvCxnSpPr>
              <a:cxnSpLocks/>
              <a:stCxn id="35" idx="5"/>
              <a:endCxn id="71" idx="0"/>
            </p:cNvCxnSpPr>
            <p:nvPr/>
          </p:nvCxnSpPr>
          <p:spPr bwMode="auto">
            <a:xfrm>
              <a:off x="1152050" y="5156887"/>
              <a:ext cx="142926" cy="156182"/>
            </a:xfrm>
            <a:prstGeom prst="line">
              <a:avLst/>
            </a:prstGeom>
            <a:grpFill/>
            <a:ln w="1905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4" name="直接连接符 73">
              <a:extLst>
                <a:ext uri="{FF2B5EF4-FFF2-40B4-BE49-F238E27FC236}">
                  <a16:creationId xmlns:a16="http://schemas.microsoft.com/office/drawing/2014/main" id="{846C0DF9-7407-795F-9CDE-27B5112678E1}"/>
                </a:ext>
              </a:extLst>
            </p:cNvPr>
            <p:cNvCxnSpPr>
              <a:cxnSpLocks/>
              <a:stCxn id="38" idx="7"/>
              <a:endCxn id="25" idx="3"/>
            </p:cNvCxnSpPr>
            <p:nvPr/>
          </p:nvCxnSpPr>
          <p:spPr bwMode="auto">
            <a:xfrm flipV="1">
              <a:off x="1558548" y="4877801"/>
              <a:ext cx="200760" cy="386166"/>
            </a:xfrm>
            <a:prstGeom prst="line">
              <a:avLst/>
            </a:prstGeom>
            <a:grpFill/>
            <a:ln w="1905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5" name="直接连接符 74">
              <a:extLst>
                <a:ext uri="{FF2B5EF4-FFF2-40B4-BE49-F238E27FC236}">
                  <a16:creationId xmlns:a16="http://schemas.microsoft.com/office/drawing/2014/main" id="{C6ABACD6-7955-4350-D500-C1644B2F0A7F}"/>
                </a:ext>
              </a:extLst>
            </p:cNvPr>
            <p:cNvCxnSpPr>
              <a:cxnSpLocks/>
              <a:stCxn id="54" idx="6"/>
              <a:endCxn id="12" idx="3"/>
            </p:cNvCxnSpPr>
            <p:nvPr/>
          </p:nvCxnSpPr>
          <p:spPr bwMode="auto">
            <a:xfrm flipV="1">
              <a:off x="1666981" y="4539022"/>
              <a:ext cx="298949" cy="104974"/>
            </a:xfrm>
            <a:prstGeom prst="line">
              <a:avLst/>
            </a:prstGeom>
            <a:grpFill/>
            <a:ln w="1905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6" name="直接连接符 75">
              <a:extLst>
                <a:ext uri="{FF2B5EF4-FFF2-40B4-BE49-F238E27FC236}">
                  <a16:creationId xmlns:a16="http://schemas.microsoft.com/office/drawing/2014/main" id="{5E75D652-8D56-1275-DEAE-673571F02300}"/>
                </a:ext>
              </a:extLst>
            </p:cNvPr>
            <p:cNvCxnSpPr>
              <a:cxnSpLocks/>
              <a:stCxn id="77" idx="5"/>
              <a:endCxn id="39" idx="2"/>
            </p:cNvCxnSpPr>
            <p:nvPr/>
          </p:nvCxnSpPr>
          <p:spPr bwMode="auto">
            <a:xfrm>
              <a:off x="1219368" y="4682911"/>
              <a:ext cx="340609" cy="295211"/>
            </a:xfrm>
            <a:prstGeom prst="line">
              <a:avLst/>
            </a:prstGeom>
            <a:grpFill/>
            <a:ln w="1905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77" name="椭圆 76">
              <a:extLst>
                <a:ext uri="{FF2B5EF4-FFF2-40B4-BE49-F238E27FC236}">
                  <a16:creationId xmlns:a16="http://schemas.microsoft.com/office/drawing/2014/main" id="{42B8F047-5D73-651F-8D2C-99F90A8F9172}"/>
                </a:ext>
              </a:extLst>
            </p:cNvPr>
            <p:cNvSpPr/>
            <p:nvPr/>
          </p:nvSpPr>
          <p:spPr bwMode="auto">
            <a:xfrm>
              <a:off x="1158479" y="4627439"/>
              <a:ext cx="71336" cy="64989"/>
            </a:xfrm>
            <a:prstGeom prst="ellipse">
              <a:avLst/>
            </a:prstGeom>
            <a:grpFill/>
            <a:ln w="635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t" anchorCtr="0" compatLnSpc="1">
              <a:prstTxWarp prst="textNoShape">
                <a:avLst/>
              </a:prstTxWarp>
              <a:noAutofit/>
            </a:bodyPr>
            <a:lstStyle/>
            <a:p>
              <a:pPr algn="ctr" defTabSz="914400" fontAlgn="base">
                <a:spcBef>
                  <a:spcPct val="20000"/>
                </a:spcBef>
                <a:spcAft>
                  <a:spcPct val="0"/>
                </a:spcAft>
                <a:buClr>
                  <a:srgbClr val="FF3300"/>
                </a:buClr>
                <a:buSzPct val="75000"/>
              </a:pPr>
              <a:endParaRPr lang="zh-CN" altLang="en-US" sz="1800" err="1">
                <a:latin typeface="Bahnschrift" panose="020B0502040204020203" pitchFamily="34" charset="0"/>
                <a:ea typeface="Linux Libertine O" panose="02000503000000000000" pitchFamily="50" charset="0"/>
                <a:cs typeface="Linux Libertine O" panose="02000503000000000000" pitchFamily="50" charset="0"/>
              </a:endParaRPr>
            </a:p>
          </p:txBody>
        </p:sp>
        <p:cxnSp>
          <p:nvCxnSpPr>
            <p:cNvPr id="78" name="直接连接符 77">
              <a:extLst>
                <a:ext uri="{FF2B5EF4-FFF2-40B4-BE49-F238E27FC236}">
                  <a16:creationId xmlns:a16="http://schemas.microsoft.com/office/drawing/2014/main" id="{9A119B25-DC54-CF6A-B32C-F1B2943C2740}"/>
                </a:ext>
              </a:extLst>
            </p:cNvPr>
            <p:cNvCxnSpPr>
              <a:cxnSpLocks/>
              <a:stCxn id="34" idx="0"/>
              <a:endCxn id="77" idx="4"/>
            </p:cNvCxnSpPr>
            <p:nvPr/>
          </p:nvCxnSpPr>
          <p:spPr bwMode="auto">
            <a:xfrm flipV="1">
              <a:off x="1075157" y="4692428"/>
              <a:ext cx="118990" cy="169478"/>
            </a:xfrm>
            <a:prstGeom prst="line">
              <a:avLst/>
            </a:prstGeom>
            <a:grpFill/>
            <a:ln w="1905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79" name="椭圆 78">
              <a:extLst>
                <a:ext uri="{FF2B5EF4-FFF2-40B4-BE49-F238E27FC236}">
                  <a16:creationId xmlns:a16="http://schemas.microsoft.com/office/drawing/2014/main" id="{BD842F33-2572-2190-B908-FD4F87BC175E}"/>
                </a:ext>
              </a:extLst>
            </p:cNvPr>
            <p:cNvSpPr/>
            <p:nvPr/>
          </p:nvSpPr>
          <p:spPr bwMode="auto">
            <a:xfrm>
              <a:off x="1990601" y="5309863"/>
              <a:ext cx="71336" cy="64989"/>
            </a:xfrm>
            <a:prstGeom prst="ellipse">
              <a:avLst/>
            </a:prstGeom>
            <a:grpFill/>
            <a:ln w="635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t" anchorCtr="0" compatLnSpc="1">
              <a:prstTxWarp prst="textNoShape">
                <a:avLst/>
              </a:prstTxWarp>
              <a:noAutofit/>
            </a:bodyPr>
            <a:lstStyle/>
            <a:p>
              <a:pPr algn="ctr" defTabSz="914400" fontAlgn="base">
                <a:spcBef>
                  <a:spcPct val="20000"/>
                </a:spcBef>
                <a:spcAft>
                  <a:spcPct val="0"/>
                </a:spcAft>
                <a:buClr>
                  <a:srgbClr val="FF3300"/>
                </a:buClr>
                <a:buSzPct val="75000"/>
              </a:pPr>
              <a:endParaRPr lang="zh-CN" altLang="en-US" sz="1800" err="1">
                <a:latin typeface="Bahnschrift" panose="020B0502040204020203" pitchFamily="34" charset="0"/>
                <a:ea typeface="Linux Libertine O" panose="02000503000000000000" pitchFamily="50" charset="0"/>
                <a:cs typeface="Linux Libertine O" panose="02000503000000000000" pitchFamily="50" charset="0"/>
              </a:endParaRPr>
            </a:p>
          </p:txBody>
        </p:sp>
        <p:cxnSp>
          <p:nvCxnSpPr>
            <p:cNvPr id="80" name="直接连接符 79">
              <a:extLst>
                <a:ext uri="{FF2B5EF4-FFF2-40B4-BE49-F238E27FC236}">
                  <a16:creationId xmlns:a16="http://schemas.microsoft.com/office/drawing/2014/main" id="{E1EAFD9C-6402-0352-462B-F681D8C6612B}"/>
                </a:ext>
              </a:extLst>
            </p:cNvPr>
            <p:cNvCxnSpPr>
              <a:cxnSpLocks/>
              <a:stCxn id="39" idx="3"/>
              <a:endCxn id="71" idx="7"/>
            </p:cNvCxnSpPr>
            <p:nvPr/>
          </p:nvCxnSpPr>
          <p:spPr bwMode="auto">
            <a:xfrm flipH="1">
              <a:off x="1320197" y="5001099"/>
              <a:ext cx="250227" cy="321487"/>
            </a:xfrm>
            <a:prstGeom prst="line">
              <a:avLst/>
            </a:prstGeom>
            <a:grpFill/>
            <a:ln w="1905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81" name="椭圆 80">
              <a:extLst>
                <a:ext uri="{FF2B5EF4-FFF2-40B4-BE49-F238E27FC236}">
                  <a16:creationId xmlns:a16="http://schemas.microsoft.com/office/drawing/2014/main" id="{626C6AA9-AE6B-FA05-3BF0-98448C6C5AEC}"/>
                </a:ext>
              </a:extLst>
            </p:cNvPr>
            <p:cNvSpPr/>
            <p:nvPr/>
          </p:nvSpPr>
          <p:spPr bwMode="auto">
            <a:xfrm>
              <a:off x="2339478" y="5323550"/>
              <a:ext cx="71336" cy="64989"/>
            </a:xfrm>
            <a:prstGeom prst="ellipse">
              <a:avLst/>
            </a:prstGeom>
            <a:grpFill/>
            <a:ln w="635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t" anchorCtr="0" compatLnSpc="1">
              <a:prstTxWarp prst="textNoShape">
                <a:avLst/>
              </a:prstTxWarp>
              <a:noAutofit/>
            </a:bodyPr>
            <a:lstStyle/>
            <a:p>
              <a:pPr algn="ctr" defTabSz="914400" fontAlgn="base">
                <a:spcBef>
                  <a:spcPct val="20000"/>
                </a:spcBef>
                <a:spcAft>
                  <a:spcPct val="0"/>
                </a:spcAft>
                <a:buClr>
                  <a:srgbClr val="FF3300"/>
                </a:buClr>
                <a:buSzPct val="75000"/>
              </a:pPr>
              <a:endParaRPr lang="zh-CN" altLang="en-US" sz="1800" err="1">
                <a:latin typeface="Bahnschrift" panose="020B0502040204020203" pitchFamily="34" charset="0"/>
                <a:ea typeface="Linux Libertine O" panose="02000503000000000000" pitchFamily="50" charset="0"/>
                <a:cs typeface="Linux Libertine O" panose="02000503000000000000" pitchFamily="50" charset="0"/>
              </a:endParaRPr>
            </a:p>
          </p:txBody>
        </p:sp>
        <p:cxnSp>
          <p:nvCxnSpPr>
            <p:cNvPr id="82" name="直接连接符 81">
              <a:extLst>
                <a:ext uri="{FF2B5EF4-FFF2-40B4-BE49-F238E27FC236}">
                  <a16:creationId xmlns:a16="http://schemas.microsoft.com/office/drawing/2014/main" id="{F7270518-309A-9A8F-41B3-47F5774F4D65}"/>
                </a:ext>
              </a:extLst>
            </p:cNvPr>
            <p:cNvCxnSpPr>
              <a:cxnSpLocks/>
              <a:stCxn id="14" idx="3"/>
              <a:endCxn id="79" idx="7"/>
            </p:cNvCxnSpPr>
            <p:nvPr/>
          </p:nvCxnSpPr>
          <p:spPr bwMode="auto">
            <a:xfrm flipH="1">
              <a:off x="2051490" y="5033352"/>
              <a:ext cx="245843" cy="286028"/>
            </a:xfrm>
            <a:prstGeom prst="line">
              <a:avLst/>
            </a:prstGeom>
            <a:grpFill/>
            <a:ln w="1905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3" name="直接连接符 82">
              <a:extLst>
                <a:ext uri="{FF2B5EF4-FFF2-40B4-BE49-F238E27FC236}">
                  <a16:creationId xmlns:a16="http://schemas.microsoft.com/office/drawing/2014/main" id="{6DDB26A3-AC41-52DF-2E6D-F09A914492B3}"/>
                </a:ext>
              </a:extLst>
            </p:cNvPr>
            <p:cNvCxnSpPr>
              <a:cxnSpLocks/>
              <a:stCxn id="58" idx="5"/>
              <a:endCxn id="79" idx="1"/>
            </p:cNvCxnSpPr>
            <p:nvPr/>
          </p:nvCxnSpPr>
          <p:spPr bwMode="auto">
            <a:xfrm>
              <a:off x="1957056" y="5254270"/>
              <a:ext cx="43992" cy="65110"/>
            </a:xfrm>
            <a:prstGeom prst="line">
              <a:avLst/>
            </a:prstGeom>
            <a:grpFill/>
            <a:ln w="1905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4" name="直接连接符 83">
              <a:extLst>
                <a:ext uri="{FF2B5EF4-FFF2-40B4-BE49-F238E27FC236}">
                  <a16:creationId xmlns:a16="http://schemas.microsoft.com/office/drawing/2014/main" id="{B7CDC878-0219-804F-CFAD-CC21ABA5C098}"/>
                </a:ext>
              </a:extLst>
            </p:cNvPr>
            <p:cNvCxnSpPr>
              <a:cxnSpLocks/>
              <a:stCxn id="18" idx="5"/>
              <a:endCxn id="81" idx="1"/>
            </p:cNvCxnSpPr>
            <p:nvPr/>
          </p:nvCxnSpPr>
          <p:spPr bwMode="auto">
            <a:xfrm>
              <a:off x="2289384" y="5231576"/>
              <a:ext cx="60541" cy="101491"/>
            </a:xfrm>
            <a:prstGeom prst="line">
              <a:avLst/>
            </a:prstGeom>
            <a:grpFill/>
            <a:ln w="1905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5" name="直接连接符 84">
              <a:extLst>
                <a:ext uri="{FF2B5EF4-FFF2-40B4-BE49-F238E27FC236}">
                  <a16:creationId xmlns:a16="http://schemas.microsoft.com/office/drawing/2014/main" id="{86078DDC-79E3-C9AC-DB0F-CB6644B0C1C5}"/>
                </a:ext>
              </a:extLst>
            </p:cNvPr>
            <p:cNvCxnSpPr>
              <a:cxnSpLocks/>
              <a:stCxn id="63" idx="4"/>
              <a:endCxn id="81" idx="7"/>
            </p:cNvCxnSpPr>
            <p:nvPr/>
          </p:nvCxnSpPr>
          <p:spPr bwMode="auto">
            <a:xfrm flipH="1">
              <a:off x="2400367" y="5238067"/>
              <a:ext cx="57997" cy="95000"/>
            </a:xfrm>
            <a:prstGeom prst="line">
              <a:avLst/>
            </a:prstGeom>
            <a:grpFill/>
            <a:ln w="1905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grpSp>
      <p:sp>
        <p:nvSpPr>
          <p:cNvPr id="86" name="文本框 85">
            <a:extLst>
              <a:ext uri="{FF2B5EF4-FFF2-40B4-BE49-F238E27FC236}">
                <a16:creationId xmlns:a16="http://schemas.microsoft.com/office/drawing/2014/main" id="{423C5B46-9119-E001-DD10-1EA379C68AEA}"/>
              </a:ext>
            </a:extLst>
          </p:cNvPr>
          <p:cNvSpPr txBox="1"/>
          <p:nvPr/>
        </p:nvSpPr>
        <p:spPr>
          <a:xfrm>
            <a:off x="5048381" y="1403022"/>
            <a:ext cx="2800470" cy="400110"/>
          </a:xfrm>
          <a:prstGeom prst="rect">
            <a:avLst/>
          </a:prstGeom>
          <a:noFill/>
        </p:spPr>
        <p:txBody>
          <a:bodyPr wrap="square" rtlCol="0">
            <a:spAutoFit/>
          </a:bodyPr>
          <a:lstStyle/>
          <a:p>
            <a:pPr algn="ctr"/>
            <a:r>
              <a:rPr lang="en-US" altLang="zh-CN" sz="2000" i="1" dirty="0">
                <a:ea typeface="微软雅黑" panose="020B0503020204020204" pitchFamily="34" charset="-122"/>
              </a:rPr>
              <a:t>System implementation</a:t>
            </a:r>
            <a:endParaRPr lang="zh-CN" altLang="en-US" sz="2000" i="1" dirty="0">
              <a:ea typeface="微软雅黑" panose="020B0503020204020204" pitchFamily="34" charset="-122"/>
            </a:endParaRPr>
          </a:p>
        </p:txBody>
      </p:sp>
      <p:sp>
        <p:nvSpPr>
          <p:cNvPr id="87" name="文本框 86">
            <a:extLst>
              <a:ext uri="{FF2B5EF4-FFF2-40B4-BE49-F238E27FC236}">
                <a16:creationId xmlns:a16="http://schemas.microsoft.com/office/drawing/2014/main" id="{BCB96861-233D-04CA-82E7-5FFE2E38D664}"/>
              </a:ext>
            </a:extLst>
          </p:cNvPr>
          <p:cNvSpPr txBox="1"/>
          <p:nvPr/>
        </p:nvSpPr>
        <p:spPr>
          <a:xfrm>
            <a:off x="805514" y="1403022"/>
            <a:ext cx="2555791" cy="400110"/>
          </a:xfrm>
          <a:prstGeom prst="rect">
            <a:avLst/>
          </a:prstGeom>
          <a:noFill/>
        </p:spPr>
        <p:txBody>
          <a:bodyPr wrap="square" rtlCol="0">
            <a:spAutoFit/>
          </a:bodyPr>
          <a:lstStyle/>
          <a:p>
            <a:pPr algn="ctr"/>
            <a:r>
              <a:rPr lang="en-US" altLang="zh-CN" sz="2000" i="1" dirty="0">
                <a:ea typeface="微软雅黑" panose="020B0503020204020204" pitchFamily="34" charset="-122"/>
              </a:rPr>
              <a:t>TLA+ specification</a:t>
            </a:r>
            <a:endParaRPr lang="zh-CN" altLang="en-US" sz="2000" i="1" dirty="0">
              <a:ea typeface="微软雅黑" panose="020B0503020204020204" pitchFamily="34" charset="-122"/>
            </a:endParaRPr>
          </a:p>
        </p:txBody>
      </p:sp>
      <p:pic>
        <p:nvPicPr>
          <p:cNvPr id="89" name="图片 88" descr="图示, 示意图&#10;&#10;描述已自动生成">
            <a:extLst>
              <a:ext uri="{FF2B5EF4-FFF2-40B4-BE49-F238E27FC236}">
                <a16:creationId xmlns:a16="http://schemas.microsoft.com/office/drawing/2014/main" id="{AB24999C-E344-DCDD-0C2C-7F8F5FEA5912}"/>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141839" y="4217302"/>
            <a:ext cx="3122671" cy="1553988"/>
          </a:xfrm>
          <a:prstGeom prst="rect">
            <a:avLst/>
          </a:prstGeom>
        </p:spPr>
      </p:pic>
      <p:sp>
        <p:nvSpPr>
          <p:cNvPr id="90" name="箭头: 上 89">
            <a:extLst>
              <a:ext uri="{FF2B5EF4-FFF2-40B4-BE49-F238E27FC236}">
                <a16:creationId xmlns:a16="http://schemas.microsoft.com/office/drawing/2014/main" id="{64D4B8E6-D160-E031-66F1-D94424533F95}"/>
              </a:ext>
            </a:extLst>
          </p:cNvPr>
          <p:cNvSpPr/>
          <p:nvPr/>
        </p:nvSpPr>
        <p:spPr>
          <a:xfrm rot="5400000">
            <a:off x="3918317" y="4370310"/>
            <a:ext cx="347406" cy="1447973"/>
          </a:xfrm>
          <a:prstGeom prst="upArrow">
            <a:avLst/>
          </a:prstGeom>
          <a:solidFill>
            <a:srgbClr val="E6482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91" name="文本框 90">
            <a:extLst>
              <a:ext uri="{FF2B5EF4-FFF2-40B4-BE49-F238E27FC236}">
                <a16:creationId xmlns:a16="http://schemas.microsoft.com/office/drawing/2014/main" id="{09C930B2-A4D8-EF98-6069-484936D32F31}"/>
              </a:ext>
            </a:extLst>
          </p:cNvPr>
          <p:cNvSpPr txBox="1"/>
          <p:nvPr/>
        </p:nvSpPr>
        <p:spPr>
          <a:xfrm>
            <a:off x="3540123" y="4510152"/>
            <a:ext cx="1004468" cy="461665"/>
          </a:xfrm>
          <a:prstGeom prst="rect">
            <a:avLst/>
          </a:prstGeom>
          <a:noFill/>
        </p:spPr>
        <p:txBody>
          <a:bodyPr wrap="square" rtlCol="0">
            <a:spAutoFit/>
          </a:bodyPr>
          <a:lstStyle/>
          <a:p>
            <a:pPr algn="ctr"/>
            <a:r>
              <a:rPr lang="en-US" altLang="zh-CN" sz="2400" b="1" dirty="0">
                <a:ea typeface="微软雅黑" panose="020B0503020204020204" pitchFamily="34" charset="-122"/>
              </a:rPr>
              <a:t>Guide</a:t>
            </a:r>
            <a:endParaRPr lang="zh-CN" altLang="en-US" sz="2400" b="1" dirty="0">
              <a:ea typeface="微软雅黑" panose="020B0503020204020204" pitchFamily="34" charset="-122"/>
            </a:endParaRPr>
          </a:p>
        </p:txBody>
      </p:sp>
      <p:sp>
        <p:nvSpPr>
          <p:cNvPr id="92" name="箭头: 上 91">
            <a:extLst>
              <a:ext uri="{FF2B5EF4-FFF2-40B4-BE49-F238E27FC236}">
                <a16:creationId xmlns:a16="http://schemas.microsoft.com/office/drawing/2014/main" id="{D9A12C01-F404-0CB2-92A2-258E1B9382D5}"/>
              </a:ext>
            </a:extLst>
          </p:cNvPr>
          <p:cNvSpPr/>
          <p:nvPr/>
        </p:nvSpPr>
        <p:spPr>
          <a:xfrm rot="10800000">
            <a:off x="1948879" y="3565643"/>
            <a:ext cx="347406" cy="642898"/>
          </a:xfrm>
          <a:prstGeom prst="upArrow">
            <a:avLst/>
          </a:prstGeom>
          <a:solidFill>
            <a:srgbClr val="E6482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93" name="文本框 92">
            <a:extLst>
              <a:ext uri="{FF2B5EF4-FFF2-40B4-BE49-F238E27FC236}">
                <a16:creationId xmlns:a16="http://schemas.microsoft.com/office/drawing/2014/main" id="{467CD772-447F-6641-7AAF-C468FF1E4E4C}"/>
              </a:ext>
            </a:extLst>
          </p:cNvPr>
          <p:cNvSpPr txBox="1"/>
          <p:nvPr/>
        </p:nvSpPr>
        <p:spPr>
          <a:xfrm>
            <a:off x="-347912" y="3480178"/>
            <a:ext cx="2207863" cy="830997"/>
          </a:xfrm>
          <a:prstGeom prst="rect">
            <a:avLst/>
          </a:prstGeom>
          <a:noFill/>
        </p:spPr>
        <p:txBody>
          <a:bodyPr wrap="square" rtlCol="0">
            <a:spAutoFit/>
          </a:bodyPr>
          <a:lstStyle/>
          <a:p>
            <a:pPr algn="r"/>
            <a:r>
              <a:rPr lang="en-US" altLang="zh-CN" sz="2400" b="1" dirty="0">
                <a:ea typeface="微软雅黑" panose="020B0503020204020204" pitchFamily="34" charset="-122"/>
              </a:rPr>
              <a:t>TLC</a:t>
            </a:r>
            <a:r>
              <a:rPr lang="zh-CN" altLang="en-US" sz="2400" b="1" dirty="0">
                <a:ea typeface="微软雅黑" panose="020B0503020204020204" pitchFamily="34" charset="-122"/>
              </a:rPr>
              <a:t> </a:t>
            </a:r>
            <a:r>
              <a:rPr lang="en-US" altLang="zh-CN" sz="2400" b="1" dirty="0">
                <a:ea typeface="微软雅黑" panose="020B0503020204020204" pitchFamily="34" charset="-122"/>
              </a:rPr>
              <a:t>model</a:t>
            </a:r>
          </a:p>
          <a:p>
            <a:pPr algn="r"/>
            <a:r>
              <a:rPr lang="en-US" altLang="zh-CN" sz="2400" b="1" dirty="0">
                <a:ea typeface="微软雅黑" panose="020B0503020204020204" pitchFamily="34" charset="-122"/>
              </a:rPr>
              <a:t>checking</a:t>
            </a:r>
          </a:p>
        </p:txBody>
      </p:sp>
      <p:sp>
        <p:nvSpPr>
          <p:cNvPr id="94" name="箭头: 上 93">
            <a:extLst>
              <a:ext uri="{FF2B5EF4-FFF2-40B4-BE49-F238E27FC236}">
                <a16:creationId xmlns:a16="http://schemas.microsoft.com/office/drawing/2014/main" id="{38ADD93D-E79D-FBDB-F889-14AB79D13B6E}"/>
              </a:ext>
            </a:extLst>
          </p:cNvPr>
          <p:cNvSpPr/>
          <p:nvPr/>
        </p:nvSpPr>
        <p:spPr>
          <a:xfrm rot="10800000">
            <a:off x="6274913" y="3487147"/>
            <a:ext cx="347406" cy="642898"/>
          </a:xfrm>
          <a:prstGeom prst="upArrow">
            <a:avLst/>
          </a:prstGeom>
          <a:solidFill>
            <a:srgbClr val="E6482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95" name="文本框 94">
            <a:extLst>
              <a:ext uri="{FF2B5EF4-FFF2-40B4-BE49-F238E27FC236}">
                <a16:creationId xmlns:a16="http://schemas.microsoft.com/office/drawing/2014/main" id="{30256CC8-0AE0-7393-A044-2BD086C0135A}"/>
              </a:ext>
            </a:extLst>
          </p:cNvPr>
          <p:cNvSpPr txBox="1"/>
          <p:nvPr/>
        </p:nvSpPr>
        <p:spPr>
          <a:xfrm>
            <a:off x="6626802" y="3388389"/>
            <a:ext cx="1447973" cy="830997"/>
          </a:xfrm>
          <a:prstGeom prst="rect">
            <a:avLst/>
          </a:prstGeom>
          <a:noFill/>
        </p:spPr>
        <p:txBody>
          <a:bodyPr wrap="square" rtlCol="0">
            <a:spAutoFit/>
          </a:bodyPr>
          <a:lstStyle/>
          <a:p>
            <a:r>
              <a:rPr lang="en-US" altLang="zh-CN" sz="2400" b="1" dirty="0">
                <a:ea typeface="微软雅黑" panose="020B0503020204020204" pitchFamily="34" charset="-122"/>
              </a:rPr>
              <a:t>Deploy &amp;</a:t>
            </a:r>
          </a:p>
          <a:p>
            <a:r>
              <a:rPr lang="en-US" altLang="zh-CN" sz="2400" b="1" dirty="0">
                <a:ea typeface="微软雅黑" panose="020B0503020204020204" pitchFamily="34" charset="-122"/>
              </a:rPr>
              <a:t>execute</a:t>
            </a:r>
          </a:p>
        </p:txBody>
      </p:sp>
      <p:sp>
        <p:nvSpPr>
          <p:cNvPr id="9" name="文本框 8">
            <a:extLst>
              <a:ext uri="{FF2B5EF4-FFF2-40B4-BE49-F238E27FC236}">
                <a16:creationId xmlns:a16="http://schemas.microsoft.com/office/drawing/2014/main" id="{BA20984A-1E53-091F-C4A1-26946E8FFC6F}"/>
              </a:ext>
            </a:extLst>
          </p:cNvPr>
          <p:cNvSpPr txBox="1"/>
          <p:nvPr/>
        </p:nvSpPr>
        <p:spPr>
          <a:xfrm>
            <a:off x="733503" y="5784633"/>
            <a:ext cx="2555791" cy="400110"/>
          </a:xfrm>
          <a:prstGeom prst="rect">
            <a:avLst/>
          </a:prstGeom>
          <a:noFill/>
        </p:spPr>
        <p:txBody>
          <a:bodyPr wrap="square" rtlCol="0">
            <a:spAutoFit/>
          </a:bodyPr>
          <a:lstStyle/>
          <a:p>
            <a:pPr algn="ctr"/>
            <a:r>
              <a:rPr lang="en-US" altLang="zh-CN" sz="2000" i="1" dirty="0">
                <a:ea typeface="微软雅黑" panose="020B0503020204020204" pitchFamily="34" charset="-122"/>
              </a:rPr>
              <a:t>Abstract state space</a:t>
            </a:r>
            <a:endParaRPr lang="zh-CN" altLang="en-US" sz="2000" i="1" dirty="0">
              <a:ea typeface="微软雅黑" panose="020B0503020204020204" pitchFamily="34" charset="-122"/>
            </a:endParaRPr>
          </a:p>
        </p:txBody>
      </p:sp>
      <p:sp>
        <p:nvSpPr>
          <p:cNvPr id="10" name="文本框 9">
            <a:extLst>
              <a:ext uri="{FF2B5EF4-FFF2-40B4-BE49-F238E27FC236}">
                <a16:creationId xmlns:a16="http://schemas.microsoft.com/office/drawing/2014/main" id="{5EDF6FB4-D620-1594-1344-5A88319D1CF8}"/>
              </a:ext>
            </a:extLst>
          </p:cNvPr>
          <p:cNvSpPr txBox="1"/>
          <p:nvPr/>
        </p:nvSpPr>
        <p:spPr>
          <a:xfrm>
            <a:off x="5344423" y="5771290"/>
            <a:ext cx="2555791" cy="400110"/>
          </a:xfrm>
          <a:prstGeom prst="rect">
            <a:avLst/>
          </a:prstGeom>
          <a:noFill/>
        </p:spPr>
        <p:txBody>
          <a:bodyPr wrap="square" rtlCol="0">
            <a:spAutoFit/>
          </a:bodyPr>
          <a:lstStyle/>
          <a:p>
            <a:pPr algn="ctr"/>
            <a:r>
              <a:rPr lang="en-US" altLang="zh-CN" sz="2000" i="1" dirty="0">
                <a:ea typeface="微软雅黑" panose="020B0503020204020204" pitchFamily="34" charset="-122"/>
              </a:rPr>
              <a:t>System testing</a:t>
            </a:r>
            <a:endParaRPr lang="zh-CN" altLang="en-US" sz="2000" i="1" dirty="0">
              <a:ea typeface="微软雅黑" panose="020B0503020204020204" pitchFamily="34" charset="-122"/>
            </a:endParaRPr>
          </a:p>
        </p:txBody>
      </p:sp>
      <p:sp>
        <p:nvSpPr>
          <p:cNvPr id="88" name="内容占位符 4">
            <a:extLst>
              <a:ext uri="{FF2B5EF4-FFF2-40B4-BE49-F238E27FC236}">
                <a16:creationId xmlns:a16="http://schemas.microsoft.com/office/drawing/2014/main" id="{3CD2F280-65B8-D2A0-50DD-D7663CB44837}"/>
              </a:ext>
            </a:extLst>
          </p:cNvPr>
          <p:cNvSpPr>
            <a:spLocks noGrp="1"/>
          </p:cNvSpPr>
          <p:nvPr>
            <p:ph idx="1"/>
          </p:nvPr>
        </p:nvSpPr>
        <p:spPr>
          <a:xfrm>
            <a:off x="8044183" y="2615109"/>
            <a:ext cx="4025248" cy="3437761"/>
          </a:xfrm>
        </p:spPr>
        <p:txBody>
          <a:bodyPr>
            <a:normAutofit/>
          </a:bodyPr>
          <a:lstStyle/>
          <a:p>
            <a:pPr lvl="1">
              <a:buFont typeface="Wingdings" panose="05000000000000000000" pitchFamily="2" charset="2"/>
              <a:buChar char="Ø"/>
            </a:pPr>
            <a:r>
              <a:rPr lang="en-US" altLang="zh-CN" sz="2000" b="1" i="1" dirty="0">
                <a:solidFill>
                  <a:srgbClr val="C00000"/>
                </a:solidFill>
              </a:rPr>
              <a:t>Precise</a:t>
            </a:r>
            <a:r>
              <a:rPr lang="en-US" altLang="zh-CN" sz="2000" dirty="0"/>
              <a:t>: use states and behaviors defined in the specification as testing oracles</a:t>
            </a:r>
          </a:p>
          <a:p>
            <a:pPr lvl="1">
              <a:buFont typeface="Wingdings" panose="05000000000000000000" pitchFamily="2" charset="2"/>
              <a:buChar char="Ø"/>
            </a:pPr>
            <a:r>
              <a:rPr lang="en-US" altLang="zh-CN" sz="2000" b="1" i="1" dirty="0">
                <a:solidFill>
                  <a:srgbClr val="C00000"/>
                </a:solidFill>
              </a:rPr>
              <a:t>Systematic</a:t>
            </a:r>
            <a:r>
              <a:rPr lang="en-US" altLang="zh-CN" sz="2000" dirty="0"/>
              <a:t>: test the whole abstract state space</a:t>
            </a:r>
          </a:p>
          <a:p>
            <a:pPr lvl="1">
              <a:buFont typeface="Wingdings" panose="05000000000000000000" pitchFamily="2" charset="2"/>
              <a:buChar char="Ø"/>
            </a:pPr>
            <a:r>
              <a:rPr lang="en-US" altLang="zh-CN" sz="2000" b="1" i="1" dirty="0">
                <a:solidFill>
                  <a:srgbClr val="C00000"/>
                </a:solidFill>
              </a:rPr>
              <a:t>Implementation-level</a:t>
            </a:r>
            <a:r>
              <a:rPr lang="en-US" altLang="zh-CN" sz="2000" dirty="0"/>
              <a:t>: find bugs in real-world distributed systems</a:t>
            </a:r>
          </a:p>
        </p:txBody>
      </p:sp>
    </p:spTree>
    <p:extLst>
      <p:ext uri="{BB962C8B-B14F-4D97-AF65-F5344CB8AC3E}">
        <p14:creationId xmlns:p14="http://schemas.microsoft.com/office/powerpoint/2010/main" val="497608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88">
                                            <p:txEl>
                                              <p:pRg st="0" end="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88">
                                            <p:txEl>
                                              <p:pRg st="1" end="1"/>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8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p:bldP spid="86" grpId="0"/>
      <p:bldP spid="90" grpId="0" animBg="1"/>
      <p:bldP spid="91" grpId="0"/>
      <p:bldP spid="94" grpId="0" animBg="1"/>
      <p:bldP spid="95" grpId="0"/>
      <p:bldP spid="10" grpId="0"/>
    </p:bldLst>
  </p:timing>
</p:sld>
</file>

<file path=ppt/theme/theme1.xml><?xml version="1.0" encoding="utf-8"?>
<a:theme xmlns:a="http://schemas.openxmlformats.org/drawingml/2006/main" name="IPADS-RED">
  <a:themeElements>
    <a:clrScheme name="黄色">
      <a:dk1>
        <a:sysClr val="windowText" lastClr="000000"/>
      </a:dk1>
      <a:lt1>
        <a:sysClr val="window" lastClr="FFFFFF"/>
      </a:lt1>
      <a:dk2>
        <a:srgbClr val="39302A"/>
      </a:dk2>
      <a:lt2>
        <a:srgbClr val="E5DEDB"/>
      </a:lt2>
      <a:accent1>
        <a:srgbClr val="FFCA08"/>
      </a:accent1>
      <a:accent2>
        <a:srgbClr val="F8931D"/>
      </a:accent2>
      <a:accent3>
        <a:srgbClr val="CE8D3E"/>
      </a:accent3>
      <a:accent4>
        <a:srgbClr val="EC7016"/>
      </a:accent4>
      <a:accent5>
        <a:srgbClr val="E64823"/>
      </a:accent5>
      <a:accent6>
        <a:srgbClr val="9C6A6A"/>
      </a:accent6>
      <a:hlink>
        <a:srgbClr val="2998E3"/>
      </a:hlink>
      <a:folHlink>
        <a:srgbClr val="7F723D"/>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dirty="0" smtClean="0">
            <a:latin typeface="微软雅黑" panose="020B0503020204020204" pitchFamily="34" charset="-122"/>
            <a:ea typeface="微软雅黑" panose="020B0503020204020204" pitchFamily="34" charset="-122"/>
          </a:defRPr>
        </a:defPPr>
      </a:lstStyle>
      <a:style>
        <a:lnRef idx="2">
          <a:schemeClr val="accent2">
            <a:shade val="50000"/>
          </a:schemeClr>
        </a:lnRef>
        <a:fillRef idx="1">
          <a:schemeClr val="accent2"/>
        </a:fillRef>
        <a:effectRef idx="0">
          <a:schemeClr val="accent2"/>
        </a:effectRef>
        <a:fontRef idx="minor">
          <a:schemeClr val="lt1"/>
        </a:fontRef>
      </a:style>
    </a:spDef>
    <a:txDef>
      <a:spPr>
        <a:noFill/>
      </a:spPr>
      <a:bodyPr wrap="square" rtlCol="0">
        <a:spAutoFit/>
      </a:bodyPr>
      <a:lstStyle>
        <a:defPPr algn="ctr">
          <a:defRPr dirty="0" smtClean="0">
            <a:ea typeface="微软雅黑" panose="020B0503020204020204" pitchFamily="34" charset="-122"/>
          </a:defRPr>
        </a:defPPr>
      </a:lstStyle>
    </a:txDef>
  </a:objectDefaults>
  <a:extraClrSchemeLst/>
  <a:extLst>
    <a:ext uri="{05A4C25C-085E-4340-85A3-A5531E510DB2}">
      <thm15:themeFamily xmlns:thm15="http://schemas.microsoft.com/office/thememl/2012/main" name="IPADS-RED" id="{A16B6A11-60D6-4560-839C-8B4DCF9AD6B3}" vid="{A809B0C0-0E9A-463D-BDC7-30EA05809200}"/>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IPADS-RED</Template>
  <TotalTime>6897</TotalTime>
  <Words>4315</Words>
  <Application>Microsoft Office PowerPoint</Application>
  <PresentationFormat>宽屏</PresentationFormat>
  <Paragraphs>598</Paragraphs>
  <Slides>31</Slides>
  <Notes>31</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31</vt:i4>
      </vt:variant>
    </vt:vector>
  </HeadingPairs>
  <TitlesOfParts>
    <vt:vector size="44" baseType="lpstr">
      <vt:lpstr>Linux Biolinum</vt:lpstr>
      <vt:lpstr>等线</vt:lpstr>
      <vt:lpstr>华文仿宋</vt:lpstr>
      <vt:lpstr>微软雅黑</vt:lpstr>
      <vt:lpstr>Abadi</vt:lpstr>
      <vt:lpstr>Bahnschrift</vt:lpstr>
      <vt:lpstr>Calibri</vt:lpstr>
      <vt:lpstr>Cambria Math</vt:lpstr>
      <vt:lpstr>Consolas</vt:lpstr>
      <vt:lpstr>Times New Roman</vt:lpstr>
      <vt:lpstr>Wingdings</vt:lpstr>
      <vt:lpstr>Wingdings 2</vt:lpstr>
      <vt:lpstr>IPADS-RED</vt:lpstr>
      <vt:lpstr>Model Checking Guided Testing for Distributed Systems</vt:lpstr>
      <vt:lpstr>Large-scale distributed systems are widely used </vt:lpstr>
      <vt:lpstr>Distributed system bugs cause severe impacts</vt:lpstr>
      <vt:lpstr>Verify distributed systems’ design[1-5]</vt:lpstr>
      <vt:lpstr>Formal verification frameworks</vt:lpstr>
      <vt:lpstr>Model-based testing[1-3]</vt:lpstr>
      <vt:lpstr>Implementation-level model checkers</vt:lpstr>
      <vt:lpstr>Observation and insight</vt:lpstr>
      <vt:lpstr>Mocket: model checking guided testing</vt:lpstr>
      <vt:lpstr>Example: leader election in Raft protocol</vt:lpstr>
      <vt:lpstr>TLA+ specification</vt:lpstr>
      <vt:lpstr>TLC model checking</vt:lpstr>
      <vt:lpstr>Use the state graph to guide system execution</vt:lpstr>
      <vt:lpstr>Map actions to implementation</vt:lpstr>
      <vt:lpstr>Different mapping strategies</vt:lpstr>
      <vt:lpstr>Instrument mapped actions</vt:lpstr>
      <vt:lpstr>Map variables to check states</vt:lpstr>
      <vt:lpstr>Bug detection</vt:lpstr>
      <vt:lpstr>Is the inconsistency caused by Spec. or Impl.?</vt:lpstr>
      <vt:lpstr>State graph traversal</vt:lpstr>
      <vt:lpstr>Edge-coverage based graph exploration</vt:lpstr>
      <vt:lpstr>Edge-coverage based graph exploration</vt:lpstr>
      <vt:lpstr>Workflow</vt:lpstr>
      <vt:lpstr>Evaluation: practice on Raft protocol</vt:lpstr>
      <vt:lpstr>Evaluation: practice on ZooKeeper system</vt:lpstr>
      <vt:lpstr>Detected bugs</vt:lpstr>
      <vt:lpstr>Testing efforts</vt:lpstr>
      <vt:lpstr>Lessons learned</vt:lpstr>
      <vt:lpstr>Lessons learned</vt:lpstr>
      <vt:lpstr>Conclusion</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Testing Raft-based System Guided by Model Checking</dc:title>
  <dc:creator>wang dong</dc:creator>
  <cp:lastModifiedBy>Dou Wensheng</cp:lastModifiedBy>
  <cp:revision>14</cp:revision>
  <dcterms:created xsi:type="dcterms:W3CDTF">2022-03-01T03:12:27Z</dcterms:created>
  <dcterms:modified xsi:type="dcterms:W3CDTF">2023-05-24T02:21:54Z</dcterms:modified>
</cp:coreProperties>
</file>