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handoutMasterIdLst>
    <p:handoutMasterId r:id="rId27"/>
  </p:handoutMasterIdLst>
  <p:sldIdLst>
    <p:sldId id="257" r:id="rId2"/>
    <p:sldId id="465" r:id="rId3"/>
    <p:sldId id="466" r:id="rId4"/>
    <p:sldId id="564" r:id="rId5"/>
    <p:sldId id="515" r:id="rId6"/>
    <p:sldId id="543" r:id="rId7"/>
    <p:sldId id="553" r:id="rId8"/>
    <p:sldId id="569" r:id="rId9"/>
    <p:sldId id="575" r:id="rId10"/>
    <p:sldId id="497" r:id="rId11"/>
    <p:sldId id="563" r:id="rId12"/>
    <p:sldId id="546" r:id="rId13"/>
    <p:sldId id="549" r:id="rId14"/>
    <p:sldId id="560" r:id="rId15"/>
    <p:sldId id="567" r:id="rId16"/>
    <p:sldId id="550" r:id="rId17"/>
    <p:sldId id="547" r:id="rId18"/>
    <p:sldId id="548" r:id="rId19"/>
    <p:sldId id="504" r:id="rId20"/>
    <p:sldId id="481" r:id="rId21"/>
    <p:sldId id="571" r:id="rId22"/>
    <p:sldId id="557" r:id="rId23"/>
    <p:sldId id="559" r:id="rId24"/>
    <p:sldId id="4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1D4E283-05D4-49D3-94F5-3B84FA19C6D2}">
          <p14:sldIdLst>
            <p14:sldId id="257"/>
            <p14:sldId id="465"/>
            <p14:sldId id="466"/>
            <p14:sldId id="564"/>
            <p14:sldId id="515"/>
            <p14:sldId id="543"/>
            <p14:sldId id="553"/>
            <p14:sldId id="569"/>
            <p14:sldId id="575"/>
            <p14:sldId id="497"/>
            <p14:sldId id="563"/>
            <p14:sldId id="546"/>
            <p14:sldId id="549"/>
            <p14:sldId id="560"/>
            <p14:sldId id="567"/>
            <p14:sldId id="550"/>
            <p14:sldId id="547"/>
            <p14:sldId id="548"/>
            <p14:sldId id="504"/>
            <p14:sldId id="481"/>
            <p14:sldId id="571"/>
            <p14:sldId id="557"/>
            <p14:sldId id="559"/>
            <p14:sldId id="489"/>
          </p14:sldIdLst>
        </p14:section>
      </p14:sectionLst>
    </p:ext>
    <p:ext uri="{EFAFB233-063F-42B5-8137-9DF3F51BA10A}">
      <p15:sldGuideLst xmlns:p15="http://schemas.microsoft.com/office/powerpoint/2012/main">
        <p15:guide id="1" orient="horz" pos="2614" userDrawn="1">
          <p15:clr>
            <a:srgbClr val="A4A3A4"/>
          </p15:clr>
        </p15:guide>
        <p15:guide id="2"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B183"/>
    <a:srgbClr val="A9D18E"/>
    <a:srgbClr val="FFBAB0"/>
    <a:srgbClr val="FFCC99"/>
    <a:srgbClr val="E2F0D9"/>
    <a:srgbClr val="FFC9C9"/>
    <a:srgbClr val="A9D8B7"/>
    <a:srgbClr val="FFFFFF"/>
    <a:srgbClr val="0CB20F"/>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0" autoAdjust="0"/>
    <p:restoredTop sz="96068" autoAdjust="0"/>
  </p:normalViewPr>
  <p:slideViewPr>
    <p:cSldViewPr snapToGrid="0">
      <p:cViewPr varScale="1">
        <p:scale>
          <a:sx n="99" d="100"/>
          <a:sy n="99" d="100"/>
        </p:scale>
        <p:origin x="48" y="165"/>
      </p:cViewPr>
      <p:guideLst>
        <p:guide orient="horz" pos="2614"/>
        <p:guide pos="3749"/>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12B348A-BE78-48B7-B246-8BCF254B25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909CC88-DC1D-4995-ADD8-22AD93BDD2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12CF73-9E04-4CB8-B0D4-3CEF43716897}" type="datetimeFigureOut">
              <a:rPr lang="zh-CN" altLang="en-US" smtClean="0"/>
              <a:t>2023/5/24</a:t>
            </a:fld>
            <a:endParaRPr lang="zh-CN" altLang="en-US"/>
          </a:p>
        </p:txBody>
      </p:sp>
      <p:sp>
        <p:nvSpPr>
          <p:cNvPr id="4" name="页脚占位符 3">
            <a:extLst>
              <a:ext uri="{FF2B5EF4-FFF2-40B4-BE49-F238E27FC236}">
                <a16:creationId xmlns:a16="http://schemas.microsoft.com/office/drawing/2014/main" id="{0723C411-E0E4-4E73-948C-6B91FB5B8C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4B168C8-10CD-461D-9D1F-4D6F485BA6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104AB7-6B7D-49F8-905B-B7D68689180A}" type="slidenum">
              <a:rPr lang="zh-CN" altLang="en-US" smtClean="0"/>
              <a:t>‹#›</a:t>
            </a:fld>
            <a:endParaRPr lang="zh-CN" altLang="en-US"/>
          </a:p>
        </p:txBody>
      </p:sp>
    </p:spTree>
    <p:extLst>
      <p:ext uri="{BB962C8B-B14F-4D97-AF65-F5344CB8AC3E}">
        <p14:creationId xmlns:p14="http://schemas.microsoft.com/office/powerpoint/2010/main" val="13773575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6E3EB-0D65-435C-9087-97BA37BFBC23}" type="datetimeFigureOut">
              <a:rPr lang="zh-CN" altLang="en-US" smtClean="0"/>
              <a:t>2023/5/24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8C15C7-6650-47BF-ACB5-45A5D0E931A2}" type="slidenum">
              <a:rPr lang="zh-CN" altLang="en-US" smtClean="0"/>
              <a:t>‹#›</a:t>
            </a:fld>
            <a:endParaRPr lang="zh-CN" altLang="en-US"/>
          </a:p>
        </p:txBody>
      </p:sp>
    </p:spTree>
    <p:extLst>
      <p:ext uri="{BB962C8B-B14F-4D97-AF65-F5344CB8AC3E}">
        <p14:creationId xmlns:p14="http://schemas.microsoft.com/office/powerpoint/2010/main" val="33322484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Hello everyone. I am Cui Ziyu from University of Chinese Academy of Sciences. It’s my honor to be here and talk about our work</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Detecting Isolation Bugs via Transaction Oracle Construction.</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1</a:t>
            </a:fld>
            <a:endParaRPr lang="zh-CN" altLang="en-US"/>
          </a:p>
        </p:txBody>
      </p:sp>
    </p:spTree>
    <p:extLst>
      <p:ext uri="{BB962C8B-B14F-4D97-AF65-F5344CB8AC3E}">
        <p14:creationId xmlns:p14="http://schemas.microsoft.com/office/powerpoint/2010/main" val="494607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To address the challenge, we propose transaction oracle construction,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Troc</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(Click)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Troc</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simulates concurrent transaction execution by decoupling transactions into independent statements and inferring their expected execution results. </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10</a:t>
            </a:fld>
            <a:endParaRPr lang="zh-CN" altLang="en-US"/>
          </a:p>
        </p:txBody>
      </p:sp>
    </p:spTree>
    <p:extLst>
      <p:ext uri="{BB962C8B-B14F-4D97-AF65-F5344CB8AC3E}">
        <p14:creationId xmlns:p14="http://schemas.microsoft.com/office/powerpoint/2010/main" val="146265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Note that we construct a transaction oracle without r</a:t>
            </a:r>
            <a:r>
              <a:rPr lang="en-US" altLang="zh-CN" sz="1200" dirty="0">
                <a:latin typeface="Cambria" panose="02040503050406030204" pitchFamily="18" charset="0"/>
                <a:ea typeface="Cambria" panose="02040503050406030204" pitchFamily="18" charset="0"/>
              </a:rPr>
              <a:t>eimplementing a reference DBMS.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For a decoupled statement, (Click) we construct its specific database view under the guidance of corresponding isolation semantics and database change history. (Click) Then we execute the statement on its view to obtain its expected execution result. </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11</a:t>
            </a:fld>
            <a:endParaRPr lang="zh-CN" altLang="en-US"/>
          </a:p>
        </p:txBody>
      </p:sp>
    </p:spTree>
    <p:extLst>
      <p:ext uri="{BB962C8B-B14F-4D97-AF65-F5344CB8AC3E}">
        <p14:creationId xmlns:p14="http://schemas.microsoft.com/office/powerpoint/2010/main" val="407632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Statement database view determines what data the statement can see when it is executed. We construct statement view </a:t>
            </a:r>
            <a:r>
              <a:rPr lang="en-US" altLang="zh-CN" b="0" i="0" dirty="0">
                <a:solidFill>
                  <a:srgbClr val="101214"/>
                </a:solidFill>
                <a:effectLst/>
                <a:latin typeface="PingFang SC"/>
              </a:rPr>
              <a:t>based on database change history. </a:t>
            </a:r>
            <a:r>
              <a:rPr lang="en-US" altLang="zh-CN" sz="1200" b="0" kern="100" dirty="0">
                <a:effectLst/>
                <a:latin typeface="Calibri" panose="020F0502020204030204" pitchFamily="34" charset="0"/>
                <a:ea typeface="Calibri" panose="020F0502020204030204" pitchFamily="34" charset="0"/>
                <a:cs typeface="Calibri" panose="020F0502020204030204" pitchFamily="34" charset="0"/>
              </a:rPr>
              <a:t>(Click) We first add a column </a:t>
            </a:r>
            <a:r>
              <a:rPr lang="en-US" altLang="zh-CN" sz="1200" b="0" kern="100" dirty="0" err="1">
                <a:effectLst/>
                <a:latin typeface="Calibri" panose="020F0502020204030204" pitchFamily="34" charset="0"/>
                <a:ea typeface="Calibri" panose="020F0502020204030204" pitchFamily="34" charset="0"/>
                <a:cs typeface="Calibri" panose="020F0502020204030204" pitchFamily="34" charset="0"/>
              </a:rPr>
              <a:t>rowId</a:t>
            </a:r>
            <a:r>
              <a:rPr lang="en-US" altLang="zh-CN" sz="1200" b="0" kern="100" dirty="0">
                <a:effectLst/>
                <a:latin typeface="Calibri" panose="020F0502020204030204" pitchFamily="34" charset="0"/>
                <a:ea typeface="Calibri" panose="020F0502020204030204" pitchFamily="34" charset="0"/>
                <a:cs typeface="Calibri" panose="020F0502020204030204" pitchFamily="34" charset="0"/>
              </a:rPr>
              <a:t> on the table. (Click) For a row in the table, we construct a list indexed by its </a:t>
            </a:r>
            <a:r>
              <a:rPr lang="en-US" altLang="zh-CN" sz="1200" b="0" kern="100" dirty="0" err="1">
                <a:effectLst/>
                <a:latin typeface="Calibri" panose="020F0502020204030204" pitchFamily="34" charset="0"/>
                <a:ea typeface="Calibri" panose="020F0502020204030204" pitchFamily="34" charset="0"/>
                <a:cs typeface="Calibri" panose="020F0502020204030204" pitchFamily="34" charset="0"/>
              </a:rPr>
              <a:t>rowId</a:t>
            </a:r>
            <a:r>
              <a:rPr lang="en-US" altLang="zh-CN" sz="1200" b="0" kern="100" dirty="0">
                <a:effectLst/>
                <a:latin typeface="Calibri" panose="020F0502020204030204" pitchFamily="34" charset="0"/>
                <a:ea typeface="Calibri" panose="020F0502020204030204" pitchFamily="34" charset="0"/>
                <a:cs typeface="Calibri" panose="020F0502020204030204" pitchFamily="34" charset="0"/>
              </a:rPr>
              <a:t>, and add a node to record the row data in current version, set </a:t>
            </a:r>
            <a:r>
              <a:rPr lang="en-US" altLang="zh-CN" sz="1200" b="0" kern="100" dirty="0" err="1">
                <a:effectLst/>
                <a:latin typeface="Calibri" panose="020F0502020204030204" pitchFamily="34" charset="0"/>
                <a:ea typeface="Calibri" panose="020F0502020204030204" pitchFamily="34" charset="0"/>
                <a:cs typeface="Calibri" panose="020F0502020204030204" pitchFamily="34" charset="0"/>
              </a:rPr>
              <a:t>tx</a:t>
            </a:r>
            <a:r>
              <a:rPr lang="en-US" altLang="zh-CN" sz="1200" b="0" kern="100" dirty="0">
                <a:effectLst/>
                <a:latin typeface="Calibri" panose="020F0502020204030204" pitchFamily="34" charset="0"/>
                <a:ea typeface="Calibri" panose="020F0502020204030204" pitchFamily="34" charset="0"/>
                <a:cs typeface="Calibri" panose="020F0502020204030204" pitchFamily="34" charset="0"/>
              </a:rPr>
              <a:t> field as the transaction creating the version and deleted field as whether the row has been deleted. (Click) Similarly, other rows are recorded in the database change history.</a:t>
            </a:r>
            <a:endParaRPr lang="en-US" altLang="zh-CN" b="0" i="0" dirty="0">
              <a:solidFill>
                <a:srgbClr val="101214"/>
              </a:solidFill>
              <a:effectLst/>
              <a:latin typeface="PingFang SC"/>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12</a:t>
            </a:fld>
            <a:endParaRPr lang="zh-CN" altLang="en-US"/>
          </a:p>
        </p:txBody>
      </p:sp>
    </p:spTree>
    <p:extLst>
      <p:ext uri="{BB962C8B-B14F-4D97-AF65-F5344CB8AC3E}">
        <p14:creationId xmlns:p14="http://schemas.microsoft.com/office/powerpoint/2010/main" val="622376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100000"/>
              </a:lnSpc>
              <a:buNone/>
            </a:pP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Statement’s database view is decided by two factors, that is statement type and the isolation level of its transaction. Take UPDATE statement at Read Committed as an example. The database change history contains the initial versions of table data. (Click) The statement reads all the latest versions in the database change history and constructs its view as a table.</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13</a:t>
            </a:fld>
            <a:endParaRPr lang="zh-CN" altLang="en-US"/>
          </a:p>
        </p:txBody>
      </p:sp>
    </p:spTree>
    <p:extLst>
      <p:ext uri="{BB962C8B-B14F-4D97-AF65-F5344CB8AC3E}">
        <p14:creationId xmlns:p14="http://schemas.microsoft.com/office/powerpoint/2010/main" val="2691483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100000"/>
              </a:lnSpc>
              <a:buNone/>
            </a:pP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Then we execute the UPDATE statement on its database view. (Click) To obtain the updated rows, we construct a SELECT statement with the same condition as the UPDATE statement. (Click) Finally we update the database change history by attaching the versions of the two updated rows and setting </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tx</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field as tx1.</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14</a:t>
            </a:fld>
            <a:endParaRPr lang="zh-CN" altLang="en-US"/>
          </a:p>
        </p:txBody>
      </p:sp>
    </p:spTree>
    <p:extLst>
      <p:ext uri="{BB962C8B-B14F-4D97-AF65-F5344CB8AC3E}">
        <p14:creationId xmlns:p14="http://schemas.microsoft.com/office/powerpoint/2010/main" val="2392494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100000"/>
              </a:lnSpc>
              <a:buNone/>
            </a:pP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For a SELECT statement that is executed in the same transaction, it should see its own transaction’s modification. (Click) It reads all latest versions in the database change history and constructs its view. (Click) We then execute the statement on its view and obtain its expected query result.</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15</a:t>
            </a:fld>
            <a:endParaRPr lang="zh-CN" altLang="en-US"/>
          </a:p>
        </p:txBody>
      </p:sp>
    </p:spTree>
    <p:extLst>
      <p:ext uri="{BB962C8B-B14F-4D97-AF65-F5344CB8AC3E}">
        <p14:creationId xmlns:p14="http://schemas.microsoft.com/office/powerpoint/2010/main" val="1996654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100000"/>
              </a:lnSpc>
              <a:buNone/>
            </a:pPr>
            <a:r>
              <a:rPr lang="en-US" altLang="zh-CN" b="0" i="0" dirty="0">
                <a:solidFill>
                  <a:srgbClr val="101214"/>
                </a:solidFill>
                <a:effectLst/>
                <a:latin typeface="PingFang SC"/>
              </a:rPr>
              <a:t>The same process is followed for a DELETE statement in another transaction. (Click) We construct its database view and (Click) then execute it on the view. (Click) To record the deleted row, we update the database change history by setting the </a:t>
            </a:r>
            <a:r>
              <a:rPr lang="en-US" altLang="zh-CN" b="0" i="0" dirty="0" err="1">
                <a:solidFill>
                  <a:srgbClr val="101214"/>
                </a:solidFill>
                <a:effectLst/>
                <a:latin typeface="PingFang SC"/>
              </a:rPr>
              <a:t>tx</a:t>
            </a:r>
            <a:r>
              <a:rPr lang="en-US" altLang="zh-CN" b="0" i="0" dirty="0">
                <a:solidFill>
                  <a:srgbClr val="101214"/>
                </a:solidFill>
                <a:effectLst/>
                <a:latin typeface="PingFang SC"/>
              </a:rPr>
              <a:t> field as tx2 and the deleted field as true. </a:t>
            </a:r>
            <a:endParaRPr lang="en-US" altLang="zh-CN" sz="12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16</a:t>
            </a:fld>
            <a:endParaRPr lang="zh-CN" altLang="en-US"/>
          </a:p>
        </p:txBody>
      </p:sp>
    </p:spTree>
    <p:extLst>
      <p:ext uri="{BB962C8B-B14F-4D97-AF65-F5344CB8AC3E}">
        <p14:creationId xmlns:p14="http://schemas.microsoft.com/office/powerpoint/2010/main" val="3040572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100000"/>
              </a:lnSpc>
              <a:buNone/>
            </a:pP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Based on the statement’s database view, we determine whether the statement is blocked. We perform a fine-grained row-based lock analysis. (Click) For example, for a given update statement, we construct a query to obtain all </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rowIds</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that the statement accesses. </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17</a:t>
            </a:fld>
            <a:endParaRPr lang="zh-CN" altLang="en-US"/>
          </a:p>
        </p:txBody>
      </p:sp>
    </p:spTree>
    <p:extLst>
      <p:ext uri="{BB962C8B-B14F-4D97-AF65-F5344CB8AC3E}">
        <p14:creationId xmlns:p14="http://schemas.microsoft.com/office/powerpoint/2010/main" val="3352626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100000"/>
              </a:lnSpc>
              <a:buNone/>
            </a:pP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We find that it accesses the first two rows. Similarly, a given DELETE statement accesses the last two rows. </a:t>
            </a:r>
            <a:r>
              <a:rPr lang="en-US" altLang="zh-CN" sz="1200" b="0" i="0" kern="100" dirty="0">
                <a:solidFill>
                  <a:srgbClr val="101214"/>
                </a:solidFill>
                <a:effectLst/>
                <a:latin typeface="PingFang SC"/>
                <a:ea typeface="Calibri" panose="020F0502020204030204" pitchFamily="34" charset="0"/>
                <a:cs typeface="Calibri" panose="020F0502020204030204" pitchFamily="34" charset="0"/>
              </a:rPr>
              <a:t>T</a:t>
            </a:r>
            <a:r>
              <a:rPr lang="en-US" altLang="zh-CN" b="0" i="0" dirty="0">
                <a:solidFill>
                  <a:srgbClr val="101214"/>
                </a:solidFill>
                <a:effectLst/>
                <a:latin typeface="PingFang SC"/>
              </a:rPr>
              <a:t>o determine whether two statements conflict, (Click) we perform the intersection. (Click) Since both statements access the row with </a:t>
            </a:r>
            <a:r>
              <a:rPr lang="en-US" altLang="zh-CN" b="0" i="0" dirty="0" err="1">
                <a:solidFill>
                  <a:srgbClr val="101214"/>
                </a:solidFill>
                <a:effectLst/>
                <a:latin typeface="PingFang SC"/>
              </a:rPr>
              <a:t>rowId</a:t>
            </a:r>
            <a:r>
              <a:rPr lang="en-US" altLang="zh-CN" b="0" i="0" dirty="0">
                <a:solidFill>
                  <a:srgbClr val="101214"/>
                </a:solidFill>
                <a:effectLst/>
                <a:latin typeface="PingFang SC"/>
              </a:rPr>
              <a:t> 2, (Click) we believe that a conflict has occurred. If the update statement executes before the delete statement, the delete statement will be blocked until transaction one completes. </a:t>
            </a:r>
          </a:p>
          <a:p>
            <a:pPr marL="0" indent="0" algn="just">
              <a:lnSpc>
                <a:spcPct val="100000"/>
              </a:lnSpc>
              <a:buNone/>
            </a:pPr>
            <a:endParaRPr lang="en-US" altLang="zh-CN" sz="1200" b="0" i="0" kern="100" dirty="0">
              <a:solidFill>
                <a:srgbClr val="101214"/>
              </a:solidFill>
              <a:effectLst/>
              <a:latin typeface="PingFang SC"/>
              <a:ea typeface="Calibri" panose="020F0502020204030204" pitchFamily="34" charset="0"/>
              <a:cs typeface="Calibri" panose="020F0502020204030204" pitchFamily="34" charset="0"/>
            </a:endParaRPr>
          </a:p>
          <a:p>
            <a:pPr marL="0" indent="0" algn="just">
              <a:lnSpc>
                <a:spcPct val="100000"/>
              </a:lnSpc>
              <a:buNone/>
            </a:pP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DBMSs usually adopt complex and non-standard lock behaviors, for example, MySQL utilizes gap lock. It is impractical to model the detailed lock behaviors in different DBMSs. Therefore, we perform a fine-grained row-based lock analysis in a conservative way, in which we only lock necessary rows and indexes based on statements’ views.</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18</a:t>
            </a:fld>
            <a:endParaRPr lang="zh-CN" altLang="en-US"/>
          </a:p>
        </p:txBody>
      </p:sp>
    </p:spTree>
    <p:extLst>
      <p:ext uri="{BB962C8B-B14F-4D97-AF65-F5344CB8AC3E}">
        <p14:creationId xmlns:p14="http://schemas.microsoft.com/office/powerpoint/2010/main" val="1288627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Finally, we compare transactions’ actual execution result with inferred execution result by analyzing their statements one by one. We can detect isolation bugs, </a:t>
            </a:r>
            <a:r>
              <a:rPr lang="en-US" altLang="zh-CN" b="0" i="0" dirty="0">
                <a:solidFill>
                  <a:srgbClr val="101214"/>
                </a:solidFill>
                <a:effectLst/>
                <a:latin typeface="PingFang SC"/>
              </a:rPr>
              <a:t>(Click)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which cause incorrect query result and </a:t>
            </a:r>
            <a:r>
              <a:rPr lang="en-US" altLang="zh-CN" b="0" i="0" dirty="0">
                <a:solidFill>
                  <a:srgbClr val="101214"/>
                </a:solidFill>
                <a:effectLst/>
                <a:latin typeface="PingFang SC"/>
              </a:rPr>
              <a:t>(Click)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incorrect final database state.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00" dirty="0">
              <a:solidFill>
                <a:srgbClr val="101214"/>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19</a:t>
            </a:fld>
            <a:endParaRPr lang="zh-CN" altLang="en-US"/>
          </a:p>
        </p:txBody>
      </p:sp>
    </p:spTree>
    <p:extLst>
      <p:ext uri="{BB962C8B-B14F-4D97-AF65-F5344CB8AC3E}">
        <p14:creationId xmlns:p14="http://schemas.microsoft.com/office/powerpoint/2010/main" val="3010983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Database Management Systems, such as MySQL and PostgreSQL, are widely used in many applications for efficiently storing and retrieving data. </a:t>
            </a:r>
            <a:r>
              <a:rPr lang="en-US" altLang="zh-CN" sz="1200" strike="noStrike" kern="100" dirty="0">
                <a:effectLst/>
                <a:latin typeface="等线" panose="02010600030101010101" pitchFamily="2" charset="-122"/>
                <a:ea typeface="等线" panose="02010600030101010101" pitchFamily="2" charset="-122"/>
                <a:cs typeface="Times New Roman" panose="02020603050405020304" pitchFamily="18" charset="0"/>
              </a:rPr>
              <a:t>For convenience, we call Database Management Systems as DBMSs.</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a:t>
            </a:fld>
            <a:endParaRPr lang="zh-CN" altLang="en-US"/>
          </a:p>
        </p:txBody>
      </p:sp>
    </p:spTree>
    <p:extLst>
      <p:ext uri="{BB962C8B-B14F-4D97-AF65-F5344CB8AC3E}">
        <p14:creationId xmlns:p14="http://schemas.microsoft.com/office/powerpoint/2010/main" val="3206777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To demonstrate the effectiveness of our tool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Troc</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we evaluate it on three widely-used DBMSs, MySQL, MariaDB and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TiDB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MySQL and MariaDB support four isolation levels, that is, Read Uncommitted, Read Committed, Repeatable Read, and Serializable. While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TiDB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supports Read Committed and Repeatable Read.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dirty="0">
                <a:solidFill>
                  <a:srgbClr val="000000"/>
                </a:solidFill>
                <a:effectLst/>
                <a:latin typeface="NimbusRomNo9L-Regu"/>
              </a:rPr>
              <a:t>All these DBMSs provide good support for transactions, and are among the most widely-used DBMSs. </a:t>
            </a:r>
            <a:br>
              <a:rPr lang="en-US" altLang="zh-CN" dirty="0"/>
            </a:b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20</a:t>
            </a:fld>
            <a:endParaRPr lang="zh-CN" altLang="en-US"/>
          </a:p>
        </p:txBody>
      </p:sp>
    </p:spTree>
    <p:extLst>
      <p:ext uri="{BB962C8B-B14F-4D97-AF65-F5344CB8AC3E}">
        <p14:creationId xmlns:p14="http://schemas.microsoft.com/office/powerpoint/2010/main" val="2851146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 total, (Click)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Troc</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has detected 12 unique bugs, (Click) among which 7 bugs have been verified as previously-unknown bugs. Among the new confirmed bugs, one bug is fixed by DBMS developers.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 our experiment, on average,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Troc</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takes 0.3 seconds to generate a transaction test case (including database generation), and takes 5.3 seconds for the oracle to infer the expected execution result for a single transaction test case (including transaction execution). In total, it takes 200 to 60000 test runs (about 0.5 to 200 hours) for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Troc</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to report a bug.</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21</a:t>
            </a:fld>
            <a:endParaRPr lang="zh-CN" altLang="en-US"/>
          </a:p>
        </p:txBody>
      </p:sp>
    </p:spTree>
    <p:extLst>
      <p:ext uri="{BB962C8B-B14F-4D97-AF65-F5344CB8AC3E}">
        <p14:creationId xmlns:p14="http://schemas.microsoft.com/office/powerpoint/2010/main" val="1032086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We show a simplified test case that triggers a new isolation bug in MariaDB at Repeatable Read detected by </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Troc</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In the test case, (Click) two transactions concurrently modify the </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init</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table. </a:t>
            </a:r>
            <a:r>
              <a:rPr lang="en-US" altLang="zh-CN" sz="1200" b="0" i="0" dirty="0">
                <a:solidFill>
                  <a:srgbClr val="000000"/>
                </a:solidFill>
                <a:effectLst/>
                <a:latin typeface="NimbusRomNo9L-Regu"/>
              </a:rPr>
              <a:t>Red arrows show their execution order. </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After transaction one creates a snapshot at the first SELECT statement, transaction two updates column c one in the second row as 10 and commits. </a:t>
            </a:r>
            <a:r>
              <a:rPr lang="en-US" altLang="zh-CN" sz="1200" b="0" i="0" kern="100" dirty="0">
                <a:solidFill>
                  <a:srgbClr val="000000"/>
                </a:solidFill>
                <a:effectLst/>
                <a:latin typeface="NimbusRomNo9L-Regu"/>
                <a:ea typeface="Calibri" panose="020F0502020204030204" pitchFamily="34" charset="0"/>
                <a:cs typeface="Calibri" panose="020F0502020204030204" pitchFamily="34" charset="0"/>
              </a:rPr>
              <a:t>(Click)</a:t>
            </a:r>
            <a:r>
              <a:rPr lang="en-US" altLang="zh-CN" sz="1200" b="0" i="0" dirty="0">
                <a:solidFill>
                  <a:srgbClr val="000000"/>
                </a:solidFill>
                <a:effectLst/>
                <a:latin typeface="NimbusRomNo9L-Regu"/>
              </a:rPr>
              <a:t> Transaction one then updates column c one in all rows as 10.</a:t>
            </a:r>
            <a:endParaRPr lang="en-US" altLang="zh-CN" sz="1200" kern="1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(Click) Transaction two firstly updates c one in the second row as 10 (Click) and commits successfully.(Click) Then (Click) transaction one queries the table by reading the snapshot established by the first SELECT statement, and(Click)  obtains the correct result. (Click) Transaction one further updates c one in all rows as 10 later. Since transaction two has committed, transaction one can successfully update all rows in the table. (Click) For the third SELECT statement, transaction one returns (10, 0) and (1, 1). </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22</a:t>
            </a:fld>
            <a:endParaRPr lang="zh-CN" altLang="en-US"/>
          </a:p>
        </p:txBody>
      </p:sp>
    </p:spTree>
    <p:extLst>
      <p:ext uri="{BB962C8B-B14F-4D97-AF65-F5344CB8AC3E}">
        <p14:creationId xmlns:p14="http://schemas.microsoft.com/office/powerpoint/2010/main" val="1472645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000000"/>
                </a:solidFill>
                <a:effectLst/>
                <a:latin typeface="NimbusRomNo9L-Regu"/>
              </a:rPr>
              <a:t>Then we query the table and find that transaction one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retrieves only its part of updated rows</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However, it should return all its updated data. (Click) So this bug causes incorrect query result. (Click) The developers explained that this bug exists in MariaDB for a long time. They mark this bug as critical, but they have not decided to fix it yet, since some applications based on MariaDB could be broken if the wrong behavior is fixed.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23</a:t>
            </a:fld>
            <a:endParaRPr lang="zh-CN" altLang="en-US"/>
          </a:p>
        </p:txBody>
      </p:sp>
    </p:spTree>
    <p:extLst>
      <p:ext uri="{BB962C8B-B14F-4D97-AF65-F5344CB8AC3E}">
        <p14:creationId xmlns:p14="http://schemas.microsoft.com/office/powerpoint/2010/main" val="3788579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 conclusion, we propose a general transaction testing approach,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Troc</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to automatically detect isolation bugs in database management systems. We construct a transaction oracle to infer the concurrent transactions’ expected execution results without reimplementing a reference DBMS. The evaluation on real-world DBMSs shows that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Troc</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is effective in detecting isolation bugs. Our tool is available on GitHub. That’s all. Thank you.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24</a:t>
            </a:fld>
            <a:endParaRPr lang="zh-CN" altLang="en-US"/>
          </a:p>
        </p:txBody>
      </p:sp>
    </p:spTree>
    <p:extLst>
      <p:ext uri="{BB962C8B-B14F-4D97-AF65-F5344CB8AC3E}">
        <p14:creationId xmlns:p14="http://schemas.microsoft.com/office/powerpoint/2010/main" val="279661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DBMSs treat the integrity of data as one of the most important promises, and utilize transactions to ensure data integrity. For example, Alice wants to transfer money to Bob. (Click) The DBMS </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səbˈtrækts</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subtracts one hundred dollars from Alice’ account, (Click) then adds one hundred dollars to Bob’s account. (Click) The DBMS utilizes transaction start statement and end statement to form a transaction, and executes such a group of statements to ensure transferred data integrity. </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3</a:t>
            </a:fld>
            <a:endParaRPr lang="zh-CN" altLang="en-US"/>
          </a:p>
        </p:txBody>
      </p:sp>
    </p:spTree>
    <p:extLst>
      <p:ext uri="{BB962C8B-B14F-4D97-AF65-F5344CB8AC3E}">
        <p14:creationId xmlns:p14="http://schemas.microsoft.com/office/powerpoint/2010/main" val="1275712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Cambria" panose="02040503050406030204" pitchFamily="18" charset="0"/>
                <a:ea typeface="Cambria" panose="02040503050406030204" pitchFamily="18" charset="0"/>
              </a:rPr>
              <a:t>In DBMSs, transactions are executed concurrently. DBMSs utilize isolation to ensure consistency of concurrent transaction execution.</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4</a:t>
            </a:fld>
            <a:endParaRPr lang="zh-CN" altLang="en-US"/>
          </a:p>
        </p:txBody>
      </p:sp>
    </p:spTree>
    <p:extLst>
      <p:ext uri="{BB962C8B-B14F-4D97-AF65-F5344CB8AC3E}">
        <p14:creationId xmlns:p14="http://schemas.microsoft.com/office/powerpoint/2010/main" val="3806473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Cambria" panose="02040503050406030204" pitchFamily="18" charset="0"/>
                <a:ea typeface="Cambria" panose="02040503050406030204" pitchFamily="18" charset="0"/>
              </a:rPr>
              <a:t>DBMSs provide several common isolation levels to balance consistency and DBMS performance, such as Read Committed, Repeatable Read and Serializable in MySQL. Isolation levels affect the visibility of transaction statements to other concurrent transactions. (Click) For example, at Read Committed, transaction two can see transaction one’s modification after transaction one commits.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Cambria" panose="02040503050406030204" pitchFamily="18" charset="0"/>
              <a:ea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Cambria" panose="02040503050406030204" pitchFamily="18" charset="0"/>
                <a:ea typeface="Cambria" panose="02040503050406030204" pitchFamily="18" charset="0"/>
              </a:rPr>
              <a:t>the same query returns different results before and after another transaction that modifies the table commits.</a:t>
            </a:r>
          </a:p>
          <a:p>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5</a:t>
            </a:fld>
            <a:endParaRPr lang="zh-CN" altLang="en-US"/>
          </a:p>
        </p:txBody>
      </p:sp>
    </p:spTree>
    <p:extLst>
      <p:ext uri="{BB962C8B-B14F-4D97-AF65-F5344CB8AC3E}">
        <p14:creationId xmlns:p14="http://schemas.microsoft.com/office/powerpoint/2010/main" val="95070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However, design flaws or buggy implementations of transaction processing mechanism implementations can cause isolation bugs, (Click) which violate </a:t>
            </a:r>
            <a:r>
              <a:rPr lang="en-US" altLang="zh-CN" sz="1200" dirty="0">
                <a:latin typeface="Cambria" panose="02040503050406030204" pitchFamily="18" charset="0"/>
                <a:ea typeface="Cambria" panose="02040503050406030204" pitchFamily="18" charset="0"/>
              </a:rPr>
              <a:t>corresponding isolation semantics</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and lead to incorrect database states and query results.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6</a:t>
            </a:fld>
            <a:endParaRPr lang="zh-CN" altLang="en-US"/>
          </a:p>
        </p:txBody>
      </p:sp>
    </p:spTree>
    <p:extLst>
      <p:ext uri="{BB962C8B-B14F-4D97-AF65-F5344CB8AC3E}">
        <p14:creationId xmlns:p14="http://schemas.microsoft.com/office/powerpoint/2010/main" val="487861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dirty="0">
                <a:solidFill>
                  <a:srgbClr val="000000"/>
                </a:solidFill>
                <a:effectLst/>
                <a:latin typeface="NimbusRomNo9L-Regu"/>
              </a:rPr>
              <a:t>Here we show a real-world isolation bug,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which is detected by our tool at Read Committed</a:t>
            </a:r>
            <a:r>
              <a:rPr lang="en-US" altLang="zh-CN" sz="1800" b="0" i="0" dirty="0">
                <a:solidFill>
                  <a:srgbClr val="000000"/>
                </a:solidFill>
                <a:effectLst/>
                <a:latin typeface="NimbusRomNo9L-Regu"/>
              </a:rPr>
              <a:t>. In this test case,</a:t>
            </a:r>
            <a:r>
              <a:rPr lang="en-US" altLang="zh-CN" sz="1800" b="0" i="0" dirty="0">
                <a:solidFill>
                  <a:srgbClr val="000000"/>
                </a:solidFill>
                <a:effectLst/>
                <a:latin typeface="NimbusMonL-Regu"/>
              </a:rPr>
              <a:t> (Click)</a:t>
            </a:r>
            <a:r>
              <a:rPr lang="en-US" altLang="zh-CN" sz="1800" b="0" i="0" dirty="0">
                <a:solidFill>
                  <a:srgbClr val="000000"/>
                </a:solidFill>
                <a:effectLst/>
                <a:latin typeface="NimbusRomNo9L-Regu"/>
              </a:rPr>
              <a:t> two transactions execute concurrently on the </a:t>
            </a:r>
            <a:r>
              <a:rPr lang="en-US" altLang="zh-CN" sz="1800" b="0" i="0" dirty="0" err="1">
                <a:solidFill>
                  <a:srgbClr val="000000"/>
                </a:solidFill>
                <a:effectLst/>
                <a:latin typeface="NimbusRomNo9L-Regu"/>
              </a:rPr>
              <a:t>init</a:t>
            </a:r>
            <a:r>
              <a:rPr lang="en-US" altLang="zh-CN" sz="1800" b="0" i="0" dirty="0">
                <a:solidFill>
                  <a:srgbClr val="000000"/>
                </a:solidFill>
                <a:effectLst/>
                <a:latin typeface="NimbusRomNo9L-Regu"/>
              </a:rPr>
              <a:t> table. Red arrows show their execution order. (Click) Since transaction two tries to update the same row as transaction one, it is blocked. (Click) And transaction one commits. </a:t>
            </a:r>
            <a:endParaRPr lang="en-US" altLang="zh-CN" sz="1200" b="0" i="0" dirty="0">
              <a:solidFill>
                <a:srgbClr val="000000"/>
              </a:solidFill>
              <a:effectLst/>
              <a:latin typeface="NimbusRomNo9L-Regu"/>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7</a:t>
            </a:fld>
            <a:endParaRPr lang="zh-CN" altLang="en-US"/>
          </a:p>
        </p:txBody>
      </p:sp>
    </p:spTree>
    <p:extLst>
      <p:ext uri="{BB962C8B-B14F-4D97-AF65-F5344CB8AC3E}">
        <p14:creationId xmlns:p14="http://schemas.microsoft.com/office/powerpoint/2010/main" val="1911155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dirty="0">
                <a:solidFill>
                  <a:srgbClr val="000000"/>
                </a:solidFill>
                <a:effectLst/>
                <a:latin typeface="NimbusRomNo9L-Regu"/>
              </a:rPr>
              <a:t>Then transaction two is resumed and continues to execute the statements.</a:t>
            </a:r>
            <a:r>
              <a:rPr lang="en-US" altLang="zh-CN" sz="1200" b="0" i="0" dirty="0">
                <a:solidFill>
                  <a:srgbClr val="000000"/>
                </a:solidFill>
                <a:effectLst/>
                <a:latin typeface="NimbusRomNo9L-Regu"/>
              </a:rPr>
              <a:t> </a:t>
            </a:r>
            <a:r>
              <a:rPr lang="en-US" altLang="zh-CN" sz="1800" b="0" i="0" dirty="0">
                <a:solidFill>
                  <a:srgbClr val="000000"/>
                </a:solidFill>
                <a:effectLst/>
                <a:latin typeface="NimbusRomNo9L-Regu"/>
              </a:rPr>
              <a:t>After two transactions complete,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(Click) we query the table and </a:t>
            </a:r>
            <a:r>
              <a:rPr lang="en-US" altLang="zh-CN" sz="1800" b="0" i="0" dirty="0">
                <a:solidFill>
                  <a:srgbClr val="000000"/>
                </a:solidFill>
                <a:effectLst/>
                <a:latin typeface="NimbusRomNo9L-Regu"/>
              </a:rPr>
              <a:t>find that partial rows that satisfy the condition of transaction two’s update statement are not updated. (Click) S</a:t>
            </a:r>
            <a:r>
              <a:rPr lang="en-US" altLang="zh-CN" sz="2800" b="0" i="0" dirty="0">
                <a:solidFill>
                  <a:srgbClr val="000000"/>
                </a:solidFill>
                <a:effectLst/>
                <a:latin typeface="NimbusRomNo9L-Regu"/>
              </a:rPr>
              <a:t>ince </a:t>
            </a:r>
            <a:r>
              <a:rPr lang="en-US" altLang="zh-CN" sz="1800" b="0" i="0" dirty="0">
                <a:solidFill>
                  <a:srgbClr val="000000"/>
                </a:solidFill>
                <a:effectLst/>
                <a:latin typeface="NimbusRomNo9L-Regu"/>
              </a:rPr>
              <a:t>transaction two updates the table after transaction one commits, we expect to obtain</a:t>
            </a:r>
            <a:r>
              <a:rPr lang="en-US" altLang="zh-CN" sz="1800" b="0" i="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a:t>
            </a:r>
            <a:r>
              <a:rPr lang="en-US" altLang="zh-CN" sz="1800" b="0" i="0" dirty="0">
                <a:solidFill>
                  <a:srgbClr val="000000"/>
                </a:solidFill>
                <a:effectLst/>
                <a:latin typeface="NimbusRomNo9L-Regu"/>
              </a:rPr>
              <a:t> database state shown in the left table</a:t>
            </a:r>
            <a:r>
              <a:rPr lang="en-US" altLang="zh-CN" sz="1200" b="0" i="0" dirty="0">
                <a:solidFill>
                  <a:srgbClr val="000000"/>
                </a:solidFill>
                <a:effectLst/>
                <a:latin typeface="NimbusRomNo9L-Regu"/>
              </a:rPr>
              <a:t>. So this bug causes incorrect database state.</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8</a:t>
            </a:fld>
            <a:endParaRPr lang="zh-CN" altLang="en-US"/>
          </a:p>
        </p:txBody>
      </p:sp>
    </p:spTree>
    <p:extLst>
      <p:ext uri="{BB962C8B-B14F-4D97-AF65-F5344CB8AC3E}">
        <p14:creationId xmlns:p14="http://schemas.microsoft.com/office/powerpoint/2010/main" val="3796609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Revealing such isolation bug is challenging. So we lack an oracle to judge whether the result of the actual transaction execution is correct.</a:t>
            </a:r>
            <a:endParaRPr lang="zh-CN" altLang="en-US" sz="1800"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9</a:t>
            </a:fld>
            <a:endParaRPr lang="zh-CN" altLang="en-US"/>
          </a:p>
        </p:txBody>
      </p:sp>
    </p:spTree>
    <p:extLst>
      <p:ext uri="{BB962C8B-B14F-4D97-AF65-F5344CB8AC3E}">
        <p14:creationId xmlns:p14="http://schemas.microsoft.com/office/powerpoint/2010/main" val="3029613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82752" y="4571999"/>
            <a:ext cx="10826496" cy="543675"/>
          </a:xfrm>
          <a:noFill/>
          <a:ln w="9525" algn="ctr">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lnSpc>
                <a:spcPct val="100000"/>
              </a:lnSpc>
              <a:spcBef>
                <a:spcPts val="1600"/>
              </a:spcBef>
              <a:spcAft>
                <a:spcPts val="0"/>
              </a:spcAft>
              <a:buClr>
                <a:schemeClr val="accent6"/>
              </a:buClr>
              <a:buNone/>
              <a:defRPr lang="en-US" sz="2933" b="1" i="1" baseline="0" smtClean="0">
                <a:solidFill>
                  <a:schemeClr val="accent6"/>
                </a:solidFill>
                <a:latin typeface="+mj-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err="1"/>
              <a:t>Clicdk</a:t>
            </a:r>
            <a:r>
              <a:rPr lang="en-US" dirty="0"/>
              <a:t> to edit Master subtitle style</a:t>
            </a:r>
          </a:p>
        </p:txBody>
      </p:sp>
    </p:spTree>
    <p:extLst>
      <p:ext uri="{BB962C8B-B14F-4D97-AF65-F5344CB8AC3E}">
        <p14:creationId xmlns:p14="http://schemas.microsoft.com/office/powerpoint/2010/main" val="365922935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Photo Collage">
    <p:spTree>
      <p:nvGrpSpPr>
        <p:cNvPr id="1" name=""/>
        <p:cNvGrpSpPr/>
        <p:nvPr/>
      </p:nvGrpSpPr>
      <p:grpSpPr>
        <a:xfrm>
          <a:off x="0" y="0"/>
          <a:ext cx="0" cy="0"/>
          <a:chOff x="0" y="0"/>
          <a:chExt cx="0" cy="0"/>
        </a:xfrm>
      </p:grpSpPr>
      <p:sp>
        <p:nvSpPr>
          <p:cNvPr id="2" name="Rectangle 1"/>
          <p:cNvSpPr/>
          <p:nvPr/>
        </p:nvSpPr>
        <p:spPr bwMode="gray">
          <a:xfrm>
            <a:off x="1" y="1"/>
            <a:ext cx="12192001" cy="3013495"/>
          </a:xfrm>
          <a:prstGeom prst="rect">
            <a:avLst/>
          </a:prstGeom>
          <a:solidFill>
            <a:schemeClr val="bg1"/>
          </a:solidFill>
          <a:ln w="6350" algn="ctr">
            <a:noFill/>
            <a:miter lim="800000"/>
            <a:headEnd/>
            <a:tailEnd/>
          </a:ln>
          <a:effectLst/>
        </p:spPr>
        <p:txBody>
          <a:bodyPr wrap="none" rtlCol="0" anchor="ctr"/>
          <a:lstStyle/>
          <a:p>
            <a:pPr algn="ctr"/>
            <a:endParaRPr lang="en-US" sz="2400" b="1" dirty="0">
              <a:solidFill>
                <a:schemeClr val="bg1"/>
              </a:solidFill>
            </a:endParaRPr>
          </a:p>
        </p:txBody>
      </p:sp>
      <p:sp>
        <p:nvSpPr>
          <p:cNvPr id="11" name="Picture Placeholder 10"/>
          <p:cNvSpPr>
            <a:spLocks noGrp="1"/>
          </p:cNvSpPr>
          <p:nvPr>
            <p:ph type="pic" sz="quarter" idx="10"/>
          </p:nvPr>
        </p:nvSpPr>
        <p:spPr>
          <a:xfrm>
            <a:off x="1" y="531813"/>
            <a:ext cx="1982748" cy="2074863"/>
          </a:xfrm>
        </p:spPr>
        <p:txBody>
          <a:bodyPr>
            <a:noAutofit/>
          </a:bodyPr>
          <a:lstStyle/>
          <a:p>
            <a:r>
              <a:rPr lang="zh-CN" altLang="en-US"/>
              <a:t>单击图标添加图片</a:t>
            </a:r>
            <a:endParaRPr lang="en-US"/>
          </a:p>
        </p:txBody>
      </p:sp>
      <p:sp>
        <p:nvSpPr>
          <p:cNvPr id="12" name="Picture Placeholder 10"/>
          <p:cNvSpPr>
            <a:spLocks noGrp="1"/>
          </p:cNvSpPr>
          <p:nvPr>
            <p:ph type="pic" sz="quarter" idx="11"/>
          </p:nvPr>
        </p:nvSpPr>
        <p:spPr>
          <a:xfrm>
            <a:off x="2040255" y="531813"/>
            <a:ext cx="3703313" cy="2074863"/>
          </a:xfrm>
        </p:spPr>
        <p:txBody>
          <a:bodyPr>
            <a:noAutofit/>
          </a:bodyPr>
          <a:lstStyle/>
          <a:p>
            <a:r>
              <a:rPr lang="zh-CN" altLang="en-US"/>
              <a:t>单击图标添加图片</a:t>
            </a:r>
            <a:endParaRPr lang="en-US"/>
          </a:p>
        </p:txBody>
      </p:sp>
      <p:sp>
        <p:nvSpPr>
          <p:cNvPr id="13" name="Picture Placeholder 10"/>
          <p:cNvSpPr>
            <a:spLocks noGrp="1"/>
          </p:cNvSpPr>
          <p:nvPr>
            <p:ph type="pic" sz="quarter" idx="12"/>
          </p:nvPr>
        </p:nvSpPr>
        <p:spPr>
          <a:xfrm>
            <a:off x="8630595" y="531813"/>
            <a:ext cx="3561404" cy="2074863"/>
          </a:xfrm>
        </p:spPr>
        <p:txBody>
          <a:bodyPr>
            <a:noAutofit/>
          </a:bodyPr>
          <a:lstStyle/>
          <a:p>
            <a:r>
              <a:rPr lang="zh-CN" altLang="en-US"/>
              <a:t>单击图标添加图片</a:t>
            </a:r>
            <a:endParaRPr lang="en-US"/>
          </a:p>
        </p:txBody>
      </p:sp>
      <p:sp>
        <p:nvSpPr>
          <p:cNvPr id="14" name="Picture Placeholder 10"/>
          <p:cNvSpPr>
            <a:spLocks noGrp="1"/>
          </p:cNvSpPr>
          <p:nvPr>
            <p:ph type="pic" sz="quarter" idx="13"/>
          </p:nvPr>
        </p:nvSpPr>
        <p:spPr>
          <a:xfrm>
            <a:off x="5801075" y="531813"/>
            <a:ext cx="2772015" cy="2074863"/>
          </a:xfrm>
        </p:spPr>
        <p:txBody>
          <a:bodyPr>
            <a:noAutofit/>
          </a:bodyPr>
          <a:lstStyle/>
          <a:p>
            <a:r>
              <a:rPr lang="zh-CN" altLang="en-US"/>
              <a:t>单击图标添加图片</a:t>
            </a:r>
            <a:endParaRPr lang="en-US"/>
          </a:p>
        </p:txBody>
      </p:sp>
      <p:sp>
        <p:nvSpPr>
          <p:cNvPr id="15" name="Picture Placeholder 10"/>
          <p:cNvSpPr>
            <a:spLocks noGrp="1"/>
          </p:cNvSpPr>
          <p:nvPr>
            <p:ph type="pic" sz="quarter" idx="14"/>
          </p:nvPr>
        </p:nvSpPr>
        <p:spPr>
          <a:xfrm>
            <a:off x="5113080" y="2660017"/>
            <a:ext cx="4482353" cy="2074863"/>
          </a:xfrm>
        </p:spPr>
        <p:txBody>
          <a:bodyPr>
            <a:noAutofit/>
          </a:bodyPr>
          <a:lstStyle/>
          <a:p>
            <a:r>
              <a:rPr lang="zh-CN" altLang="en-US"/>
              <a:t>单击图标添加图片</a:t>
            </a:r>
            <a:endParaRPr lang="en-US"/>
          </a:p>
        </p:txBody>
      </p:sp>
      <p:sp>
        <p:nvSpPr>
          <p:cNvPr id="16" name="Picture Placeholder 10"/>
          <p:cNvSpPr>
            <a:spLocks noGrp="1"/>
          </p:cNvSpPr>
          <p:nvPr>
            <p:ph type="pic" sz="quarter" idx="15"/>
          </p:nvPr>
        </p:nvSpPr>
        <p:spPr>
          <a:xfrm>
            <a:off x="2321004" y="2660017"/>
            <a:ext cx="2734568" cy="2074863"/>
          </a:xfrm>
        </p:spPr>
        <p:txBody>
          <a:bodyPr>
            <a:noAutofit/>
          </a:bodyPr>
          <a:lstStyle/>
          <a:p>
            <a:r>
              <a:rPr lang="zh-CN" altLang="en-US"/>
              <a:t>单击图标添加图片</a:t>
            </a:r>
            <a:endParaRPr lang="en-US"/>
          </a:p>
        </p:txBody>
      </p:sp>
      <p:sp>
        <p:nvSpPr>
          <p:cNvPr id="17" name="Picture Placeholder 10"/>
          <p:cNvSpPr>
            <a:spLocks noGrp="1"/>
          </p:cNvSpPr>
          <p:nvPr>
            <p:ph type="pic" sz="quarter" idx="16"/>
          </p:nvPr>
        </p:nvSpPr>
        <p:spPr>
          <a:xfrm>
            <a:off x="1" y="2660017"/>
            <a:ext cx="2263497" cy="2074863"/>
          </a:xfrm>
        </p:spPr>
        <p:txBody>
          <a:bodyPr>
            <a:noAutofit/>
          </a:bodyPr>
          <a:lstStyle/>
          <a:p>
            <a:r>
              <a:rPr lang="zh-CN" altLang="en-US"/>
              <a:t>单击图标添加图片</a:t>
            </a:r>
            <a:endParaRPr lang="en-US"/>
          </a:p>
        </p:txBody>
      </p:sp>
      <p:sp>
        <p:nvSpPr>
          <p:cNvPr id="18" name="Picture Placeholder 10"/>
          <p:cNvSpPr>
            <a:spLocks noGrp="1"/>
          </p:cNvSpPr>
          <p:nvPr>
            <p:ph type="pic" sz="quarter" idx="17"/>
          </p:nvPr>
        </p:nvSpPr>
        <p:spPr>
          <a:xfrm>
            <a:off x="9652938" y="2660017"/>
            <a:ext cx="2539063" cy="2074863"/>
          </a:xfrm>
        </p:spPr>
        <p:txBody>
          <a:bodyPr>
            <a:noAutofit/>
          </a:bodyPr>
          <a:lstStyle/>
          <a:p>
            <a:r>
              <a:rPr lang="zh-CN" altLang="en-US"/>
              <a:t>单击图标添加图片</a:t>
            </a:r>
            <a:endParaRPr lang="en-US"/>
          </a:p>
        </p:txBody>
      </p:sp>
      <p:sp>
        <p:nvSpPr>
          <p:cNvPr id="19" name="Title 18"/>
          <p:cNvSpPr>
            <a:spLocks noGrp="1"/>
          </p:cNvSpPr>
          <p:nvPr>
            <p:ph type="title"/>
          </p:nvPr>
        </p:nvSpPr>
        <p:spPr>
          <a:xfrm>
            <a:off x="414529" y="5606699"/>
            <a:ext cx="11338560" cy="896112"/>
          </a:xfrm>
        </p:spPr>
        <p:txBody>
          <a:bodyPr lIns="0" tIns="0" rIns="0" bIns="0"/>
          <a:lstStyle>
            <a:lvl1pPr algn="l">
              <a:lnSpc>
                <a:spcPct val="100000"/>
              </a:lnSpc>
              <a:defRPr lang="en-US" sz="7200" b="0" i="1" kern="1200" dirty="0" smtClean="0">
                <a:solidFill>
                  <a:schemeClr val="accent1"/>
                </a:solidFill>
                <a:latin typeface="+mj-lt"/>
                <a:ea typeface="+mn-ea"/>
                <a:cs typeface="+mn-cs"/>
              </a:defRPr>
            </a:lvl1pPr>
          </a:lstStyle>
          <a:p>
            <a:r>
              <a:rPr lang="zh-CN" altLang="en-US"/>
              <a:t>单击此处编辑母版标题样式</a:t>
            </a:r>
            <a:endParaRPr lang="en-US" dirty="0"/>
          </a:p>
        </p:txBody>
      </p:sp>
      <p:sp>
        <p:nvSpPr>
          <p:cNvPr id="20" name="Rectangle 14"/>
          <p:cNvSpPr>
            <a:spLocks noGrp="1" noChangeArrowheads="1"/>
          </p:cNvSpPr>
          <p:nvPr>
            <p:ph type="subTitle" idx="1"/>
          </p:nvPr>
        </p:nvSpPr>
        <p:spPr>
          <a:xfrm>
            <a:off x="414529" y="4764524"/>
            <a:ext cx="11338560" cy="738664"/>
          </a:xfrm>
          <a:ln/>
        </p:spPr>
        <p:txBody>
          <a:bodyPr lIns="0" tIns="0" rIns="0" bIns="0" anchor="b"/>
          <a:lstStyle>
            <a:lvl1pPr marL="0" indent="0">
              <a:lnSpc>
                <a:spcPct val="100000"/>
              </a:lnSpc>
              <a:spcBef>
                <a:spcPts val="0"/>
              </a:spcBef>
              <a:buFontTx/>
              <a:buNone/>
              <a:defRPr lang="en-US" sz="4800" b="0" i="1" kern="1200" dirty="0">
                <a:solidFill>
                  <a:srgbClr val="2DBCB6"/>
                </a:solidFill>
                <a:latin typeface="+mj-lt"/>
                <a:ea typeface="+mn-ea"/>
                <a:cs typeface="+mn-cs"/>
              </a:defRPr>
            </a:lvl1pPr>
          </a:lstStyle>
          <a:p>
            <a:r>
              <a:rPr lang="zh-CN" altLang="en-US"/>
              <a:t>单击此处编辑母版副标题样式</a:t>
            </a:r>
            <a:endParaRPr lang="en-US" dirty="0"/>
          </a:p>
        </p:txBody>
      </p:sp>
    </p:spTree>
    <p:extLst>
      <p:ext uri="{BB962C8B-B14F-4D97-AF65-F5344CB8AC3E}">
        <p14:creationId xmlns:p14="http://schemas.microsoft.com/office/powerpoint/2010/main" val="201246008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Photo Header Title Slide">
    <p:spTree>
      <p:nvGrpSpPr>
        <p:cNvPr id="1" name=""/>
        <p:cNvGrpSpPr/>
        <p:nvPr/>
      </p:nvGrpSpPr>
      <p:grpSpPr>
        <a:xfrm>
          <a:off x="0" y="0"/>
          <a:ext cx="0" cy="0"/>
          <a:chOff x="0" y="0"/>
          <a:chExt cx="0" cy="0"/>
        </a:xfrm>
      </p:grpSpPr>
      <p:sp>
        <p:nvSpPr>
          <p:cNvPr id="281613" name="Rectangle 13"/>
          <p:cNvSpPr>
            <a:spLocks noGrp="1" noChangeArrowheads="1"/>
          </p:cNvSpPr>
          <p:nvPr>
            <p:ph type="ctrTitle"/>
          </p:nvPr>
        </p:nvSpPr>
        <p:spPr>
          <a:xfrm>
            <a:off x="524255" y="3063525"/>
            <a:ext cx="6231108" cy="1252728"/>
          </a:xfrm>
        </p:spPr>
        <p:txBody>
          <a:bodyPr wrap="square" lIns="0" tIns="0" rIns="0" bIns="0" anchor="b"/>
          <a:lstStyle>
            <a:lvl1pPr algn="l">
              <a:lnSpc>
                <a:spcPts val="6400"/>
              </a:lnSpc>
              <a:spcBef>
                <a:spcPts val="0"/>
              </a:spcBef>
              <a:defRPr lang="en-US" sz="8000" b="0" i="1" kern="1200" dirty="0">
                <a:solidFill>
                  <a:schemeClr val="accent1"/>
                </a:solidFill>
                <a:latin typeface="Calibri" pitchFamily="34" charset="0"/>
                <a:ea typeface="+mn-ea"/>
                <a:cs typeface="Calibri" pitchFamily="34" charset="0"/>
              </a:defRPr>
            </a:lvl1pPr>
          </a:lstStyle>
          <a:p>
            <a:r>
              <a:rPr lang="zh-CN" altLang="en-US"/>
              <a:t>单击此处编辑母版标题样式</a:t>
            </a:r>
            <a:endParaRPr lang="en-US" dirty="0"/>
          </a:p>
        </p:txBody>
      </p:sp>
      <p:sp>
        <p:nvSpPr>
          <p:cNvPr id="281614" name="Rectangle 14"/>
          <p:cNvSpPr>
            <a:spLocks noGrp="1" noChangeArrowheads="1"/>
          </p:cNvSpPr>
          <p:nvPr>
            <p:ph type="subTitle" idx="1"/>
          </p:nvPr>
        </p:nvSpPr>
        <p:spPr>
          <a:xfrm>
            <a:off x="524256" y="4461447"/>
            <a:ext cx="6231107" cy="1213794"/>
          </a:xfrm>
          <a:ln/>
        </p:spPr>
        <p:txBody>
          <a:bodyPr lIns="0" tIns="0" rIns="0" bIns="0"/>
          <a:lstStyle>
            <a:lvl1pPr marL="0" indent="0">
              <a:lnSpc>
                <a:spcPts val="4667"/>
              </a:lnSpc>
              <a:spcBef>
                <a:spcPts val="0"/>
              </a:spcBef>
              <a:buFontTx/>
              <a:buNone/>
              <a:defRPr lang="en-US" sz="4800" b="1" i="1" kern="1200" dirty="0">
                <a:solidFill>
                  <a:schemeClr val="accent6"/>
                </a:solidFill>
                <a:latin typeface="Calibri" pitchFamily="34" charset="0"/>
                <a:ea typeface="+mn-ea"/>
                <a:cs typeface="Calibri" pitchFamily="34" charset="0"/>
              </a:defRPr>
            </a:lvl1pPr>
          </a:lstStyle>
          <a:p>
            <a:r>
              <a:rPr lang="zh-CN" altLang="en-US"/>
              <a:t>单击此处编辑母版副标题样式</a:t>
            </a:r>
            <a:endParaRPr lang="en-US" dirty="0"/>
          </a:p>
        </p:txBody>
      </p:sp>
      <p:cxnSp>
        <p:nvCxnSpPr>
          <p:cNvPr id="13" name="Straight Connector 12"/>
          <p:cNvCxnSpPr/>
          <p:nvPr/>
        </p:nvCxnSpPr>
        <p:spPr bwMode="auto">
          <a:xfrm>
            <a:off x="1" y="4337268"/>
            <a:ext cx="6556076"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36260075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灯片编号占位符 4">
            <a:extLst>
              <a:ext uri="{FF2B5EF4-FFF2-40B4-BE49-F238E27FC236}">
                <a16:creationId xmlns:a16="http://schemas.microsoft.com/office/drawing/2014/main" id="{0562759C-74C1-9B3D-036A-22DD9FDD6BDC}"/>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400">
                <a:solidFill>
                  <a:schemeClr val="tx1">
                    <a:tint val="75000"/>
                  </a:schemeClr>
                </a:solidFill>
                <a:latin typeface="Cambria" panose="02040503050406030204" pitchFamily="18" charset="0"/>
              </a:defRPr>
            </a:lvl1pPr>
          </a:lstStyle>
          <a:p>
            <a:fld id="{27CAE394-06E6-47A3-B6CA-A6802AF0F537}" type="slidenum">
              <a:rPr lang="zh-CN" altLang="en-US" smtClean="0"/>
              <a:pPr/>
              <a:t>‹#›</a:t>
            </a:fld>
            <a:endParaRPr lang="zh-CN" altLang="en-US" dirty="0"/>
          </a:p>
        </p:txBody>
      </p:sp>
    </p:spTree>
    <p:extLst>
      <p:ext uri="{BB962C8B-B14F-4D97-AF65-F5344CB8AC3E}">
        <p14:creationId xmlns:p14="http://schemas.microsoft.com/office/powerpoint/2010/main" val="37113387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F031F17-8B63-4BA9-B39A-1654776705E7}"/>
              </a:ext>
            </a:extLst>
          </p:cNvPr>
          <p:cNvSpPr/>
          <p:nvPr userDrawn="1"/>
        </p:nvSpPr>
        <p:spPr bwMode="gray">
          <a:xfrm>
            <a:off x="367645" y="1969325"/>
            <a:ext cx="490194" cy="707887"/>
          </a:xfrm>
          <a:prstGeom prst="rect">
            <a:avLst/>
          </a:prstGeom>
          <a:solidFill>
            <a:schemeClr val="accent1"/>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3" name="箭头: V 形 2">
            <a:extLst>
              <a:ext uri="{FF2B5EF4-FFF2-40B4-BE49-F238E27FC236}">
                <a16:creationId xmlns:a16="http://schemas.microsoft.com/office/drawing/2014/main" id="{56CEFA9C-8600-45C0-99D0-CE7C54182FCE}"/>
              </a:ext>
            </a:extLst>
          </p:cNvPr>
          <p:cNvSpPr/>
          <p:nvPr userDrawn="1"/>
        </p:nvSpPr>
        <p:spPr bwMode="gray">
          <a:xfrm>
            <a:off x="857839" y="1969325"/>
            <a:ext cx="216817" cy="707887"/>
          </a:xfrm>
          <a:prstGeom prst="chevron">
            <a:avLst/>
          </a:prstGeom>
          <a:solidFill>
            <a:schemeClr val="accent2"/>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4" name="箭头: V 形 3">
            <a:extLst>
              <a:ext uri="{FF2B5EF4-FFF2-40B4-BE49-F238E27FC236}">
                <a16:creationId xmlns:a16="http://schemas.microsoft.com/office/drawing/2014/main" id="{0CE2C16C-A6D2-4FE9-A58A-DCB864D29FCC}"/>
              </a:ext>
            </a:extLst>
          </p:cNvPr>
          <p:cNvSpPr/>
          <p:nvPr userDrawn="1"/>
        </p:nvSpPr>
        <p:spPr bwMode="gray">
          <a:xfrm>
            <a:off x="1003953" y="1969324"/>
            <a:ext cx="216817" cy="707887"/>
          </a:xfrm>
          <a:prstGeom prst="chevron">
            <a:avLst/>
          </a:prstGeom>
          <a:solidFill>
            <a:schemeClr val="accent2"/>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6" name="文本框 5">
            <a:extLst>
              <a:ext uri="{FF2B5EF4-FFF2-40B4-BE49-F238E27FC236}">
                <a16:creationId xmlns:a16="http://schemas.microsoft.com/office/drawing/2014/main" id="{EE9AF93A-BC79-4222-9351-FF34F0EDBDDD}"/>
              </a:ext>
            </a:extLst>
          </p:cNvPr>
          <p:cNvSpPr txBox="1"/>
          <p:nvPr userDrawn="1"/>
        </p:nvSpPr>
        <p:spPr>
          <a:xfrm>
            <a:off x="1348033" y="1969325"/>
            <a:ext cx="10476322" cy="707886"/>
          </a:xfrm>
          <a:prstGeom prst="rect">
            <a:avLst/>
          </a:prstGeom>
          <a:solidFill>
            <a:schemeClr val="bg1">
              <a:lumMod val="95000"/>
            </a:schemeClr>
          </a:solidFill>
        </p:spPr>
        <p:txBody>
          <a:bodyPr wrap="square" rtlCol="0">
            <a:spAutoFit/>
          </a:bodyPr>
          <a:lstStyle/>
          <a:p>
            <a:endParaRPr lang="zh-CN" altLang="en-US" sz="4000" b="1" dirty="0">
              <a:solidFill>
                <a:schemeClr val="tx1"/>
              </a:solidFill>
            </a:endParaRPr>
          </a:p>
        </p:txBody>
      </p:sp>
    </p:spTree>
    <p:extLst>
      <p:ext uri="{BB962C8B-B14F-4D97-AF65-F5344CB8AC3E}">
        <p14:creationId xmlns:p14="http://schemas.microsoft.com/office/powerpoint/2010/main" val="12569930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25397" y="1379799"/>
            <a:ext cx="10341205" cy="2585323"/>
          </a:xfrm>
        </p:spPr>
        <p:txBody>
          <a:bodyPr/>
          <a:lstStyle>
            <a:lvl1pPr>
              <a:defRPr>
                <a:latin typeface="+mn-lt"/>
              </a:defRPr>
            </a:lvl1pPr>
            <a:lvl2pPr marL="731502" indent="-365751">
              <a:buFont typeface="Wingdings" panose="05000000000000000000" pitchFamily="2" charset="2"/>
              <a:buChar char="Ø"/>
              <a:defRPr>
                <a:latin typeface="+mn-lt"/>
              </a:defRPr>
            </a:lvl2pPr>
            <a:lvl3pPr>
              <a:defRPr>
                <a:latin typeface="+mn-lt"/>
              </a:defRPr>
            </a:lvl3pPr>
            <a:lvl4pPr>
              <a:defRPr>
                <a:latin typeface="+mn-lt"/>
              </a:defRPr>
            </a:lvl4pPr>
            <a:lvl5pPr>
              <a:defRPr>
                <a:latin typeface="+mn-lt"/>
              </a:defRPr>
            </a:lvl5pPr>
          </a:lstStyle>
          <a:p>
            <a:pPr lvl="0"/>
            <a:r>
              <a:rPr lang="en-US" dirty="0"/>
              <a:t>Click </a:t>
            </a:r>
            <a:r>
              <a:rPr lang="en-US" dirty="0" err="1"/>
              <a:t>tro</a:t>
            </a:r>
            <a:r>
              <a:rPr lang="en-US" dirty="0"/>
              <a:t>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3">
            <a:extLst>
              <a:ext uri="{FF2B5EF4-FFF2-40B4-BE49-F238E27FC236}">
                <a16:creationId xmlns:a16="http://schemas.microsoft.com/office/drawing/2014/main" id="{71FBE67B-B93B-4887-B981-C839AD57AFE3}"/>
              </a:ext>
            </a:extLst>
          </p:cNvPr>
          <p:cNvPicPr>
            <a:picLocks noChangeAspect="1"/>
          </p:cNvPicPr>
          <p:nvPr userDrawn="1"/>
        </p:nvPicPr>
        <p:blipFill>
          <a:blip r:embed="rId2"/>
          <a:stretch>
            <a:fillRect/>
          </a:stretch>
        </p:blipFill>
        <p:spPr>
          <a:xfrm>
            <a:off x="0" y="1160724"/>
            <a:ext cx="11677650" cy="219075"/>
          </a:xfrm>
          <a:prstGeom prst="rect">
            <a:avLst/>
          </a:prstGeom>
        </p:spPr>
      </p:pic>
      <p:sp>
        <p:nvSpPr>
          <p:cNvPr id="2" name="Title 1"/>
          <p:cNvSpPr>
            <a:spLocks noGrp="1"/>
          </p:cNvSpPr>
          <p:nvPr>
            <p:ph type="title"/>
          </p:nvPr>
        </p:nvSpPr>
        <p:spPr>
          <a:xfrm>
            <a:off x="748740" y="311085"/>
            <a:ext cx="10826496" cy="849639"/>
          </a:xfrm>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dirty="0"/>
              <a:t>单击此处编辑母版标题样式</a:t>
            </a:r>
            <a:endParaRPr lang="en-US" dirty="0"/>
          </a:p>
        </p:txBody>
      </p:sp>
      <p:sp>
        <p:nvSpPr>
          <p:cNvPr id="5" name="灯片编号占位符 4">
            <a:extLst>
              <a:ext uri="{FF2B5EF4-FFF2-40B4-BE49-F238E27FC236}">
                <a16:creationId xmlns:a16="http://schemas.microsoft.com/office/drawing/2014/main" id="{2D21AC05-A43C-2647-FE9D-A190E375EC5D}"/>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400">
                <a:solidFill>
                  <a:schemeClr val="tx1">
                    <a:tint val="75000"/>
                  </a:schemeClr>
                </a:solidFill>
                <a:latin typeface="Cambria" panose="02040503050406030204" pitchFamily="18" charset="0"/>
              </a:defRPr>
            </a:lvl1pPr>
          </a:lstStyle>
          <a:p>
            <a:fld id="{27CAE394-06E6-47A3-B6CA-A6802AF0F537}" type="slidenum">
              <a:rPr lang="zh-CN" altLang="en-US" smtClean="0"/>
              <a:pPr/>
              <a:t>‹#›</a:t>
            </a:fld>
            <a:endParaRPr lang="zh-CN" altLang="en-US" dirty="0"/>
          </a:p>
        </p:txBody>
      </p:sp>
    </p:spTree>
    <p:extLst>
      <p:ext uri="{BB962C8B-B14F-4D97-AF65-F5344CB8AC3E}">
        <p14:creationId xmlns:p14="http://schemas.microsoft.com/office/powerpoint/2010/main" val="295450905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752" y="1889760"/>
            <a:ext cx="10826496" cy="2585323"/>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Text Placeholder 6"/>
          <p:cNvSpPr>
            <a:spLocks noGrp="1"/>
          </p:cNvSpPr>
          <p:nvPr>
            <p:ph type="body" sz="quarter" idx="10"/>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
        <p:nvSpPr>
          <p:cNvPr id="5" name="Title 1">
            <a:extLst>
              <a:ext uri="{FF2B5EF4-FFF2-40B4-BE49-F238E27FC236}">
                <a16:creationId xmlns:a16="http://schemas.microsoft.com/office/drawing/2014/main" id="{33485D0B-CDDD-4B4F-940C-F900A37B776C}"/>
              </a:ext>
            </a:extLst>
          </p:cNvPr>
          <p:cNvSpPr>
            <a:spLocks noGrp="1"/>
          </p:cNvSpPr>
          <p:nvPr>
            <p:ph type="title"/>
          </p:nvPr>
        </p:nvSpPr>
        <p:spPr>
          <a:xfrm>
            <a:off x="748740" y="311085"/>
            <a:ext cx="10826496" cy="849639"/>
          </a:xfrm>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74045690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82752" y="1316739"/>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97600" y="1316739"/>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1266881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Sub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a:t>单击此处编辑母版标题样式</a:t>
            </a:r>
            <a:endParaRPr lang="en-US" dirty="0"/>
          </a:p>
        </p:txBody>
      </p:sp>
      <p:sp>
        <p:nvSpPr>
          <p:cNvPr id="10" name="Content Placeholder 2"/>
          <p:cNvSpPr>
            <a:spLocks noGrp="1"/>
          </p:cNvSpPr>
          <p:nvPr>
            <p:ph sz="half" idx="1"/>
          </p:nvPr>
        </p:nvSpPr>
        <p:spPr>
          <a:xfrm>
            <a:off x="683684" y="1889763"/>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3"/>
          <p:cNvSpPr>
            <a:spLocks noGrp="1"/>
          </p:cNvSpPr>
          <p:nvPr>
            <p:ph sz="half" idx="2"/>
          </p:nvPr>
        </p:nvSpPr>
        <p:spPr>
          <a:xfrm>
            <a:off x="6190488" y="1889763"/>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2" name="Text Placeholder 6"/>
          <p:cNvSpPr>
            <a:spLocks noGrp="1"/>
          </p:cNvSpPr>
          <p:nvPr>
            <p:ph type="body" sz="quarter" idx="10"/>
          </p:nvPr>
        </p:nvSpPr>
        <p:spPr>
          <a:xfrm>
            <a:off x="683684" y="1280161"/>
            <a:ext cx="5315712"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
        <p:nvSpPr>
          <p:cNvPr id="13" name="Text Placeholder 6"/>
          <p:cNvSpPr>
            <a:spLocks noGrp="1"/>
          </p:cNvSpPr>
          <p:nvPr>
            <p:ph type="body" sz="quarter" idx="11"/>
          </p:nvPr>
        </p:nvSpPr>
        <p:spPr>
          <a:xfrm>
            <a:off x="6190488" y="1280161"/>
            <a:ext cx="5315712"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381448243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lnSpc>
                <a:spcPts val="4667"/>
              </a:lnSpc>
              <a:defRPr>
                <a:latin typeface="Calibri" pitchFamily="34" charset="0"/>
              </a:defRPr>
            </a:lvl1pPr>
          </a:lstStyle>
          <a:p>
            <a:r>
              <a:rPr lang="zh-CN" altLang="en-US"/>
              <a:t>单击此处编辑母版标题样式</a:t>
            </a:r>
            <a:endParaRPr lang="en-US" dirty="0"/>
          </a:p>
        </p:txBody>
      </p:sp>
      <p:sp>
        <p:nvSpPr>
          <p:cNvPr id="4" name="Table Placeholder 3"/>
          <p:cNvSpPr>
            <a:spLocks noGrp="1"/>
          </p:cNvSpPr>
          <p:nvPr>
            <p:ph type="tbl" sz="quarter" idx="10"/>
          </p:nvPr>
        </p:nvSpPr>
        <p:spPr>
          <a:xfrm>
            <a:off x="682752" y="2072640"/>
            <a:ext cx="10826496" cy="3901440"/>
          </a:xfrm>
        </p:spPr>
        <p:txBody>
          <a:bodyPr>
            <a:noAutofit/>
          </a:bodyPr>
          <a:lstStyle>
            <a:lvl1pPr>
              <a:defRPr>
                <a:latin typeface="+mn-lt"/>
              </a:defRPr>
            </a:lvl1pPr>
          </a:lstStyle>
          <a:p>
            <a:r>
              <a:rPr lang="zh-CN" altLang="en-US"/>
              <a:t>单击图标添加表格</a:t>
            </a:r>
            <a:endParaRPr lang="en-US" dirty="0"/>
          </a:p>
        </p:txBody>
      </p:sp>
      <p:sp>
        <p:nvSpPr>
          <p:cNvPr id="6" name="Text Placeholder 6"/>
          <p:cNvSpPr>
            <a:spLocks noGrp="1"/>
          </p:cNvSpPr>
          <p:nvPr>
            <p:ph type="body" sz="quarter" idx="11"/>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412604666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lnSpc>
                <a:spcPts val="4667"/>
              </a:lnSpc>
              <a:defRPr>
                <a:latin typeface="Calibri" pitchFamily="34" charset="0"/>
              </a:defRPr>
            </a:lvl1pPr>
          </a:lstStyle>
          <a:p>
            <a:r>
              <a:rPr lang="zh-CN" altLang="en-US"/>
              <a:t>单击此处编辑母版标题样式</a:t>
            </a:r>
            <a:endParaRPr lang="en-US" dirty="0"/>
          </a:p>
        </p:txBody>
      </p:sp>
      <p:sp>
        <p:nvSpPr>
          <p:cNvPr id="4" name="Chart Placeholder 3"/>
          <p:cNvSpPr>
            <a:spLocks noGrp="1"/>
          </p:cNvSpPr>
          <p:nvPr>
            <p:ph type="chart" sz="quarter" idx="10"/>
          </p:nvPr>
        </p:nvSpPr>
        <p:spPr>
          <a:xfrm>
            <a:off x="682752" y="2072640"/>
            <a:ext cx="10826496" cy="3901440"/>
          </a:xfrm>
        </p:spPr>
        <p:txBody>
          <a:bodyPr>
            <a:noAutofit/>
          </a:bodyPr>
          <a:lstStyle>
            <a:lvl1pPr>
              <a:defRPr>
                <a:latin typeface="+mn-lt"/>
              </a:defRPr>
            </a:lvl1pPr>
          </a:lstStyle>
          <a:p>
            <a:r>
              <a:rPr lang="zh-CN" altLang="en-US"/>
              <a:t>单击图标添加图表</a:t>
            </a:r>
            <a:endParaRPr lang="en-US" dirty="0"/>
          </a:p>
        </p:txBody>
      </p:sp>
      <p:sp>
        <p:nvSpPr>
          <p:cNvPr id="5" name="Text Placeholder 6"/>
          <p:cNvSpPr>
            <a:spLocks noGrp="1"/>
          </p:cNvSpPr>
          <p:nvPr>
            <p:ph type="body" sz="quarter" idx="11"/>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26704878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821" y="329938"/>
            <a:ext cx="10826496" cy="917030"/>
          </a:xfrm>
          <a:prstGeom prst="rect">
            <a:avLst/>
          </a:prstGeom>
          <a:noFill/>
          <a:ln w="9525" algn="ctr">
            <a:noFill/>
            <a:miter lim="800000"/>
            <a:headEnd/>
            <a:tailEnd/>
          </a:ln>
        </p:spPr>
        <p:txBody>
          <a:bodyPr vert="horz" wrap="square" lIns="91440" tIns="45720" rIns="91440" bIns="45720" numCol="1" anchor="b" anchorCtr="0" compatLnSpc="1">
            <a:prstTxWarp prst="textNoShape">
              <a:avLst/>
            </a:prstTxWarp>
          </a:bodyPr>
          <a:lstStyle/>
          <a:p>
            <a:pPr lvl="0" algn="l" rtl="0" eaLnBrk="1" fontAlgn="base" hangingPunct="1">
              <a:lnSpc>
                <a:spcPct val="100000"/>
              </a:lnSpc>
              <a:spcBef>
                <a:spcPct val="0"/>
              </a:spcBef>
              <a:spcAft>
                <a:spcPct val="0"/>
              </a:spcAft>
            </a:pPr>
            <a:r>
              <a:rPr lang="zh-CN" altLang="en-US"/>
              <a:t>单击此处编辑母版标题样式</a:t>
            </a:r>
            <a:endParaRPr lang="en-US" dirty="0"/>
          </a:p>
        </p:txBody>
      </p:sp>
      <p:sp>
        <p:nvSpPr>
          <p:cNvPr id="3" name="Text Placeholder 2"/>
          <p:cNvSpPr>
            <a:spLocks noGrp="1"/>
          </p:cNvSpPr>
          <p:nvPr>
            <p:ph type="body" idx="1"/>
          </p:nvPr>
        </p:nvSpPr>
        <p:spPr>
          <a:xfrm>
            <a:off x="681821" y="1467593"/>
            <a:ext cx="10826496" cy="258532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灯片编号占位符 4">
            <a:extLst>
              <a:ext uri="{FF2B5EF4-FFF2-40B4-BE49-F238E27FC236}">
                <a16:creationId xmlns:a16="http://schemas.microsoft.com/office/drawing/2014/main" id="{063B7ACB-1703-3AB3-526F-36A922A297B0}"/>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400">
                <a:solidFill>
                  <a:schemeClr val="tx1">
                    <a:tint val="75000"/>
                  </a:schemeClr>
                </a:solidFill>
                <a:latin typeface="Cambria" panose="02040503050406030204" pitchFamily="18" charset="0"/>
              </a:defRPr>
            </a:lvl1pPr>
          </a:lstStyle>
          <a:p>
            <a:fld id="{27CAE394-06E6-47A3-B6CA-A6802AF0F537}" type="slidenum">
              <a:rPr lang="zh-CN" altLang="en-US" smtClean="0"/>
              <a:pPr/>
              <a:t>‹#›</a:t>
            </a:fld>
            <a:endParaRPr lang="zh-CN" altLang="en-US" dirty="0"/>
          </a:p>
        </p:txBody>
      </p:sp>
    </p:spTree>
    <p:extLst>
      <p:ext uri="{BB962C8B-B14F-4D97-AF65-F5344CB8AC3E}">
        <p14:creationId xmlns:p14="http://schemas.microsoft.com/office/powerpoint/2010/main" val="370503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3" r:id="rId4"/>
    <p:sldLayoutId id="2147483664" r:id="rId5"/>
    <p:sldLayoutId id="2147483665" r:id="rId6"/>
    <p:sldLayoutId id="2147483666" r:id="rId7"/>
    <p:sldLayoutId id="2147483667" r:id="rId8"/>
    <p:sldLayoutId id="2147483668" r:id="rId9"/>
    <p:sldLayoutId id="2147483670" r:id="rId10"/>
    <p:sldLayoutId id="2147483671" r:id="rId11"/>
  </p:sldLayoutIdLst>
  <p:transition>
    <p:fade/>
  </p:transition>
  <p:hf hdr="0" ftr="0" dt="0"/>
  <p:txStyles>
    <p:titleStyle>
      <a:lvl1pPr algn="ctr" defTabSz="1219170" rtl="0" eaLnBrk="1" latinLnBrk="0" hangingPunct="1">
        <a:lnSpc>
          <a:spcPts val="4667"/>
        </a:lnSpc>
        <a:spcBef>
          <a:spcPct val="0"/>
        </a:spcBef>
        <a:buNone/>
        <a:defRPr lang="en-US" sz="4267" b="1" kern="1200" smtClean="0">
          <a:solidFill>
            <a:schemeClr val="tx1"/>
          </a:solidFill>
          <a:latin typeface="Calibri" pitchFamily="34" charset="0"/>
          <a:ea typeface="+mj-ea"/>
          <a:cs typeface="+mj-cs"/>
        </a:defRPr>
      </a:lvl1pPr>
    </p:titleStyle>
    <p:bodyStyle>
      <a:lvl1pPr marL="365751" indent="-365751" algn="l" defTabSz="1219170" rtl="0" eaLnBrk="1" fontAlgn="base" latinLnBrk="0" hangingPunct="1">
        <a:lnSpc>
          <a:spcPct val="100000"/>
        </a:lnSpc>
        <a:spcBef>
          <a:spcPts val="1600"/>
        </a:spcBef>
        <a:spcAft>
          <a:spcPct val="0"/>
        </a:spcAft>
        <a:buClr>
          <a:schemeClr val="accent1"/>
        </a:buClr>
        <a:buFont typeface="Wingdings" panose="05000000000000000000" pitchFamily="2" charset="2"/>
        <a:buChar char="p"/>
        <a:defRPr lang="en-US" sz="3200" b="1" kern="1200" smtClean="0">
          <a:solidFill>
            <a:schemeClr val="tx1"/>
          </a:solidFill>
          <a:latin typeface="+mn-lt"/>
          <a:ea typeface="+mn-ea"/>
          <a:cs typeface="+mn-cs"/>
        </a:defRPr>
      </a:lvl1pPr>
      <a:lvl2pPr marL="731502" indent="-365751" algn="l" defTabSz="1219170" rtl="0" eaLnBrk="1" fontAlgn="base" latinLnBrk="0" hangingPunct="1">
        <a:lnSpc>
          <a:spcPct val="100000"/>
        </a:lnSpc>
        <a:spcBef>
          <a:spcPts val="800"/>
        </a:spcBef>
        <a:spcAft>
          <a:spcPct val="0"/>
        </a:spcAft>
        <a:buClr>
          <a:schemeClr val="accent1"/>
        </a:buClr>
        <a:buSzPct val="90000"/>
        <a:buFont typeface="Wingdings" panose="05000000000000000000" pitchFamily="2" charset="2"/>
        <a:buChar char="p"/>
        <a:defRPr lang="en-US" sz="2933" b="1" kern="1200" smtClean="0">
          <a:solidFill>
            <a:schemeClr val="tx1"/>
          </a:solidFill>
          <a:latin typeface="+mn-lt"/>
          <a:ea typeface="+mn-ea"/>
          <a:cs typeface="+mn-cs"/>
        </a:defRPr>
      </a:lvl2pPr>
      <a:lvl3pPr marL="109725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667" b="1" kern="1200" smtClean="0">
          <a:solidFill>
            <a:schemeClr val="tx1"/>
          </a:solidFill>
          <a:latin typeface="+mn-lt"/>
          <a:ea typeface="+mn-ea"/>
          <a:cs typeface="+mn-cs"/>
        </a:defRPr>
      </a:lvl3pPr>
      <a:lvl4pPr marL="146300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400" b="1" kern="1200" smtClean="0">
          <a:solidFill>
            <a:schemeClr val="tx1"/>
          </a:solidFill>
          <a:latin typeface="+mn-lt"/>
          <a:ea typeface="+mn-ea"/>
          <a:cs typeface="+mn-cs"/>
        </a:defRPr>
      </a:lvl4pPr>
      <a:lvl5pPr marL="1828754"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133" b="1" kern="1200" dirty="0" smtClean="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46.sv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9.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C15012-CF84-44FB-8976-2E3CC81BD3D1}"/>
              </a:ext>
            </a:extLst>
          </p:cNvPr>
          <p:cNvSpPr txBox="1"/>
          <p:nvPr/>
        </p:nvSpPr>
        <p:spPr>
          <a:xfrm>
            <a:off x="507304" y="1529107"/>
            <a:ext cx="11177393" cy="1323439"/>
          </a:xfrm>
          <a:prstGeom prst="rect">
            <a:avLst/>
          </a:prstGeom>
          <a:noFill/>
        </p:spPr>
        <p:txBody>
          <a:bodyPr wrap="square" rtlCol="0">
            <a:spAutoFit/>
          </a:bodyPr>
          <a:lstStyle/>
          <a:p>
            <a:pPr algn="ctr"/>
            <a:r>
              <a:rPr lang="en-US" altLang="zh-CN" sz="4000" b="1" dirty="0">
                <a:latin typeface="Cambria" panose="02040503050406030204" pitchFamily="18" charset="0"/>
                <a:ea typeface="Cambria" panose="02040503050406030204" pitchFamily="18" charset="0"/>
              </a:rPr>
              <a:t>Detecting Isolation Bugs via Transaction Oracle Construction</a:t>
            </a:r>
            <a:endParaRPr lang="zh-CN" altLang="en-US" sz="4000" b="1" dirty="0">
              <a:latin typeface="Cambria" panose="02040503050406030204" pitchFamily="18" charset="0"/>
            </a:endParaRPr>
          </a:p>
        </p:txBody>
      </p:sp>
      <p:sp>
        <p:nvSpPr>
          <p:cNvPr id="5" name="Rectangle 2">
            <a:extLst>
              <a:ext uri="{FF2B5EF4-FFF2-40B4-BE49-F238E27FC236}">
                <a16:creationId xmlns:a16="http://schemas.microsoft.com/office/drawing/2014/main" id="{C9B3A524-3813-46D5-AFF5-186E1EB5FCFD}"/>
              </a:ext>
            </a:extLst>
          </p:cNvPr>
          <p:cNvSpPr>
            <a:spLocks noGrp="1" noChangeArrowheads="1"/>
          </p:cNvSpPr>
          <p:nvPr>
            <p:ph type="subTitle" idx="1"/>
          </p:nvPr>
        </p:nvSpPr>
        <p:spPr bwMode="auto">
          <a:xfrm>
            <a:off x="1181682" y="3422869"/>
            <a:ext cx="98286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strike="noStrike" cap="none" normalizeH="0" baseline="0" dirty="0" err="1">
                <a:ln>
                  <a:noFill/>
                </a:ln>
                <a:solidFill>
                  <a:schemeClr val="tx1"/>
                </a:solidFill>
                <a:effectLst/>
                <a:latin typeface="Cambria" panose="02040503050406030204" pitchFamily="18" charset="0"/>
                <a:ea typeface="Cambria" panose="02040503050406030204" pitchFamily="18" charset="0"/>
              </a:rPr>
              <a:t>Wensheng</a:t>
            </a:r>
            <a:r>
              <a:rPr kumimoji="0" lang="en-US" altLang="zh-CN" sz="2400" b="0" i="0" strike="noStrike" cap="none" normalizeH="0" baseline="0" dirty="0">
                <a:ln>
                  <a:noFill/>
                </a:ln>
                <a:solidFill>
                  <a:schemeClr val="tx1"/>
                </a:solidFill>
                <a:effectLst/>
                <a:latin typeface="Cambria" panose="02040503050406030204" pitchFamily="18" charset="0"/>
                <a:ea typeface="Cambria" panose="02040503050406030204" pitchFamily="18" charset="0"/>
              </a:rPr>
              <a:t> Dou, </a:t>
            </a:r>
            <a:r>
              <a:rPr kumimoji="0" lang="en-US" altLang="zh-CN" sz="2400" i="0" u="sng" strike="noStrike" cap="none" normalizeH="0" baseline="0" dirty="0">
                <a:ln>
                  <a:noFill/>
                </a:ln>
                <a:solidFill>
                  <a:schemeClr val="tx1"/>
                </a:solidFill>
                <a:effectLst/>
                <a:latin typeface="Cambria" panose="02040503050406030204" pitchFamily="18" charset="0"/>
                <a:ea typeface="Cambria" panose="02040503050406030204" pitchFamily="18" charset="0"/>
              </a:rPr>
              <a:t>Ziyu Cui</a:t>
            </a:r>
            <a:r>
              <a:rPr kumimoji="0" lang="en-US" altLang="zh-CN" sz="2400" b="0" i="0"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zh-CN" sz="2400" b="0" i="0" strike="noStrike" cap="none" normalizeH="0" baseline="0" dirty="0" err="1">
                <a:ln>
                  <a:noFill/>
                </a:ln>
                <a:solidFill>
                  <a:schemeClr val="tx1"/>
                </a:solidFill>
                <a:effectLst/>
                <a:latin typeface="Cambria" panose="02040503050406030204" pitchFamily="18" charset="0"/>
                <a:ea typeface="Cambria" panose="02040503050406030204" pitchFamily="18" charset="0"/>
              </a:rPr>
              <a:t>Qianwang</a:t>
            </a:r>
            <a:r>
              <a:rPr kumimoji="0" lang="en-US" altLang="zh-CN" sz="2400" b="0" i="0" strike="noStrike" cap="none" normalizeH="0" baseline="0" dirty="0">
                <a:ln>
                  <a:noFill/>
                </a:ln>
                <a:solidFill>
                  <a:schemeClr val="tx1"/>
                </a:solidFill>
                <a:effectLst/>
                <a:latin typeface="Cambria" panose="02040503050406030204" pitchFamily="18" charset="0"/>
                <a:ea typeface="Cambria" panose="02040503050406030204" pitchFamily="18" charset="0"/>
              </a:rPr>
              <a:t> Dai, </a:t>
            </a:r>
            <a:r>
              <a:rPr kumimoji="0" lang="en-US" altLang="zh-CN" sz="2400" b="0" i="0" strike="noStrike" cap="none" normalizeH="0" baseline="0" dirty="0" err="1">
                <a:ln>
                  <a:noFill/>
                </a:ln>
                <a:solidFill>
                  <a:schemeClr val="tx1"/>
                </a:solidFill>
                <a:effectLst/>
                <a:latin typeface="Cambria" panose="02040503050406030204" pitchFamily="18" charset="0"/>
                <a:ea typeface="Cambria" panose="02040503050406030204" pitchFamily="18" charset="0"/>
              </a:rPr>
              <a:t>Jiansen</a:t>
            </a:r>
            <a:r>
              <a:rPr kumimoji="0" lang="en-US" altLang="zh-CN" sz="2400" b="0" i="0" strike="noStrike" cap="none" normalizeH="0" baseline="0" dirty="0">
                <a:ln>
                  <a:noFill/>
                </a:ln>
                <a:solidFill>
                  <a:schemeClr val="tx1"/>
                </a:solidFill>
                <a:effectLst/>
                <a:latin typeface="Cambria" panose="02040503050406030204" pitchFamily="18" charset="0"/>
                <a:ea typeface="Cambria" panose="02040503050406030204" pitchFamily="18" charset="0"/>
              </a:rPr>
              <a:t> Song, Dong Wang, Yu Gao, Wei Wang, Jun Wei, Lei Chen, </a:t>
            </a:r>
            <a:r>
              <a:rPr kumimoji="0" lang="en-US" altLang="zh-CN" sz="2400" b="0" i="0" strike="noStrike" cap="none" normalizeH="0" baseline="0" dirty="0" err="1">
                <a:ln>
                  <a:noFill/>
                </a:ln>
                <a:solidFill>
                  <a:schemeClr val="tx1"/>
                </a:solidFill>
                <a:effectLst/>
                <a:latin typeface="Cambria" panose="02040503050406030204" pitchFamily="18" charset="0"/>
                <a:ea typeface="Cambria" panose="02040503050406030204" pitchFamily="18" charset="0"/>
              </a:rPr>
              <a:t>Hanmo</a:t>
            </a:r>
            <a:r>
              <a:rPr kumimoji="0" lang="en-US" altLang="zh-CN" sz="2400" b="0" i="0" strike="noStrike" cap="none" normalizeH="0" baseline="0" dirty="0">
                <a:ln>
                  <a:noFill/>
                </a:ln>
                <a:solidFill>
                  <a:schemeClr val="tx1"/>
                </a:solidFill>
                <a:effectLst/>
                <a:latin typeface="Cambria" panose="02040503050406030204" pitchFamily="18" charset="0"/>
                <a:ea typeface="Cambria" panose="02040503050406030204" pitchFamily="18" charset="0"/>
              </a:rPr>
              <a:t> Wang, Hua Zhong, Tao Huang</a:t>
            </a:r>
            <a:endParaRPr kumimoji="0" lang="en-US" altLang="zh-CN" sz="2400" b="0" i="0" strike="noStrike" cap="none" normalizeH="0" dirty="0">
              <a:ln>
                <a:noFill/>
              </a:ln>
              <a:solidFill>
                <a:schemeClr val="tx1"/>
              </a:solidFill>
              <a:effectLst/>
              <a:latin typeface="Cambria" panose="02040503050406030204" pitchFamily="18" charset="0"/>
              <a:ea typeface="Cambria" panose="02040503050406030204" pitchFamily="18" charset="0"/>
            </a:endParaRPr>
          </a:p>
        </p:txBody>
      </p:sp>
      <p:pic>
        <p:nvPicPr>
          <p:cNvPr id="7" name="图片 6">
            <a:extLst>
              <a:ext uri="{FF2B5EF4-FFF2-40B4-BE49-F238E27FC236}">
                <a16:creationId xmlns:a16="http://schemas.microsoft.com/office/drawing/2014/main" id="{3F5A0A2C-C8CF-456A-A751-80D382FF71A0}"/>
              </a:ext>
            </a:extLst>
          </p:cNvPr>
          <p:cNvPicPr>
            <a:picLocks noChangeAspect="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a:off x="1336222" y="5739441"/>
            <a:ext cx="2856679" cy="1020243"/>
          </a:xfrm>
          <a:prstGeom prst="rect">
            <a:avLst/>
          </a:prstGeom>
        </p:spPr>
      </p:pic>
      <p:sp>
        <p:nvSpPr>
          <p:cNvPr id="8" name="文本框 7">
            <a:extLst>
              <a:ext uri="{FF2B5EF4-FFF2-40B4-BE49-F238E27FC236}">
                <a16:creationId xmlns:a16="http://schemas.microsoft.com/office/drawing/2014/main" id="{B19B3D57-4F46-4CF8-9912-3D1681D245D7}"/>
              </a:ext>
            </a:extLst>
          </p:cNvPr>
          <p:cNvSpPr txBox="1"/>
          <p:nvPr/>
        </p:nvSpPr>
        <p:spPr>
          <a:xfrm>
            <a:off x="3248971" y="4436857"/>
            <a:ext cx="5694059" cy="400110"/>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R="0" lvl="0" indent="0" eaLnBrk="0" fontAlgn="base" hangingPunct="0">
              <a:lnSpc>
                <a:spcPct val="100000"/>
              </a:lnSpc>
              <a:spcBef>
                <a:spcPct val="0"/>
              </a:spcBef>
              <a:spcAft>
                <a:spcPct val="0"/>
              </a:spcAft>
              <a:buClrTx/>
              <a:buSzTx/>
              <a:buFontTx/>
              <a:buNone/>
              <a:tabLst/>
              <a:defRPr kumimoji="0" lang="en-US" sz="2000" b="1" i="0" u="none" strike="noStrike" cap="none" normalizeH="0" baseline="0" smtClean="0">
                <a:ln>
                  <a:noFill/>
                </a:ln>
                <a:effectLst/>
                <a:latin typeface="+mj-ea"/>
                <a:ea typeface="+mj-ea"/>
              </a:defRPr>
            </a:lvl1pPr>
            <a:lvl2pPr marL="609585" indent="0" algn="ctr" defTabSz="1219170" fontAlgn="base">
              <a:lnSpc>
                <a:spcPct val="100000"/>
              </a:lnSpc>
              <a:spcBef>
                <a:spcPts val="800"/>
              </a:spcBef>
              <a:spcAft>
                <a:spcPct val="0"/>
              </a:spcAft>
              <a:buClr>
                <a:schemeClr val="accent1"/>
              </a:buClr>
              <a:buSzPct val="90000"/>
              <a:buFont typeface="Wingdings" panose="05000000000000000000" pitchFamily="2" charset="2"/>
              <a:buNone/>
              <a:defRPr lang="en-US" sz="2933" b="1">
                <a:solidFill>
                  <a:schemeClr val="tx1">
                    <a:tint val="75000"/>
                  </a:schemeClr>
                </a:solidFill>
              </a:defRPr>
            </a:lvl2pPr>
            <a:lvl3pPr marL="1219170" indent="0" algn="ctr" defTabSz="1219170" fontAlgn="base">
              <a:lnSpc>
                <a:spcPct val="100000"/>
              </a:lnSpc>
              <a:spcBef>
                <a:spcPts val="800"/>
              </a:spcBef>
              <a:spcAft>
                <a:spcPct val="0"/>
              </a:spcAft>
              <a:buClr>
                <a:schemeClr val="accent1"/>
              </a:buClr>
              <a:buFont typeface="Arial" pitchFamily="34" charset="0"/>
              <a:buNone/>
              <a:defRPr lang="en-US" sz="2667" b="1">
                <a:solidFill>
                  <a:schemeClr val="tx1">
                    <a:tint val="75000"/>
                  </a:schemeClr>
                </a:solidFill>
              </a:defRPr>
            </a:lvl3pPr>
            <a:lvl4pPr marL="1828754" indent="0" algn="ctr" defTabSz="1219170" fontAlgn="base">
              <a:lnSpc>
                <a:spcPct val="100000"/>
              </a:lnSpc>
              <a:spcBef>
                <a:spcPts val="800"/>
              </a:spcBef>
              <a:spcAft>
                <a:spcPct val="0"/>
              </a:spcAft>
              <a:buClr>
                <a:schemeClr val="accent1"/>
              </a:buClr>
              <a:buFont typeface="Arial" pitchFamily="34" charset="0"/>
              <a:buNone/>
              <a:defRPr lang="en-US" sz="2400" b="1">
                <a:solidFill>
                  <a:schemeClr val="tx1">
                    <a:tint val="75000"/>
                  </a:schemeClr>
                </a:solidFill>
              </a:defRPr>
            </a:lvl4pPr>
            <a:lvl5pPr marL="2438339" indent="0" algn="ctr" defTabSz="1219170" fontAlgn="base">
              <a:lnSpc>
                <a:spcPct val="100000"/>
              </a:lnSpc>
              <a:spcBef>
                <a:spcPts val="800"/>
              </a:spcBef>
              <a:spcAft>
                <a:spcPct val="0"/>
              </a:spcAft>
              <a:buClr>
                <a:schemeClr val="accent1"/>
              </a:buClr>
              <a:buFont typeface="Arial" pitchFamily="34" charset="0"/>
              <a:buNone/>
              <a:defRPr lang="en-US" sz="2133" b="1">
                <a:solidFill>
                  <a:schemeClr val="tx1">
                    <a:tint val="75000"/>
                  </a:schemeClr>
                </a:solidFill>
              </a:defRPr>
            </a:lvl5pPr>
            <a:lvl6pPr marL="3047924" indent="0" algn="ctr" defTabSz="1219170">
              <a:spcBef>
                <a:spcPct val="20000"/>
              </a:spcBef>
              <a:buFont typeface="Arial" pitchFamily="34" charset="0"/>
              <a:buNone/>
              <a:defRPr sz="2667">
                <a:solidFill>
                  <a:schemeClr val="tx1">
                    <a:tint val="75000"/>
                  </a:schemeClr>
                </a:solidFill>
              </a:defRPr>
            </a:lvl6pPr>
            <a:lvl7pPr marL="3657509" indent="0" algn="ctr" defTabSz="1219170">
              <a:spcBef>
                <a:spcPct val="20000"/>
              </a:spcBef>
              <a:buFont typeface="Arial" pitchFamily="34" charset="0"/>
              <a:buNone/>
              <a:defRPr sz="2667">
                <a:solidFill>
                  <a:schemeClr val="tx1">
                    <a:tint val="75000"/>
                  </a:schemeClr>
                </a:solidFill>
              </a:defRPr>
            </a:lvl7pPr>
            <a:lvl8pPr marL="4267093" indent="0" algn="ctr" defTabSz="1219170">
              <a:spcBef>
                <a:spcPct val="20000"/>
              </a:spcBef>
              <a:buFont typeface="Arial" pitchFamily="34" charset="0"/>
              <a:buNone/>
              <a:defRPr sz="2667">
                <a:solidFill>
                  <a:schemeClr val="tx1">
                    <a:tint val="75000"/>
                  </a:schemeClr>
                </a:solidFill>
              </a:defRPr>
            </a:lvl8pPr>
            <a:lvl9pPr marL="4876678" indent="0" algn="ctr" defTabSz="1219170">
              <a:spcBef>
                <a:spcPct val="20000"/>
              </a:spcBef>
              <a:buFont typeface="Arial" pitchFamily="34" charset="0"/>
              <a:buNone/>
              <a:defRPr sz="2667">
                <a:solidFill>
                  <a:schemeClr val="tx1">
                    <a:tint val="75000"/>
                  </a:schemeClr>
                </a:solidFill>
              </a:defRPr>
            </a:lvl9pPr>
          </a:lstStyle>
          <a:p>
            <a:r>
              <a:rPr lang="en-US" altLang="zh-CN" b="0" dirty="0">
                <a:latin typeface="Cambria" panose="02040503050406030204" pitchFamily="18" charset="0"/>
                <a:ea typeface="Cambria" panose="02040503050406030204" pitchFamily="18" charset="0"/>
              </a:rPr>
              <a:t>Institute of Software, Chinese Academy of Sciences</a:t>
            </a:r>
            <a:endParaRPr lang="zh-CN" altLang="en-US" b="0" dirty="0">
              <a:latin typeface="Cambria" panose="02040503050406030204" pitchFamily="18" charset="0"/>
              <a:ea typeface="+mn-ea"/>
            </a:endParaRPr>
          </a:p>
        </p:txBody>
      </p:sp>
      <p:pic>
        <p:nvPicPr>
          <p:cNvPr id="9" name="图片 8">
            <a:extLst>
              <a:ext uri="{FF2B5EF4-FFF2-40B4-BE49-F238E27FC236}">
                <a16:creationId xmlns:a16="http://schemas.microsoft.com/office/drawing/2014/main" id="{77C48655-27F5-4A52-95A2-10B3F52B07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3456" y="5681292"/>
            <a:ext cx="1145087" cy="1136542"/>
          </a:xfrm>
          <a:prstGeom prst="rect">
            <a:avLst/>
          </a:prstGeom>
        </p:spPr>
      </p:pic>
      <p:sp>
        <p:nvSpPr>
          <p:cNvPr id="10" name="文本框 9">
            <a:extLst>
              <a:ext uri="{FF2B5EF4-FFF2-40B4-BE49-F238E27FC236}">
                <a16:creationId xmlns:a16="http://schemas.microsoft.com/office/drawing/2014/main" id="{DA2966AC-1689-4BA5-A837-A6A3D4FC75D0}"/>
              </a:ext>
            </a:extLst>
          </p:cNvPr>
          <p:cNvSpPr txBox="1"/>
          <p:nvPr/>
        </p:nvSpPr>
        <p:spPr>
          <a:xfrm>
            <a:off x="3691079" y="4830545"/>
            <a:ext cx="4809843" cy="400110"/>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R="0" lvl="0" indent="0" eaLnBrk="0" fontAlgn="base" hangingPunct="0">
              <a:lnSpc>
                <a:spcPct val="100000"/>
              </a:lnSpc>
              <a:spcBef>
                <a:spcPct val="0"/>
              </a:spcBef>
              <a:spcAft>
                <a:spcPct val="0"/>
              </a:spcAft>
              <a:buClrTx/>
              <a:buSzTx/>
              <a:buFontTx/>
              <a:buNone/>
              <a:tabLst/>
              <a:defRPr kumimoji="0" b="0" i="0" u="none" strike="noStrike" cap="none" normalizeH="0" baseline="0">
                <a:ln>
                  <a:noFill/>
                </a:ln>
                <a:effectLst/>
                <a:latin typeface="+mj-ea"/>
                <a:ea typeface="+mj-ea"/>
              </a:defRPr>
            </a:lvl1pPr>
            <a:lvl2pPr marL="609585" indent="0" algn="ctr" defTabSz="1219170" fontAlgn="base">
              <a:lnSpc>
                <a:spcPct val="100000"/>
              </a:lnSpc>
              <a:spcBef>
                <a:spcPts val="800"/>
              </a:spcBef>
              <a:spcAft>
                <a:spcPct val="0"/>
              </a:spcAft>
              <a:buClr>
                <a:schemeClr val="accent1"/>
              </a:buClr>
              <a:buSzPct val="90000"/>
              <a:buFont typeface="Wingdings" panose="05000000000000000000" pitchFamily="2" charset="2"/>
              <a:buNone/>
              <a:defRPr sz="2933" b="1">
                <a:solidFill>
                  <a:schemeClr val="tx1">
                    <a:tint val="75000"/>
                  </a:schemeClr>
                </a:solidFill>
              </a:defRPr>
            </a:lvl2pPr>
            <a:lvl3pPr marL="1219170" indent="0" algn="ctr" defTabSz="1219170" fontAlgn="base">
              <a:lnSpc>
                <a:spcPct val="100000"/>
              </a:lnSpc>
              <a:spcBef>
                <a:spcPts val="800"/>
              </a:spcBef>
              <a:spcAft>
                <a:spcPct val="0"/>
              </a:spcAft>
              <a:buClr>
                <a:schemeClr val="accent1"/>
              </a:buClr>
              <a:buFont typeface="Arial" pitchFamily="34" charset="0"/>
              <a:buNone/>
              <a:defRPr sz="2667" b="1">
                <a:solidFill>
                  <a:schemeClr val="tx1">
                    <a:tint val="75000"/>
                  </a:schemeClr>
                </a:solidFill>
              </a:defRPr>
            </a:lvl3pPr>
            <a:lvl4pPr marL="1828754" indent="0" algn="ctr" defTabSz="1219170" fontAlgn="base">
              <a:lnSpc>
                <a:spcPct val="100000"/>
              </a:lnSpc>
              <a:spcBef>
                <a:spcPts val="800"/>
              </a:spcBef>
              <a:spcAft>
                <a:spcPct val="0"/>
              </a:spcAft>
              <a:buClr>
                <a:schemeClr val="accent1"/>
              </a:buClr>
              <a:buFont typeface="Arial" pitchFamily="34" charset="0"/>
              <a:buNone/>
              <a:defRPr sz="2400" b="1">
                <a:solidFill>
                  <a:schemeClr val="tx1">
                    <a:tint val="75000"/>
                  </a:schemeClr>
                </a:solidFill>
              </a:defRPr>
            </a:lvl4pPr>
            <a:lvl5pPr marL="2438339" indent="0" algn="ctr" defTabSz="1219170" fontAlgn="base">
              <a:lnSpc>
                <a:spcPct val="100000"/>
              </a:lnSpc>
              <a:spcBef>
                <a:spcPts val="800"/>
              </a:spcBef>
              <a:spcAft>
                <a:spcPct val="0"/>
              </a:spcAft>
              <a:buClr>
                <a:schemeClr val="accent1"/>
              </a:buClr>
              <a:buFont typeface="Arial" pitchFamily="34" charset="0"/>
              <a:buNone/>
              <a:defRPr sz="2133" b="1">
                <a:solidFill>
                  <a:schemeClr val="tx1">
                    <a:tint val="75000"/>
                  </a:schemeClr>
                </a:solidFill>
              </a:defRPr>
            </a:lvl5pPr>
            <a:lvl6pPr marL="3047924" indent="0" algn="ctr" defTabSz="1219170">
              <a:spcBef>
                <a:spcPct val="20000"/>
              </a:spcBef>
              <a:buFont typeface="Arial" pitchFamily="34" charset="0"/>
              <a:buNone/>
              <a:defRPr sz="2667">
                <a:solidFill>
                  <a:schemeClr val="tx1">
                    <a:tint val="75000"/>
                  </a:schemeClr>
                </a:solidFill>
              </a:defRPr>
            </a:lvl6pPr>
            <a:lvl7pPr marL="3657509" indent="0" algn="ctr" defTabSz="1219170">
              <a:spcBef>
                <a:spcPct val="20000"/>
              </a:spcBef>
              <a:buFont typeface="Arial" pitchFamily="34" charset="0"/>
              <a:buNone/>
              <a:defRPr sz="2667">
                <a:solidFill>
                  <a:schemeClr val="tx1">
                    <a:tint val="75000"/>
                  </a:schemeClr>
                </a:solidFill>
              </a:defRPr>
            </a:lvl7pPr>
            <a:lvl8pPr marL="4267093" indent="0" algn="ctr" defTabSz="1219170">
              <a:spcBef>
                <a:spcPct val="20000"/>
              </a:spcBef>
              <a:buFont typeface="Arial" pitchFamily="34" charset="0"/>
              <a:buNone/>
              <a:defRPr sz="2667">
                <a:solidFill>
                  <a:schemeClr val="tx1">
                    <a:tint val="75000"/>
                  </a:schemeClr>
                </a:solidFill>
              </a:defRPr>
            </a:lvl8pPr>
            <a:lvl9pPr marL="4876678" indent="0" algn="ctr" defTabSz="1219170">
              <a:spcBef>
                <a:spcPct val="20000"/>
              </a:spcBef>
              <a:buFont typeface="Arial" pitchFamily="34" charset="0"/>
              <a:buNone/>
              <a:defRPr sz="2667">
                <a:solidFill>
                  <a:schemeClr val="tx1">
                    <a:tint val="75000"/>
                  </a:schemeClr>
                </a:solidFill>
              </a:defRPr>
            </a:lvl9pPr>
          </a:lstStyle>
          <a:p>
            <a:r>
              <a:rPr lang="en-US" altLang="zh-CN" sz="2000" dirty="0">
                <a:latin typeface="Cambria" panose="02040503050406030204" pitchFamily="18" charset="0"/>
                <a:ea typeface="Cambria" panose="02040503050406030204" pitchFamily="18" charset="0"/>
              </a:rPr>
              <a:t>University of Chinese Academy of Sciences</a:t>
            </a:r>
            <a:endParaRPr lang="zh-CN" altLang="en-US" sz="2000" dirty="0">
              <a:latin typeface="Cambria" panose="02040503050406030204" pitchFamily="18" charset="0"/>
              <a:ea typeface="+mn-ea"/>
            </a:endParaRPr>
          </a:p>
        </p:txBody>
      </p:sp>
      <p:sp>
        <p:nvSpPr>
          <p:cNvPr id="11" name="文本框 10">
            <a:extLst>
              <a:ext uri="{FF2B5EF4-FFF2-40B4-BE49-F238E27FC236}">
                <a16:creationId xmlns:a16="http://schemas.microsoft.com/office/drawing/2014/main" id="{D5E238F7-7B78-4E2F-A00E-64D1CC2E7F8F}"/>
              </a:ext>
            </a:extLst>
          </p:cNvPr>
          <p:cNvSpPr txBox="1"/>
          <p:nvPr/>
        </p:nvSpPr>
        <p:spPr>
          <a:xfrm>
            <a:off x="208845" y="215647"/>
            <a:ext cx="11774311" cy="400110"/>
          </a:xfrm>
          <a:prstGeom prst="rect">
            <a:avLst/>
          </a:prstGeom>
          <a:noFill/>
        </p:spPr>
        <p:txBody>
          <a:bodyPr wrap="square" rtlCol="0">
            <a:spAutoFit/>
          </a:bodyPr>
          <a:lstStyle/>
          <a:p>
            <a:pPr algn="ctr"/>
            <a:r>
              <a:rPr lang="en-US" altLang="zh-CN" sz="2000" dirty="0">
                <a:latin typeface="Cambria" panose="02040503050406030204" pitchFamily="18" charset="0"/>
                <a:ea typeface="Cambria" panose="02040503050406030204" pitchFamily="18" charset="0"/>
              </a:rPr>
              <a:t>45th IEEE/ACM International Conference on Software Engineering</a:t>
            </a:r>
          </a:p>
        </p:txBody>
      </p:sp>
      <p:sp>
        <p:nvSpPr>
          <p:cNvPr id="2" name="文本框 1">
            <a:extLst>
              <a:ext uri="{FF2B5EF4-FFF2-40B4-BE49-F238E27FC236}">
                <a16:creationId xmlns:a16="http://schemas.microsoft.com/office/drawing/2014/main" id="{434317DA-B4C2-930A-2A16-72CBC60DB728}"/>
              </a:ext>
            </a:extLst>
          </p:cNvPr>
          <p:cNvSpPr txBox="1"/>
          <p:nvPr/>
        </p:nvSpPr>
        <p:spPr>
          <a:xfrm>
            <a:off x="4300541" y="5224234"/>
            <a:ext cx="3590919" cy="400110"/>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R="0" lvl="0" indent="0" eaLnBrk="0" fontAlgn="base" hangingPunct="0">
              <a:lnSpc>
                <a:spcPct val="100000"/>
              </a:lnSpc>
              <a:spcBef>
                <a:spcPct val="0"/>
              </a:spcBef>
              <a:spcAft>
                <a:spcPct val="0"/>
              </a:spcAft>
              <a:buClrTx/>
              <a:buSzTx/>
              <a:buFontTx/>
              <a:buNone/>
              <a:tabLst/>
              <a:defRPr kumimoji="0" b="0" i="0" u="none" strike="noStrike" cap="none" normalizeH="0" baseline="0">
                <a:ln>
                  <a:noFill/>
                </a:ln>
                <a:effectLst/>
                <a:latin typeface="+mj-ea"/>
                <a:ea typeface="+mj-ea"/>
              </a:defRPr>
            </a:lvl1pPr>
            <a:lvl2pPr marL="609585" indent="0" algn="ctr" defTabSz="1219170" fontAlgn="base">
              <a:lnSpc>
                <a:spcPct val="100000"/>
              </a:lnSpc>
              <a:spcBef>
                <a:spcPts val="800"/>
              </a:spcBef>
              <a:spcAft>
                <a:spcPct val="0"/>
              </a:spcAft>
              <a:buClr>
                <a:schemeClr val="accent1"/>
              </a:buClr>
              <a:buSzPct val="90000"/>
              <a:buFont typeface="Wingdings" panose="05000000000000000000" pitchFamily="2" charset="2"/>
              <a:buNone/>
              <a:defRPr sz="2933" b="1">
                <a:solidFill>
                  <a:schemeClr val="tx1">
                    <a:tint val="75000"/>
                  </a:schemeClr>
                </a:solidFill>
              </a:defRPr>
            </a:lvl2pPr>
            <a:lvl3pPr marL="1219170" indent="0" algn="ctr" defTabSz="1219170" fontAlgn="base">
              <a:lnSpc>
                <a:spcPct val="100000"/>
              </a:lnSpc>
              <a:spcBef>
                <a:spcPts val="800"/>
              </a:spcBef>
              <a:spcAft>
                <a:spcPct val="0"/>
              </a:spcAft>
              <a:buClr>
                <a:schemeClr val="accent1"/>
              </a:buClr>
              <a:buFont typeface="Arial" pitchFamily="34" charset="0"/>
              <a:buNone/>
              <a:defRPr sz="2667" b="1">
                <a:solidFill>
                  <a:schemeClr val="tx1">
                    <a:tint val="75000"/>
                  </a:schemeClr>
                </a:solidFill>
              </a:defRPr>
            </a:lvl3pPr>
            <a:lvl4pPr marL="1828754" indent="0" algn="ctr" defTabSz="1219170" fontAlgn="base">
              <a:lnSpc>
                <a:spcPct val="100000"/>
              </a:lnSpc>
              <a:spcBef>
                <a:spcPts val="800"/>
              </a:spcBef>
              <a:spcAft>
                <a:spcPct val="0"/>
              </a:spcAft>
              <a:buClr>
                <a:schemeClr val="accent1"/>
              </a:buClr>
              <a:buFont typeface="Arial" pitchFamily="34" charset="0"/>
              <a:buNone/>
              <a:defRPr sz="2400" b="1">
                <a:solidFill>
                  <a:schemeClr val="tx1">
                    <a:tint val="75000"/>
                  </a:schemeClr>
                </a:solidFill>
              </a:defRPr>
            </a:lvl4pPr>
            <a:lvl5pPr marL="2438339" indent="0" algn="ctr" defTabSz="1219170" fontAlgn="base">
              <a:lnSpc>
                <a:spcPct val="100000"/>
              </a:lnSpc>
              <a:spcBef>
                <a:spcPts val="800"/>
              </a:spcBef>
              <a:spcAft>
                <a:spcPct val="0"/>
              </a:spcAft>
              <a:buClr>
                <a:schemeClr val="accent1"/>
              </a:buClr>
              <a:buFont typeface="Arial" pitchFamily="34" charset="0"/>
              <a:buNone/>
              <a:defRPr sz="2133" b="1">
                <a:solidFill>
                  <a:schemeClr val="tx1">
                    <a:tint val="75000"/>
                  </a:schemeClr>
                </a:solidFill>
              </a:defRPr>
            </a:lvl5pPr>
            <a:lvl6pPr marL="3047924" indent="0" algn="ctr" defTabSz="1219170">
              <a:spcBef>
                <a:spcPct val="20000"/>
              </a:spcBef>
              <a:buFont typeface="Arial" pitchFamily="34" charset="0"/>
              <a:buNone/>
              <a:defRPr sz="2667">
                <a:solidFill>
                  <a:schemeClr val="tx1">
                    <a:tint val="75000"/>
                  </a:schemeClr>
                </a:solidFill>
              </a:defRPr>
            </a:lvl6pPr>
            <a:lvl7pPr marL="3657509" indent="0" algn="ctr" defTabSz="1219170">
              <a:spcBef>
                <a:spcPct val="20000"/>
              </a:spcBef>
              <a:buFont typeface="Arial" pitchFamily="34" charset="0"/>
              <a:buNone/>
              <a:defRPr sz="2667">
                <a:solidFill>
                  <a:schemeClr val="tx1">
                    <a:tint val="75000"/>
                  </a:schemeClr>
                </a:solidFill>
              </a:defRPr>
            </a:lvl7pPr>
            <a:lvl8pPr marL="4267093" indent="0" algn="ctr" defTabSz="1219170">
              <a:spcBef>
                <a:spcPct val="20000"/>
              </a:spcBef>
              <a:buFont typeface="Arial" pitchFamily="34" charset="0"/>
              <a:buNone/>
              <a:defRPr sz="2667">
                <a:solidFill>
                  <a:schemeClr val="tx1">
                    <a:tint val="75000"/>
                  </a:schemeClr>
                </a:solidFill>
              </a:defRPr>
            </a:lvl8pPr>
            <a:lvl9pPr marL="4876678" indent="0" algn="ctr" defTabSz="1219170">
              <a:spcBef>
                <a:spcPct val="20000"/>
              </a:spcBef>
              <a:buFont typeface="Arial" pitchFamily="34" charset="0"/>
              <a:buNone/>
              <a:defRPr sz="2667">
                <a:solidFill>
                  <a:schemeClr val="tx1">
                    <a:tint val="75000"/>
                  </a:schemeClr>
                </a:solidFill>
              </a:defRPr>
            </a:lvl9pPr>
          </a:lstStyle>
          <a:p>
            <a:r>
              <a:rPr lang="en-US" altLang="zh-CN" sz="2000" dirty="0">
                <a:latin typeface="Cambria" panose="02040503050406030204" pitchFamily="18" charset="0"/>
                <a:ea typeface="Cambria" panose="02040503050406030204" pitchFamily="18" charset="0"/>
              </a:rPr>
              <a:t>Inspur Software Group Co., Ltd.</a:t>
            </a:r>
            <a:endParaRPr lang="zh-CN" altLang="en-US" sz="2000" dirty="0">
              <a:latin typeface="Cambria" panose="02040503050406030204" pitchFamily="18" charset="0"/>
              <a:ea typeface="+mn-ea"/>
            </a:endParaRPr>
          </a:p>
        </p:txBody>
      </p:sp>
      <p:pic>
        <p:nvPicPr>
          <p:cNvPr id="1026" name="Picture 2" descr="ICMMES - Home">
            <a:extLst>
              <a:ext uri="{FF2B5EF4-FFF2-40B4-BE49-F238E27FC236}">
                <a16:creationId xmlns:a16="http://schemas.microsoft.com/office/drawing/2014/main" id="{A17FC65B-5967-EA2C-2C28-DF34C57FC8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0158" y="5958258"/>
            <a:ext cx="2735620" cy="58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895FDF88-648A-32E8-A074-04681017FB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35514" y="41419"/>
            <a:ext cx="1036502" cy="10310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55843CF-4926-DA36-4E64-F3BC755483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94714" y="41419"/>
            <a:ext cx="1040800" cy="103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587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830997"/>
          </a:xfrm>
        </p:spPr>
        <p:txBody>
          <a:bodyPr/>
          <a:lstStyle/>
          <a:p>
            <a:r>
              <a:rPr lang="en-US" altLang="zh-CN" sz="2400" dirty="0">
                <a:latin typeface="Cambria" panose="02040503050406030204" pitchFamily="18" charset="0"/>
                <a:ea typeface="Cambria" panose="02040503050406030204" pitchFamily="18" charset="0"/>
              </a:rPr>
              <a:t>Simulate concurrent transaction execution by decoupling transactions into independent statements</a:t>
            </a:r>
            <a:endParaRPr lang="en-US" altLang="zh-CN" sz="2400" b="0" baseline="30000" dirty="0">
              <a:latin typeface="Cambria" panose="02040503050406030204" pitchFamily="18" charset="0"/>
              <a:ea typeface="Cambria" panose="02040503050406030204" pitchFamily="18" charset="0"/>
            </a:endParaRP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Transaction Oracle Construction (</a:t>
            </a:r>
            <a:r>
              <a:rPr lang="en-US" altLang="zh-CN" sz="3600" dirty="0" err="1">
                <a:latin typeface="Cambria" panose="02040503050406030204" pitchFamily="18" charset="0"/>
                <a:ea typeface="Cambria" panose="02040503050406030204" pitchFamily="18" charset="0"/>
              </a:rPr>
              <a:t>Troc</a:t>
            </a:r>
            <a:r>
              <a:rPr lang="en-US" altLang="zh-CN" sz="3600" dirty="0">
                <a:latin typeface="Cambria" panose="02040503050406030204" pitchFamily="18" charset="0"/>
                <a:ea typeface="Cambria" panose="02040503050406030204" pitchFamily="18" charset="0"/>
              </a:rPr>
              <a:t>)</a:t>
            </a:r>
            <a:endParaRPr lang="zh-CN" altLang="en-US" sz="3600" dirty="0">
              <a:latin typeface="Cambria" panose="02040503050406030204" pitchFamily="18" charset="0"/>
              <a:ea typeface="+mn-ea"/>
            </a:endParaRPr>
          </a:p>
        </p:txBody>
      </p:sp>
      <p:sp>
        <p:nvSpPr>
          <p:cNvPr id="37" name="下箭头 40">
            <a:extLst>
              <a:ext uri="{FF2B5EF4-FFF2-40B4-BE49-F238E27FC236}">
                <a16:creationId xmlns:a16="http://schemas.microsoft.com/office/drawing/2014/main" id="{E5F7DB71-B7A0-AB45-131C-E3E8C0DEE467}"/>
              </a:ext>
            </a:extLst>
          </p:cNvPr>
          <p:cNvSpPr/>
          <p:nvPr/>
        </p:nvSpPr>
        <p:spPr bwMode="gray">
          <a:xfrm rot="16200000" flipH="1">
            <a:off x="8223558" y="2893079"/>
            <a:ext cx="316800" cy="1080000"/>
          </a:xfrm>
          <a:prstGeom prst="downArrow">
            <a:avLst>
              <a:gd name="adj1" fmla="val 50000"/>
              <a:gd name="adj2" fmla="val 64686"/>
            </a:avLst>
          </a:prstGeom>
          <a:solidFill>
            <a:schemeClr val="bg1">
              <a:lumMod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pPr algn="ctr">
              <a:lnSpc>
                <a:spcPts val="3000"/>
              </a:lnSpc>
              <a:defRPr/>
            </a:pPr>
            <a:endParaRPr lang="zh-CN" altLang="en-US" sz="2800" dirty="0">
              <a:solidFill>
                <a:schemeClr val="bg1"/>
              </a:solidFill>
              <a:latin typeface="华文仿宋" panose="02010600040101010101" pitchFamily="2" charset="-122"/>
              <a:ea typeface="华文仿宋" panose="02010600040101010101" pitchFamily="2" charset="-122"/>
            </a:endParaRPr>
          </a:p>
        </p:txBody>
      </p:sp>
      <p:sp>
        <p:nvSpPr>
          <p:cNvPr id="38" name="圆角矩形 36">
            <a:extLst>
              <a:ext uri="{FF2B5EF4-FFF2-40B4-BE49-F238E27FC236}">
                <a16:creationId xmlns:a16="http://schemas.microsoft.com/office/drawing/2014/main" id="{925D8DAD-989A-56BE-1D31-99077E72C495}"/>
              </a:ext>
            </a:extLst>
          </p:cNvPr>
          <p:cNvSpPr/>
          <p:nvPr/>
        </p:nvSpPr>
        <p:spPr bwMode="gray">
          <a:xfrm>
            <a:off x="9341615" y="3136990"/>
            <a:ext cx="564904" cy="453600"/>
          </a:xfrm>
          <a:prstGeom prst="roundRect">
            <a:avLst/>
          </a:prstGeom>
          <a:solidFill>
            <a:schemeClr val="accent1">
              <a:lumMod val="20000"/>
              <a:lumOff val="80000"/>
            </a:schemeClr>
          </a:solidFill>
          <a:ln w="19050" cap="rnd" algn="ctr">
            <a:solidFill>
              <a:schemeClr val="bg1"/>
            </a:solidFill>
            <a:miter lim="800000"/>
            <a:headEnd/>
            <a:tailEnd/>
          </a:ln>
          <a:effectLst>
            <a:outerShdw blurRad="50800" dist="38100" dir="2700000" algn="tl" rotWithShape="0">
              <a:prstClr val="black">
                <a:alpha val="40000"/>
              </a:prstClr>
            </a:outerShdw>
          </a:effectLst>
        </p:spPr>
        <p:txBody>
          <a:bodyPr anchor="ctr">
            <a:normAutofit/>
          </a:bodyPr>
          <a:lstStyle/>
          <a:p>
            <a:pPr algn="ctr" eaLnBrk="1" hangingPunct="1">
              <a:defRPr/>
            </a:pPr>
            <a:endParaRPr lang="en-US" altLang="zh-CN" sz="2000" dirty="0">
              <a:solidFill>
                <a:srgbClr val="FFFF00"/>
              </a:solidFill>
              <a:latin typeface="华文仿宋" panose="02010600040101010101" pitchFamily="2" charset="-122"/>
              <a:ea typeface="华文仿宋" panose="02010600040101010101" pitchFamily="2" charset="-122"/>
            </a:endParaRPr>
          </a:p>
        </p:txBody>
      </p:sp>
      <p:sp>
        <p:nvSpPr>
          <p:cNvPr id="39" name="文本框 38">
            <a:extLst>
              <a:ext uri="{FF2B5EF4-FFF2-40B4-BE49-F238E27FC236}">
                <a16:creationId xmlns:a16="http://schemas.microsoft.com/office/drawing/2014/main" id="{68339134-1992-5867-5584-02D9D30FAD67}"/>
              </a:ext>
            </a:extLst>
          </p:cNvPr>
          <p:cNvSpPr txBox="1"/>
          <p:nvPr/>
        </p:nvSpPr>
        <p:spPr>
          <a:xfrm>
            <a:off x="8676928" y="2761195"/>
            <a:ext cx="1894277"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cs typeface="Calibri" panose="020F0502020204030204" pitchFamily="34" charset="0"/>
              </a:rPr>
              <a:t>Expected result</a:t>
            </a:r>
          </a:p>
        </p:txBody>
      </p:sp>
      <p:sp>
        <p:nvSpPr>
          <p:cNvPr id="40" name="下箭头 40">
            <a:extLst>
              <a:ext uri="{FF2B5EF4-FFF2-40B4-BE49-F238E27FC236}">
                <a16:creationId xmlns:a16="http://schemas.microsoft.com/office/drawing/2014/main" id="{24D298EE-B456-858E-9FED-DBA4774271B6}"/>
              </a:ext>
            </a:extLst>
          </p:cNvPr>
          <p:cNvSpPr/>
          <p:nvPr/>
        </p:nvSpPr>
        <p:spPr bwMode="gray">
          <a:xfrm rot="16200000" flipH="1">
            <a:off x="8223558" y="3467861"/>
            <a:ext cx="316800" cy="1080000"/>
          </a:xfrm>
          <a:prstGeom prst="downArrow">
            <a:avLst>
              <a:gd name="adj1" fmla="val 50000"/>
              <a:gd name="adj2" fmla="val 64686"/>
            </a:avLst>
          </a:prstGeom>
          <a:solidFill>
            <a:schemeClr val="bg1">
              <a:lumMod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pPr algn="ctr">
              <a:lnSpc>
                <a:spcPts val="3000"/>
              </a:lnSpc>
              <a:defRPr/>
            </a:pPr>
            <a:endParaRPr lang="zh-CN" altLang="en-US" sz="2800" dirty="0">
              <a:solidFill>
                <a:schemeClr val="bg1"/>
              </a:solidFill>
              <a:latin typeface="华文仿宋" panose="02010600040101010101" pitchFamily="2" charset="-122"/>
              <a:ea typeface="华文仿宋" panose="02010600040101010101" pitchFamily="2" charset="-122"/>
            </a:endParaRPr>
          </a:p>
        </p:txBody>
      </p:sp>
      <p:sp>
        <p:nvSpPr>
          <p:cNvPr id="41" name="圆角矩形 36">
            <a:extLst>
              <a:ext uri="{FF2B5EF4-FFF2-40B4-BE49-F238E27FC236}">
                <a16:creationId xmlns:a16="http://schemas.microsoft.com/office/drawing/2014/main" id="{BBB32011-F499-B85D-6AF2-60FE065D890D}"/>
              </a:ext>
            </a:extLst>
          </p:cNvPr>
          <p:cNvSpPr/>
          <p:nvPr/>
        </p:nvSpPr>
        <p:spPr bwMode="gray">
          <a:xfrm>
            <a:off x="9341615" y="3711546"/>
            <a:ext cx="564904" cy="453600"/>
          </a:xfrm>
          <a:prstGeom prst="roundRect">
            <a:avLst/>
          </a:prstGeom>
          <a:solidFill>
            <a:schemeClr val="accent6">
              <a:lumMod val="40000"/>
              <a:lumOff val="60000"/>
            </a:schemeClr>
          </a:solidFill>
          <a:ln w="19050" cap="rnd" algn="ctr">
            <a:solidFill>
              <a:schemeClr val="bg1"/>
            </a:solidFill>
            <a:miter lim="800000"/>
            <a:headEnd/>
            <a:tailEnd/>
          </a:ln>
          <a:effectLst>
            <a:outerShdw blurRad="50800" dist="38100" dir="2700000" algn="tl" rotWithShape="0">
              <a:prstClr val="black">
                <a:alpha val="40000"/>
              </a:prstClr>
            </a:outerShdw>
          </a:effectLst>
        </p:spPr>
        <p:txBody>
          <a:bodyPr anchor="ctr">
            <a:normAutofit/>
          </a:bodyPr>
          <a:lstStyle/>
          <a:p>
            <a:pPr algn="ctr" eaLnBrk="1" hangingPunct="1">
              <a:defRPr/>
            </a:pPr>
            <a:endParaRPr lang="en-US" altLang="zh-CN" sz="2000" dirty="0">
              <a:solidFill>
                <a:srgbClr val="FFFF00"/>
              </a:solidFill>
              <a:latin typeface="华文仿宋" panose="02010600040101010101" pitchFamily="2" charset="-122"/>
              <a:ea typeface="华文仿宋" panose="02010600040101010101" pitchFamily="2" charset="-122"/>
            </a:endParaRPr>
          </a:p>
        </p:txBody>
      </p:sp>
      <p:sp>
        <p:nvSpPr>
          <p:cNvPr id="42" name="下箭头 40">
            <a:extLst>
              <a:ext uri="{FF2B5EF4-FFF2-40B4-BE49-F238E27FC236}">
                <a16:creationId xmlns:a16="http://schemas.microsoft.com/office/drawing/2014/main" id="{6E577004-F37D-1A19-1402-1A13B3EB9A46}"/>
              </a:ext>
            </a:extLst>
          </p:cNvPr>
          <p:cNvSpPr/>
          <p:nvPr/>
        </p:nvSpPr>
        <p:spPr bwMode="gray">
          <a:xfrm rot="16200000" flipH="1">
            <a:off x="8223558" y="4042643"/>
            <a:ext cx="316800" cy="1080000"/>
          </a:xfrm>
          <a:prstGeom prst="downArrow">
            <a:avLst>
              <a:gd name="adj1" fmla="val 50000"/>
              <a:gd name="adj2" fmla="val 64686"/>
            </a:avLst>
          </a:prstGeom>
          <a:solidFill>
            <a:schemeClr val="bg1">
              <a:lumMod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pPr algn="ctr">
              <a:lnSpc>
                <a:spcPts val="3000"/>
              </a:lnSpc>
              <a:defRPr/>
            </a:pPr>
            <a:endParaRPr lang="zh-CN" altLang="en-US" sz="2800" dirty="0">
              <a:solidFill>
                <a:schemeClr val="bg1"/>
              </a:solidFill>
              <a:latin typeface="华文仿宋" panose="02010600040101010101" pitchFamily="2" charset="-122"/>
              <a:ea typeface="华文仿宋" panose="02010600040101010101" pitchFamily="2" charset="-122"/>
            </a:endParaRPr>
          </a:p>
        </p:txBody>
      </p:sp>
      <p:sp>
        <p:nvSpPr>
          <p:cNvPr id="45" name="圆角矩形 36">
            <a:extLst>
              <a:ext uri="{FF2B5EF4-FFF2-40B4-BE49-F238E27FC236}">
                <a16:creationId xmlns:a16="http://schemas.microsoft.com/office/drawing/2014/main" id="{7F9773A0-5C1B-ECB5-4BD1-F23F2D6FF7EF}"/>
              </a:ext>
            </a:extLst>
          </p:cNvPr>
          <p:cNvSpPr/>
          <p:nvPr/>
        </p:nvSpPr>
        <p:spPr bwMode="gray">
          <a:xfrm>
            <a:off x="9341615" y="4286102"/>
            <a:ext cx="564904" cy="453600"/>
          </a:xfrm>
          <a:prstGeom prst="roundRect">
            <a:avLst/>
          </a:prstGeom>
          <a:solidFill>
            <a:schemeClr val="accent2">
              <a:lumMod val="60000"/>
              <a:lumOff val="40000"/>
            </a:schemeClr>
          </a:solidFill>
          <a:ln w="19050" cap="rnd" algn="ctr">
            <a:solidFill>
              <a:schemeClr val="bg1"/>
            </a:solidFill>
            <a:miter lim="800000"/>
            <a:headEnd/>
            <a:tailEnd/>
          </a:ln>
          <a:effectLst>
            <a:outerShdw blurRad="50800" dist="38100" dir="2700000" algn="tl" rotWithShape="0">
              <a:prstClr val="black">
                <a:alpha val="40000"/>
              </a:prstClr>
            </a:outerShdw>
          </a:effectLst>
        </p:spPr>
        <p:txBody>
          <a:bodyPr anchor="ctr">
            <a:normAutofit/>
          </a:bodyPr>
          <a:lstStyle/>
          <a:p>
            <a:pPr algn="ctr" eaLnBrk="1" hangingPunct="1">
              <a:defRPr/>
            </a:pPr>
            <a:endParaRPr lang="en-US" altLang="zh-CN" sz="2000" dirty="0">
              <a:solidFill>
                <a:srgbClr val="FFFF00"/>
              </a:solidFill>
              <a:latin typeface="华文仿宋" panose="02010600040101010101" pitchFamily="2" charset="-122"/>
              <a:ea typeface="华文仿宋" panose="02010600040101010101" pitchFamily="2" charset="-122"/>
            </a:endParaRPr>
          </a:p>
        </p:txBody>
      </p:sp>
      <p:sp>
        <p:nvSpPr>
          <p:cNvPr id="48" name="文本框 47">
            <a:extLst>
              <a:ext uri="{FF2B5EF4-FFF2-40B4-BE49-F238E27FC236}">
                <a16:creationId xmlns:a16="http://schemas.microsoft.com/office/drawing/2014/main" id="{9D306D8D-23FB-FFAA-74E6-451B92061E2F}"/>
              </a:ext>
            </a:extLst>
          </p:cNvPr>
          <p:cNvSpPr txBox="1"/>
          <p:nvPr/>
        </p:nvSpPr>
        <p:spPr>
          <a:xfrm>
            <a:off x="2280037" y="2791353"/>
            <a:ext cx="520041"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tx1</a:t>
            </a:r>
            <a:endParaRPr lang="zh-CN" altLang="en-US" sz="1600" b="1"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49" name="矩形: 圆角 48">
                <a:extLst>
                  <a:ext uri="{FF2B5EF4-FFF2-40B4-BE49-F238E27FC236}">
                    <a16:creationId xmlns:a16="http://schemas.microsoft.com/office/drawing/2014/main" id="{F3579EC6-2B64-E66F-53DC-26E5C17D8143}"/>
                  </a:ext>
                </a:extLst>
              </p:cNvPr>
              <p:cNvSpPr/>
              <p:nvPr/>
            </p:nvSpPr>
            <p:spPr>
              <a:xfrm>
                <a:off x="2180594" y="3138949"/>
                <a:ext cx="718927"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b="0" i="0" kern="0" noProof="0" dirty="0" smtClean="0">
                              <a:solidFill>
                                <a:prstClr val="black"/>
                              </a:solidFill>
                              <a:latin typeface="Cambria Math" panose="02040503050406030204" pitchFamily="18" charset="0"/>
                              <a:cs typeface="Times New Roman" panose="02020603050405020304" pitchFamily="18" charset="0"/>
                            </a:rPr>
                            <m:t>11</m:t>
                          </m:r>
                        </m:sub>
                        <m:sup/>
                      </m:sSubSup>
                    </m:oMath>
                  </m:oMathPara>
                </a14:m>
                <a:endParaRPr kumimoji="0" lang="zh-CN" altLang="en-US" sz="14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49" name="矩形: 圆角 48">
                <a:extLst>
                  <a:ext uri="{FF2B5EF4-FFF2-40B4-BE49-F238E27FC236}">
                    <a16:creationId xmlns:a16="http://schemas.microsoft.com/office/drawing/2014/main" id="{F3579EC6-2B64-E66F-53DC-26E5C17D8143}"/>
                  </a:ext>
                </a:extLst>
              </p:cNvPr>
              <p:cNvSpPr>
                <a:spLocks noRot="1" noChangeAspect="1" noMove="1" noResize="1" noEditPoints="1" noAdjustHandles="1" noChangeArrowheads="1" noChangeShapeType="1" noTextEdit="1"/>
              </p:cNvSpPr>
              <p:nvPr/>
            </p:nvSpPr>
            <p:spPr>
              <a:xfrm>
                <a:off x="2180594" y="3138949"/>
                <a:ext cx="718927" cy="451641"/>
              </a:xfrm>
              <a:prstGeom prst="roundRect">
                <a:avLst/>
              </a:prstGeom>
              <a:blipFill>
                <a:blip r:embed="rId3"/>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矩形: 圆角 49">
                <a:extLst>
                  <a:ext uri="{FF2B5EF4-FFF2-40B4-BE49-F238E27FC236}">
                    <a16:creationId xmlns:a16="http://schemas.microsoft.com/office/drawing/2014/main" id="{F3848397-FED6-1106-7B37-36F349945E0B}"/>
                  </a:ext>
                </a:extLst>
              </p:cNvPr>
              <p:cNvSpPr/>
              <p:nvPr/>
            </p:nvSpPr>
            <p:spPr>
              <a:xfrm>
                <a:off x="2180594" y="3713505"/>
                <a:ext cx="718927"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kern="0" dirty="0">
                              <a:solidFill>
                                <a:prstClr val="black"/>
                              </a:solidFill>
                              <a:latin typeface="Cambria Math" panose="02040503050406030204" pitchFamily="18" charset="0"/>
                              <a:cs typeface="Times New Roman" panose="02020603050405020304" pitchFamily="18" charset="0"/>
                            </a:rPr>
                            <m:t>T</m:t>
                          </m:r>
                        </m:e>
                        <m:sub>
                          <m:r>
                            <a:rPr lang="en-US" altLang="zh-CN" kern="0" dirty="0">
                              <a:solidFill>
                                <a:prstClr val="black"/>
                              </a:solidFill>
                              <a:latin typeface="Cambria Math" panose="02040503050406030204" pitchFamily="18" charset="0"/>
                              <a:cs typeface="Times New Roman" panose="02020603050405020304" pitchFamily="18" charset="0"/>
                            </a:rPr>
                            <m:t>12</m:t>
                          </m:r>
                        </m:sub>
                        <m:sup/>
                      </m:sSubSup>
                    </m:oMath>
                  </m:oMathPara>
                </a14:m>
                <a:endParaRPr lang="zh-CN" altLang="en-US" sz="1400" kern="0" baseline="-25000" dirty="0">
                  <a:solidFill>
                    <a:prstClr val="black"/>
                  </a:solidFill>
                  <a:latin typeface="+mn-ea"/>
                  <a:cs typeface="Times New Roman" panose="02020603050405020304" pitchFamily="18" charset="0"/>
                </a:endParaRPr>
              </a:p>
            </p:txBody>
          </p:sp>
        </mc:Choice>
        <mc:Fallback xmlns="">
          <p:sp>
            <p:nvSpPr>
              <p:cNvPr id="50" name="矩形: 圆角 49">
                <a:extLst>
                  <a:ext uri="{FF2B5EF4-FFF2-40B4-BE49-F238E27FC236}">
                    <a16:creationId xmlns:a16="http://schemas.microsoft.com/office/drawing/2014/main" id="{F3848397-FED6-1106-7B37-36F349945E0B}"/>
                  </a:ext>
                </a:extLst>
              </p:cNvPr>
              <p:cNvSpPr>
                <a:spLocks noRot="1" noChangeAspect="1" noMove="1" noResize="1" noEditPoints="1" noAdjustHandles="1" noChangeArrowheads="1" noChangeShapeType="1" noTextEdit="1"/>
              </p:cNvSpPr>
              <p:nvPr/>
            </p:nvSpPr>
            <p:spPr>
              <a:xfrm>
                <a:off x="2180594" y="3713505"/>
                <a:ext cx="718927" cy="451641"/>
              </a:xfrm>
              <a:prstGeom prst="roundRect">
                <a:avLst/>
              </a:prstGeom>
              <a:blipFill>
                <a:blip r:embed="rId4"/>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矩形: 圆角 50">
                <a:extLst>
                  <a:ext uri="{FF2B5EF4-FFF2-40B4-BE49-F238E27FC236}">
                    <a16:creationId xmlns:a16="http://schemas.microsoft.com/office/drawing/2014/main" id="{FFCE9045-9BD0-09DA-D2C8-4E979D7BCEB1}"/>
                  </a:ext>
                </a:extLst>
              </p:cNvPr>
              <p:cNvSpPr/>
              <p:nvPr/>
            </p:nvSpPr>
            <p:spPr>
              <a:xfrm>
                <a:off x="2180594" y="4862617"/>
                <a:ext cx="718927"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kern="0" dirty="0">
                              <a:solidFill>
                                <a:prstClr val="black"/>
                              </a:solidFill>
                              <a:latin typeface="Cambria Math" panose="02040503050406030204" pitchFamily="18" charset="0"/>
                              <a:cs typeface="Times New Roman" panose="02020603050405020304" pitchFamily="18" charset="0"/>
                            </a:rPr>
                            <m:t>T</m:t>
                          </m:r>
                        </m:e>
                        <m:sub>
                          <m:r>
                            <a:rPr lang="en-US" altLang="zh-CN" kern="0" dirty="0">
                              <a:solidFill>
                                <a:prstClr val="black"/>
                              </a:solidFill>
                              <a:latin typeface="Cambria Math" panose="02040503050406030204" pitchFamily="18" charset="0"/>
                              <a:cs typeface="Times New Roman" panose="02020603050405020304" pitchFamily="18" charset="0"/>
                            </a:rPr>
                            <m:t>1</m:t>
                          </m:r>
                          <m:r>
                            <a:rPr lang="en-US" altLang="zh-CN" b="0" i="1" kern="0" dirty="0" smtClean="0">
                              <a:solidFill>
                                <a:prstClr val="black"/>
                              </a:solidFill>
                              <a:latin typeface="Cambria Math" panose="02040503050406030204" pitchFamily="18" charset="0"/>
                              <a:cs typeface="Times New Roman" panose="02020603050405020304" pitchFamily="18" charset="0"/>
                            </a:rPr>
                            <m:t>3</m:t>
                          </m:r>
                        </m:sub>
                        <m:sup/>
                      </m:sSubSup>
                    </m:oMath>
                  </m:oMathPara>
                </a14:m>
                <a:endParaRPr lang="zh-CN" altLang="en-US" sz="1400" kern="0" baseline="-25000" dirty="0">
                  <a:solidFill>
                    <a:prstClr val="black"/>
                  </a:solidFill>
                  <a:latin typeface="+mn-ea"/>
                  <a:cs typeface="Times New Roman" panose="02020603050405020304" pitchFamily="18" charset="0"/>
                </a:endParaRPr>
              </a:p>
            </p:txBody>
          </p:sp>
        </mc:Choice>
        <mc:Fallback xmlns="">
          <p:sp>
            <p:nvSpPr>
              <p:cNvPr id="51" name="矩形: 圆角 50">
                <a:extLst>
                  <a:ext uri="{FF2B5EF4-FFF2-40B4-BE49-F238E27FC236}">
                    <a16:creationId xmlns:a16="http://schemas.microsoft.com/office/drawing/2014/main" id="{FFCE9045-9BD0-09DA-D2C8-4E979D7BCEB1}"/>
                  </a:ext>
                </a:extLst>
              </p:cNvPr>
              <p:cNvSpPr>
                <a:spLocks noRot="1" noChangeAspect="1" noMove="1" noResize="1" noEditPoints="1" noAdjustHandles="1" noChangeArrowheads="1" noChangeShapeType="1" noTextEdit="1"/>
              </p:cNvSpPr>
              <p:nvPr/>
            </p:nvSpPr>
            <p:spPr>
              <a:xfrm>
                <a:off x="2180594" y="4862617"/>
                <a:ext cx="718927" cy="451641"/>
              </a:xfrm>
              <a:prstGeom prst="roundRect">
                <a:avLst/>
              </a:prstGeom>
              <a:blipFill>
                <a:blip r:embed="rId5"/>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sp>
        <p:nvSpPr>
          <p:cNvPr id="53" name="文本框 52">
            <a:extLst>
              <a:ext uri="{FF2B5EF4-FFF2-40B4-BE49-F238E27FC236}">
                <a16:creationId xmlns:a16="http://schemas.microsoft.com/office/drawing/2014/main" id="{AE55B7DD-3FEA-0D8A-F133-05DA811FFB06}"/>
              </a:ext>
            </a:extLst>
          </p:cNvPr>
          <p:cNvSpPr txBox="1"/>
          <p:nvPr/>
        </p:nvSpPr>
        <p:spPr>
          <a:xfrm>
            <a:off x="3534437" y="2791353"/>
            <a:ext cx="520041"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tx2</a:t>
            </a:r>
            <a:endParaRPr lang="zh-CN" altLang="en-US" sz="1600" b="1"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54" name="矩形: 圆角 53">
                <a:extLst>
                  <a:ext uri="{FF2B5EF4-FFF2-40B4-BE49-F238E27FC236}">
                    <a16:creationId xmlns:a16="http://schemas.microsoft.com/office/drawing/2014/main" id="{8C339953-6BD0-6D64-5A73-EEFB7413FA1C}"/>
                  </a:ext>
                </a:extLst>
              </p:cNvPr>
              <p:cNvSpPr/>
              <p:nvPr/>
            </p:nvSpPr>
            <p:spPr>
              <a:xfrm>
                <a:off x="3434994" y="6011731"/>
                <a:ext cx="718927"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kern="0" dirty="0">
                              <a:solidFill>
                                <a:prstClr val="black"/>
                              </a:solidFill>
                              <a:latin typeface="Cambria Math" panose="02040503050406030204" pitchFamily="18" charset="0"/>
                              <a:cs typeface="Times New Roman" panose="02020603050405020304" pitchFamily="18" charset="0"/>
                            </a:rPr>
                            <m:t>T</m:t>
                          </m:r>
                        </m:e>
                        <m:sub>
                          <m:r>
                            <a:rPr lang="en-US" altLang="zh-CN" kern="0" dirty="0">
                              <a:solidFill>
                                <a:prstClr val="black"/>
                              </a:solidFill>
                              <a:latin typeface="Cambria Math" panose="02040503050406030204" pitchFamily="18" charset="0"/>
                              <a:cs typeface="Times New Roman" panose="02020603050405020304" pitchFamily="18" charset="0"/>
                            </a:rPr>
                            <m:t>2</m:t>
                          </m:r>
                          <m:r>
                            <a:rPr lang="en-US" altLang="zh-CN" b="0" i="0" kern="0" dirty="0" smtClean="0">
                              <a:solidFill>
                                <a:prstClr val="black"/>
                              </a:solidFill>
                              <a:latin typeface="Cambria Math" panose="02040503050406030204" pitchFamily="18" charset="0"/>
                              <a:cs typeface="Times New Roman" panose="02020603050405020304" pitchFamily="18" charset="0"/>
                            </a:rPr>
                            <m:t>3</m:t>
                          </m:r>
                        </m:sub>
                        <m:sup/>
                      </m:sSubSup>
                    </m:oMath>
                  </m:oMathPara>
                </a14:m>
                <a:endParaRPr kumimoji="0" lang="zh-CN" altLang="en-US" b="0" i="0" u="none" strike="noStrike" kern="0" cap="none" spc="0" normalizeH="0" baseline="-25000" noProof="0" dirty="0">
                  <a:ln>
                    <a:noFill/>
                  </a:ln>
                  <a:solidFill>
                    <a:prstClr val="black"/>
                  </a:solidFill>
                  <a:effectLst/>
                  <a:uLnTx/>
                  <a:uFillTx/>
                  <a:ea typeface="等线" panose="02010600030101010101" pitchFamily="2" charset="-122"/>
                  <a:cs typeface="Times New Roman" panose="02020603050405020304" pitchFamily="18" charset="0"/>
                </a:endParaRPr>
              </a:p>
            </p:txBody>
          </p:sp>
        </mc:Choice>
        <mc:Fallback xmlns="">
          <p:sp>
            <p:nvSpPr>
              <p:cNvPr id="54" name="矩形: 圆角 53">
                <a:extLst>
                  <a:ext uri="{FF2B5EF4-FFF2-40B4-BE49-F238E27FC236}">
                    <a16:creationId xmlns:a16="http://schemas.microsoft.com/office/drawing/2014/main" id="{8C339953-6BD0-6D64-5A73-EEFB7413FA1C}"/>
                  </a:ext>
                </a:extLst>
              </p:cNvPr>
              <p:cNvSpPr>
                <a:spLocks noRot="1" noChangeAspect="1" noMove="1" noResize="1" noEditPoints="1" noAdjustHandles="1" noChangeArrowheads="1" noChangeShapeType="1" noTextEdit="1"/>
              </p:cNvSpPr>
              <p:nvPr/>
            </p:nvSpPr>
            <p:spPr>
              <a:xfrm>
                <a:off x="3434994" y="6011731"/>
                <a:ext cx="718927" cy="451641"/>
              </a:xfrm>
              <a:prstGeom prst="roundRect">
                <a:avLst/>
              </a:prstGeom>
              <a:blipFill>
                <a:blip r:embed="rId6"/>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圆角 54">
                <a:extLst>
                  <a:ext uri="{FF2B5EF4-FFF2-40B4-BE49-F238E27FC236}">
                    <a16:creationId xmlns:a16="http://schemas.microsoft.com/office/drawing/2014/main" id="{98ECD3CA-5871-A703-B969-B138BDC94072}"/>
                  </a:ext>
                </a:extLst>
              </p:cNvPr>
              <p:cNvSpPr/>
              <p:nvPr/>
            </p:nvSpPr>
            <p:spPr>
              <a:xfrm>
                <a:off x="3434994" y="4288061"/>
                <a:ext cx="718927"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kern="0" dirty="0">
                              <a:solidFill>
                                <a:prstClr val="black"/>
                              </a:solidFill>
                              <a:latin typeface="Cambria Math" panose="02040503050406030204" pitchFamily="18" charset="0"/>
                              <a:cs typeface="Times New Roman" panose="02020603050405020304" pitchFamily="18" charset="0"/>
                            </a:rPr>
                            <m:t>T</m:t>
                          </m:r>
                        </m:e>
                        <m:sub>
                          <m:r>
                            <a:rPr lang="en-US" altLang="zh-CN" b="0" i="0" kern="0" dirty="0" smtClean="0">
                              <a:solidFill>
                                <a:prstClr val="black"/>
                              </a:solidFill>
                              <a:latin typeface="Cambria Math" panose="02040503050406030204" pitchFamily="18" charset="0"/>
                              <a:cs typeface="Times New Roman" panose="02020603050405020304" pitchFamily="18" charset="0"/>
                            </a:rPr>
                            <m:t>2</m:t>
                          </m:r>
                          <m:r>
                            <a:rPr lang="en-US" altLang="zh-CN" kern="0" dirty="0">
                              <a:solidFill>
                                <a:prstClr val="black"/>
                              </a:solidFill>
                              <a:latin typeface="Cambria Math" panose="02040503050406030204" pitchFamily="18" charset="0"/>
                              <a:cs typeface="Times New Roman" panose="02020603050405020304" pitchFamily="18" charset="0"/>
                            </a:rPr>
                            <m:t>1</m:t>
                          </m:r>
                        </m:sub>
                        <m:sup/>
                      </m:sSubSup>
                    </m:oMath>
                  </m:oMathPara>
                </a14:m>
                <a:endParaRPr lang="zh-CN" altLang="en-US" sz="1400" kern="0" baseline="-25000" dirty="0">
                  <a:solidFill>
                    <a:prstClr val="black"/>
                  </a:solidFill>
                  <a:latin typeface="+mn-ea"/>
                  <a:cs typeface="Times New Roman" panose="02020603050405020304" pitchFamily="18" charset="0"/>
                </a:endParaRPr>
              </a:p>
            </p:txBody>
          </p:sp>
        </mc:Choice>
        <mc:Fallback xmlns="">
          <p:sp>
            <p:nvSpPr>
              <p:cNvPr id="55" name="矩形: 圆角 54">
                <a:extLst>
                  <a:ext uri="{FF2B5EF4-FFF2-40B4-BE49-F238E27FC236}">
                    <a16:creationId xmlns:a16="http://schemas.microsoft.com/office/drawing/2014/main" id="{98ECD3CA-5871-A703-B969-B138BDC94072}"/>
                  </a:ext>
                </a:extLst>
              </p:cNvPr>
              <p:cNvSpPr>
                <a:spLocks noRot="1" noChangeAspect="1" noMove="1" noResize="1" noEditPoints="1" noAdjustHandles="1" noChangeArrowheads="1" noChangeShapeType="1" noTextEdit="1"/>
              </p:cNvSpPr>
              <p:nvPr/>
            </p:nvSpPr>
            <p:spPr>
              <a:xfrm>
                <a:off x="3434994" y="4288061"/>
                <a:ext cx="718927" cy="451641"/>
              </a:xfrm>
              <a:prstGeom prst="roundRect">
                <a:avLst/>
              </a:prstGeom>
              <a:blipFill>
                <a:blip r:embed="rId7"/>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圆角 55">
                <a:extLst>
                  <a:ext uri="{FF2B5EF4-FFF2-40B4-BE49-F238E27FC236}">
                    <a16:creationId xmlns:a16="http://schemas.microsoft.com/office/drawing/2014/main" id="{EDEB3D06-C6B9-74DA-E55C-D45B10627883}"/>
                  </a:ext>
                </a:extLst>
              </p:cNvPr>
              <p:cNvSpPr/>
              <p:nvPr/>
            </p:nvSpPr>
            <p:spPr>
              <a:xfrm>
                <a:off x="3434994" y="5437173"/>
                <a:ext cx="718927"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kern="0" dirty="0">
                              <a:solidFill>
                                <a:prstClr val="black"/>
                              </a:solidFill>
                              <a:latin typeface="Cambria Math" panose="02040503050406030204" pitchFamily="18" charset="0"/>
                              <a:cs typeface="Times New Roman" panose="02020603050405020304" pitchFamily="18" charset="0"/>
                            </a:rPr>
                            <m:t>T</m:t>
                          </m:r>
                        </m:e>
                        <m:sub>
                          <m:r>
                            <a:rPr lang="en-US" altLang="zh-CN" kern="0" dirty="0">
                              <a:solidFill>
                                <a:prstClr val="black"/>
                              </a:solidFill>
                              <a:latin typeface="Cambria Math" panose="02040503050406030204" pitchFamily="18" charset="0"/>
                              <a:cs typeface="Times New Roman" panose="02020603050405020304" pitchFamily="18" charset="0"/>
                            </a:rPr>
                            <m:t>2</m:t>
                          </m:r>
                          <m:r>
                            <a:rPr lang="en-US" altLang="zh-CN" b="0" i="1" kern="0" dirty="0" smtClean="0">
                              <a:solidFill>
                                <a:prstClr val="black"/>
                              </a:solidFill>
                              <a:latin typeface="Cambria Math" panose="02040503050406030204" pitchFamily="18" charset="0"/>
                              <a:cs typeface="Times New Roman" panose="02020603050405020304" pitchFamily="18" charset="0"/>
                            </a:rPr>
                            <m:t>2</m:t>
                          </m:r>
                        </m:sub>
                        <m:sup/>
                      </m:sSubSup>
                    </m:oMath>
                  </m:oMathPara>
                </a14:m>
                <a:endParaRPr lang="zh-CN" altLang="en-US"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56" name="矩形: 圆角 55">
                <a:extLst>
                  <a:ext uri="{FF2B5EF4-FFF2-40B4-BE49-F238E27FC236}">
                    <a16:creationId xmlns:a16="http://schemas.microsoft.com/office/drawing/2014/main" id="{EDEB3D06-C6B9-74DA-E55C-D45B10627883}"/>
                  </a:ext>
                </a:extLst>
              </p:cNvPr>
              <p:cNvSpPr>
                <a:spLocks noRot="1" noChangeAspect="1" noMove="1" noResize="1" noEditPoints="1" noAdjustHandles="1" noChangeArrowheads="1" noChangeShapeType="1" noTextEdit="1"/>
              </p:cNvSpPr>
              <p:nvPr/>
            </p:nvSpPr>
            <p:spPr>
              <a:xfrm>
                <a:off x="3434994" y="5437173"/>
                <a:ext cx="718927" cy="451641"/>
              </a:xfrm>
              <a:prstGeom prst="roundRect">
                <a:avLst/>
              </a:prstGeom>
              <a:blipFill>
                <a:blip r:embed="rId8"/>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sp>
        <p:nvSpPr>
          <p:cNvPr id="11" name="下箭头 40">
            <a:extLst>
              <a:ext uri="{FF2B5EF4-FFF2-40B4-BE49-F238E27FC236}">
                <a16:creationId xmlns:a16="http://schemas.microsoft.com/office/drawing/2014/main" id="{BE1B240F-9CAD-8BDE-2F39-731DC615F5FA}"/>
              </a:ext>
            </a:extLst>
          </p:cNvPr>
          <p:cNvSpPr/>
          <p:nvPr/>
        </p:nvSpPr>
        <p:spPr bwMode="gray">
          <a:xfrm rot="16200000" flipH="1">
            <a:off x="5233005" y="3977989"/>
            <a:ext cx="451640" cy="1640787"/>
          </a:xfrm>
          <a:prstGeom prst="downArrow">
            <a:avLst>
              <a:gd name="adj1" fmla="val 50000"/>
              <a:gd name="adj2" fmla="val 64686"/>
            </a:avLst>
          </a:prstGeom>
          <a:solidFill>
            <a:schemeClr val="bg1">
              <a:lumMod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pPr algn="ctr">
              <a:lnSpc>
                <a:spcPts val="3000"/>
              </a:lnSpc>
              <a:defRPr/>
            </a:pPr>
            <a:endParaRPr lang="zh-CN" altLang="en-US" sz="2800" dirty="0">
              <a:solidFill>
                <a:schemeClr val="bg1"/>
              </a:solidFill>
              <a:latin typeface="华文仿宋" panose="02010600040101010101" pitchFamily="2" charset="-122"/>
              <a:ea typeface="华文仿宋" panose="02010600040101010101" pitchFamily="2" charset="-122"/>
            </a:endParaRPr>
          </a:p>
        </p:txBody>
      </p:sp>
      <p:sp>
        <p:nvSpPr>
          <p:cNvPr id="15" name="文本框 14">
            <a:extLst>
              <a:ext uri="{FF2B5EF4-FFF2-40B4-BE49-F238E27FC236}">
                <a16:creationId xmlns:a16="http://schemas.microsoft.com/office/drawing/2014/main" id="{7C68DFD9-3F26-32FA-41FE-93E7F4EA7ADE}"/>
              </a:ext>
            </a:extLst>
          </p:cNvPr>
          <p:cNvSpPr txBox="1"/>
          <p:nvPr/>
        </p:nvSpPr>
        <p:spPr>
          <a:xfrm>
            <a:off x="4573577" y="4347594"/>
            <a:ext cx="1494616" cy="400110"/>
          </a:xfrm>
          <a:prstGeom prst="rect">
            <a:avLst/>
          </a:prstGeom>
          <a:noFill/>
        </p:spPr>
        <p:txBody>
          <a:bodyPr wrap="square" rtlCol="0">
            <a:spAutoFit/>
          </a:bodyPr>
          <a:lstStyle/>
          <a:p>
            <a:pPr algn="ctr"/>
            <a:r>
              <a:rPr lang="en-US" altLang="zh-CN" sz="2000" b="1" dirty="0">
                <a:latin typeface="Cambria" panose="02040503050406030204" pitchFamily="18" charset="0"/>
                <a:ea typeface="Cambria" panose="02040503050406030204" pitchFamily="18" charset="0"/>
              </a:rPr>
              <a:t>Simulate</a:t>
            </a:r>
            <a:endParaRPr lang="zh-CN" altLang="en-US" sz="2000" b="1" dirty="0">
              <a:latin typeface="Cambria" panose="02040503050406030204" pitchFamily="18" charset="0"/>
            </a:endParaRPr>
          </a:p>
        </p:txBody>
      </p:sp>
      <p:sp>
        <p:nvSpPr>
          <p:cNvPr id="17" name="文本框 16">
            <a:extLst>
              <a:ext uri="{FF2B5EF4-FFF2-40B4-BE49-F238E27FC236}">
                <a16:creationId xmlns:a16="http://schemas.microsoft.com/office/drawing/2014/main" id="{4D558089-403F-92D9-1758-562743771BF1}"/>
              </a:ext>
            </a:extLst>
          </p:cNvPr>
          <p:cNvSpPr txBox="1"/>
          <p:nvPr/>
        </p:nvSpPr>
        <p:spPr>
          <a:xfrm>
            <a:off x="7634650" y="3602786"/>
            <a:ext cx="1494616" cy="400110"/>
          </a:xfrm>
          <a:prstGeom prst="rect">
            <a:avLst/>
          </a:prstGeom>
          <a:noFill/>
        </p:spPr>
        <p:txBody>
          <a:bodyPr wrap="square" rtlCol="0">
            <a:spAutoFit/>
          </a:bodyPr>
          <a:lstStyle/>
          <a:p>
            <a:pPr algn="ctr"/>
            <a:r>
              <a:rPr lang="en-US" altLang="zh-CN" sz="2000" b="1" dirty="0">
                <a:latin typeface="Cambria" panose="02040503050406030204" pitchFamily="18" charset="0"/>
                <a:ea typeface="Cambria" panose="02040503050406030204" pitchFamily="18" charset="0"/>
              </a:rPr>
              <a:t>Infer</a:t>
            </a:r>
            <a:endParaRPr lang="zh-CN" altLang="en-US" sz="2000" b="1" dirty="0">
              <a:latin typeface="Cambria" panose="02040503050406030204" pitchFamily="18" charset="0"/>
            </a:endParaRPr>
          </a:p>
        </p:txBody>
      </p:sp>
      <p:sp>
        <p:nvSpPr>
          <p:cNvPr id="20" name="文本框 19">
            <a:extLst>
              <a:ext uri="{FF2B5EF4-FFF2-40B4-BE49-F238E27FC236}">
                <a16:creationId xmlns:a16="http://schemas.microsoft.com/office/drawing/2014/main" id="{F20FC61E-2B0D-9366-F3B1-59D1F04CA9B0}"/>
              </a:ext>
            </a:extLst>
          </p:cNvPr>
          <p:cNvSpPr txBox="1"/>
          <p:nvPr/>
        </p:nvSpPr>
        <p:spPr>
          <a:xfrm>
            <a:off x="7634650" y="3029601"/>
            <a:ext cx="1494616" cy="400110"/>
          </a:xfrm>
          <a:prstGeom prst="rect">
            <a:avLst/>
          </a:prstGeom>
          <a:noFill/>
        </p:spPr>
        <p:txBody>
          <a:bodyPr wrap="square" rtlCol="0">
            <a:spAutoFit/>
          </a:bodyPr>
          <a:lstStyle/>
          <a:p>
            <a:pPr algn="ctr"/>
            <a:r>
              <a:rPr lang="en-US" altLang="zh-CN" sz="2000" b="1" dirty="0">
                <a:latin typeface="Cambria" panose="02040503050406030204" pitchFamily="18" charset="0"/>
                <a:ea typeface="Cambria" panose="02040503050406030204" pitchFamily="18" charset="0"/>
              </a:rPr>
              <a:t>Infer</a:t>
            </a:r>
            <a:endParaRPr lang="zh-CN" altLang="en-US" sz="2000" b="1" dirty="0">
              <a:latin typeface="Cambria" panose="02040503050406030204" pitchFamily="18" charset="0"/>
            </a:endParaRPr>
          </a:p>
        </p:txBody>
      </p:sp>
      <p:sp>
        <p:nvSpPr>
          <p:cNvPr id="22" name="文本框 21">
            <a:extLst>
              <a:ext uri="{FF2B5EF4-FFF2-40B4-BE49-F238E27FC236}">
                <a16:creationId xmlns:a16="http://schemas.microsoft.com/office/drawing/2014/main" id="{C74567E8-73EE-7D9E-4D1A-CC063D19A616}"/>
              </a:ext>
            </a:extLst>
          </p:cNvPr>
          <p:cNvSpPr txBox="1"/>
          <p:nvPr/>
        </p:nvSpPr>
        <p:spPr>
          <a:xfrm>
            <a:off x="7634650" y="4175971"/>
            <a:ext cx="1494616" cy="400110"/>
          </a:xfrm>
          <a:prstGeom prst="rect">
            <a:avLst/>
          </a:prstGeom>
          <a:noFill/>
        </p:spPr>
        <p:txBody>
          <a:bodyPr wrap="square" rtlCol="0">
            <a:spAutoFit/>
          </a:bodyPr>
          <a:lstStyle/>
          <a:p>
            <a:pPr algn="ctr"/>
            <a:r>
              <a:rPr lang="en-US" altLang="zh-CN" sz="2000" b="1" dirty="0">
                <a:latin typeface="Cambria" panose="02040503050406030204" pitchFamily="18" charset="0"/>
                <a:ea typeface="Cambria" panose="02040503050406030204" pitchFamily="18" charset="0"/>
              </a:rPr>
              <a:t>Infer</a:t>
            </a:r>
            <a:endParaRPr lang="zh-CN" altLang="en-US" sz="2000" b="1" dirty="0">
              <a:latin typeface="Cambria" panose="02040503050406030204" pitchFamily="18" charset="0"/>
            </a:endParaRPr>
          </a:p>
        </p:txBody>
      </p:sp>
      <p:sp>
        <p:nvSpPr>
          <p:cNvPr id="4" name="灯片编号占位符 3">
            <a:extLst>
              <a:ext uri="{FF2B5EF4-FFF2-40B4-BE49-F238E27FC236}">
                <a16:creationId xmlns:a16="http://schemas.microsoft.com/office/drawing/2014/main" id="{2577C2D6-C79A-DA0A-0DC8-76748FC8BB3F}"/>
              </a:ext>
            </a:extLst>
          </p:cNvPr>
          <p:cNvSpPr>
            <a:spLocks noGrp="1"/>
          </p:cNvSpPr>
          <p:nvPr>
            <p:ph type="sldNum" sz="quarter" idx="4"/>
          </p:nvPr>
        </p:nvSpPr>
        <p:spPr/>
        <p:txBody>
          <a:bodyPr/>
          <a:lstStyle/>
          <a:p>
            <a:fld id="{27CAE394-06E6-47A3-B6CA-A6802AF0F537}" type="slidenum">
              <a:rPr lang="zh-CN" altLang="en-US" smtClean="0"/>
              <a:pPr/>
              <a:t>10</a:t>
            </a:fld>
            <a:endParaRPr lang="zh-CN" altLang="en-US" dirty="0"/>
          </a:p>
        </p:txBody>
      </p:sp>
      <p:cxnSp>
        <p:nvCxnSpPr>
          <p:cNvPr id="9" name="直接箭头连接符 8">
            <a:extLst>
              <a:ext uri="{FF2B5EF4-FFF2-40B4-BE49-F238E27FC236}">
                <a16:creationId xmlns:a16="http://schemas.microsoft.com/office/drawing/2014/main" id="{95633219-3BF6-16D3-3976-43B8CECAD244}"/>
              </a:ext>
            </a:extLst>
          </p:cNvPr>
          <p:cNvCxnSpPr>
            <a:cxnSpLocks/>
            <a:stCxn id="50" idx="3"/>
            <a:endCxn id="55" idx="1"/>
          </p:cNvCxnSpPr>
          <p:nvPr/>
        </p:nvCxnSpPr>
        <p:spPr>
          <a:xfrm>
            <a:off x="2899521" y="3939326"/>
            <a:ext cx="535473" cy="574556"/>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B833F155-E806-B3DD-95E1-D63E20368049}"/>
              </a:ext>
            </a:extLst>
          </p:cNvPr>
          <p:cNvCxnSpPr>
            <a:cxnSpLocks/>
            <a:endCxn id="51" idx="3"/>
          </p:cNvCxnSpPr>
          <p:nvPr/>
        </p:nvCxnSpPr>
        <p:spPr>
          <a:xfrm flipH="1">
            <a:off x="2899521" y="4604633"/>
            <a:ext cx="535473" cy="483805"/>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B22F18B3-6CD5-98F5-F3E3-FB896DD5E9F9}"/>
              </a:ext>
            </a:extLst>
          </p:cNvPr>
          <p:cNvCxnSpPr>
            <a:cxnSpLocks/>
            <a:endCxn id="56" idx="1"/>
          </p:cNvCxnSpPr>
          <p:nvPr/>
        </p:nvCxnSpPr>
        <p:spPr>
          <a:xfrm>
            <a:off x="2899521" y="5211353"/>
            <a:ext cx="535473" cy="451641"/>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EE7B0552-7A18-3027-5F3C-BAC877F50F03}"/>
              </a:ext>
            </a:extLst>
          </p:cNvPr>
          <p:cNvCxnSpPr>
            <a:cxnSpLocks/>
          </p:cNvCxnSpPr>
          <p:nvPr/>
        </p:nvCxnSpPr>
        <p:spPr>
          <a:xfrm>
            <a:off x="3794458" y="5835111"/>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下箭头 40">
            <a:extLst>
              <a:ext uri="{FF2B5EF4-FFF2-40B4-BE49-F238E27FC236}">
                <a16:creationId xmlns:a16="http://schemas.microsoft.com/office/drawing/2014/main" id="{E105A177-5B99-4F77-C526-CCE23CBC1E89}"/>
              </a:ext>
            </a:extLst>
          </p:cNvPr>
          <p:cNvSpPr/>
          <p:nvPr/>
        </p:nvSpPr>
        <p:spPr bwMode="gray">
          <a:xfrm rot="16200000" flipH="1">
            <a:off x="8223558" y="4617425"/>
            <a:ext cx="316800" cy="1080000"/>
          </a:xfrm>
          <a:prstGeom prst="downArrow">
            <a:avLst>
              <a:gd name="adj1" fmla="val 50000"/>
              <a:gd name="adj2" fmla="val 64686"/>
            </a:avLst>
          </a:prstGeom>
          <a:solidFill>
            <a:schemeClr val="bg1">
              <a:lumMod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pPr algn="ctr">
              <a:lnSpc>
                <a:spcPts val="3000"/>
              </a:lnSpc>
              <a:defRPr/>
            </a:pPr>
            <a:endParaRPr lang="zh-CN" altLang="en-US" sz="2800" dirty="0">
              <a:solidFill>
                <a:schemeClr val="bg1"/>
              </a:solidFill>
              <a:latin typeface="华文仿宋" panose="02010600040101010101" pitchFamily="2" charset="-122"/>
              <a:ea typeface="华文仿宋" panose="02010600040101010101" pitchFamily="2" charset="-122"/>
            </a:endParaRPr>
          </a:p>
        </p:txBody>
      </p:sp>
      <p:sp>
        <p:nvSpPr>
          <p:cNvPr id="35" name="圆角矩形 36">
            <a:extLst>
              <a:ext uri="{FF2B5EF4-FFF2-40B4-BE49-F238E27FC236}">
                <a16:creationId xmlns:a16="http://schemas.microsoft.com/office/drawing/2014/main" id="{D00B0BC1-B9CD-AC69-0BF4-73B9EC459B0A}"/>
              </a:ext>
            </a:extLst>
          </p:cNvPr>
          <p:cNvSpPr/>
          <p:nvPr/>
        </p:nvSpPr>
        <p:spPr bwMode="gray">
          <a:xfrm>
            <a:off x="9341615" y="4860658"/>
            <a:ext cx="564904" cy="453600"/>
          </a:xfrm>
          <a:prstGeom prst="roundRect">
            <a:avLst/>
          </a:prstGeom>
          <a:solidFill>
            <a:schemeClr val="accent3">
              <a:lumMod val="75000"/>
            </a:schemeClr>
          </a:solidFill>
          <a:ln w="19050" cap="rnd" algn="ctr">
            <a:solidFill>
              <a:schemeClr val="bg1"/>
            </a:solidFill>
            <a:miter lim="800000"/>
            <a:headEnd/>
            <a:tailEnd/>
          </a:ln>
          <a:effectLst>
            <a:outerShdw blurRad="50800" dist="38100" dir="2700000" algn="tl" rotWithShape="0">
              <a:prstClr val="black">
                <a:alpha val="40000"/>
              </a:prstClr>
            </a:outerShdw>
          </a:effectLst>
        </p:spPr>
        <p:txBody>
          <a:bodyPr anchor="ctr">
            <a:normAutofit/>
          </a:bodyPr>
          <a:lstStyle/>
          <a:p>
            <a:pPr algn="ctr" eaLnBrk="1" hangingPunct="1">
              <a:defRPr/>
            </a:pPr>
            <a:endParaRPr lang="en-US" altLang="zh-CN" sz="2000" dirty="0">
              <a:solidFill>
                <a:srgbClr val="FFFF00"/>
              </a:solidFill>
              <a:latin typeface="华文仿宋" panose="02010600040101010101" pitchFamily="2" charset="-122"/>
              <a:ea typeface="华文仿宋" panose="02010600040101010101" pitchFamily="2" charset="-122"/>
            </a:endParaRPr>
          </a:p>
        </p:txBody>
      </p:sp>
      <p:sp>
        <p:nvSpPr>
          <p:cNvPr id="36" name="文本框 35">
            <a:extLst>
              <a:ext uri="{FF2B5EF4-FFF2-40B4-BE49-F238E27FC236}">
                <a16:creationId xmlns:a16="http://schemas.microsoft.com/office/drawing/2014/main" id="{6D6FC144-CE6F-7092-43BA-766DAC1A0CC6}"/>
              </a:ext>
            </a:extLst>
          </p:cNvPr>
          <p:cNvSpPr txBox="1"/>
          <p:nvPr/>
        </p:nvSpPr>
        <p:spPr>
          <a:xfrm>
            <a:off x="7634650" y="4749156"/>
            <a:ext cx="1494616" cy="400110"/>
          </a:xfrm>
          <a:prstGeom prst="rect">
            <a:avLst/>
          </a:prstGeom>
          <a:noFill/>
        </p:spPr>
        <p:txBody>
          <a:bodyPr wrap="square" rtlCol="0">
            <a:spAutoFit/>
          </a:bodyPr>
          <a:lstStyle/>
          <a:p>
            <a:pPr algn="ctr"/>
            <a:r>
              <a:rPr lang="en-US" altLang="zh-CN" sz="2000" b="1" dirty="0">
                <a:latin typeface="Cambria" panose="02040503050406030204" pitchFamily="18" charset="0"/>
                <a:ea typeface="Cambria" panose="02040503050406030204" pitchFamily="18" charset="0"/>
              </a:rPr>
              <a:t>Infer</a:t>
            </a:r>
            <a:endParaRPr lang="zh-CN" altLang="en-US" sz="2000" b="1" dirty="0">
              <a:latin typeface="Cambria" panose="02040503050406030204" pitchFamily="18" charset="0"/>
            </a:endParaRPr>
          </a:p>
        </p:txBody>
      </p:sp>
      <p:cxnSp>
        <p:nvCxnSpPr>
          <p:cNvPr id="62" name="直接箭头连接符 61">
            <a:extLst>
              <a:ext uri="{FF2B5EF4-FFF2-40B4-BE49-F238E27FC236}">
                <a16:creationId xmlns:a16="http://schemas.microsoft.com/office/drawing/2014/main" id="{4812795C-8C91-85CD-CB16-183188C96832}"/>
              </a:ext>
            </a:extLst>
          </p:cNvPr>
          <p:cNvCxnSpPr>
            <a:cxnSpLocks/>
          </p:cNvCxnSpPr>
          <p:nvPr/>
        </p:nvCxnSpPr>
        <p:spPr>
          <a:xfrm>
            <a:off x="2536512" y="3532692"/>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矩形: 圆角 70">
                <a:extLst>
                  <a:ext uri="{FF2B5EF4-FFF2-40B4-BE49-F238E27FC236}">
                    <a16:creationId xmlns:a16="http://schemas.microsoft.com/office/drawing/2014/main" id="{E673D7B5-C14D-D835-F0F3-F18E2FB24592}"/>
                  </a:ext>
                </a:extLst>
              </p:cNvPr>
              <p:cNvSpPr/>
              <p:nvPr/>
            </p:nvSpPr>
            <p:spPr>
              <a:xfrm>
                <a:off x="6703375" y="3138949"/>
                <a:ext cx="718927"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b="0" i="0" kern="0" noProof="0" dirty="0" smtClean="0">
                              <a:solidFill>
                                <a:prstClr val="black"/>
                              </a:solidFill>
                              <a:latin typeface="Cambria Math" panose="02040503050406030204" pitchFamily="18" charset="0"/>
                              <a:cs typeface="Times New Roman" panose="02020603050405020304" pitchFamily="18" charset="0"/>
                            </a:rPr>
                            <m:t>11</m:t>
                          </m:r>
                        </m:sub>
                        <m:sup/>
                      </m:sSubSup>
                    </m:oMath>
                  </m:oMathPara>
                </a14:m>
                <a:endParaRPr kumimoji="0" lang="zh-CN" altLang="en-US" sz="14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71" name="矩形: 圆角 70">
                <a:extLst>
                  <a:ext uri="{FF2B5EF4-FFF2-40B4-BE49-F238E27FC236}">
                    <a16:creationId xmlns:a16="http://schemas.microsoft.com/office/drawing/2014/main" id="{E673D7B5-C14D-D835-F0F3-F18E2FB24592}"/>
                  </a:ext>
                </a:extLst>
              </p:cNvPr>
              <p:cNvSpPr>
                <a:spLocks noRot="1" noChangeAspect="1" noMove="1" noResize="1" noEditPoints="1" noAdjustHandles="1" noChangeArrowheads="1" noChangeShapeType="1" noTextEdit="1"/>
              </p:cNvSpPr>
              <p:nvPr/>
            </p:nvSpPr>
            <p:spPr>
              <a:xfrm>
                <a:off x="6703375" y="3138949"/>
                <a:ext cx="718927" cy="451641"/>
              </a:xfrm>
              <a:prstGeom prst="roundRect">
                <a:avLst/>
              </a:prstGeom>
              <a:blipFill>
                <a:blip r:embed="rId9"/>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矩形: 圆角 71">
                <a:extLst>
                  <a:ext uri="{FF2B5EF4-FFF2-40B4-BE49-F238E27FC236}">
                    <a16:creationId xmlns:a16="http://schemas.microsoft.com/office/drawing/2014/main" id="{F85ABF82-2D38-C3B1-3BE8-40BCFFBE8084}"/>
                  </a:ext>
                </a:extLst>
              </p:cNvPr>
              <p:cNvSpPr/>
              <p:nvPr/>
            </p:nvSpPr>
            <p:spPr>
              <a:xfrm>
                <a:off x="6703375" y="3713505"/>
                <a:ext cx="718927"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kern="0" dirty="0">
                              <a:solidFill>
                                <a:prstClr val="black"/>
                              </a:solidFill>
                              <a:latin typeface="Cambria Math" panose="02040503050406030204" pitchFamily="18" charset="0"/>
                              <a:cs typeface="Times New Roman" panose="02020603050405020304" pitchFamily="18" charset="0"/>
                            </a:rPr>
                            <m:t>T</m:t>
                          </m:r>
                        </m:e>
                        <m:sub>
                          <m:r>
                            <a:rPr lang="en-US" altLang="zh-CN" kern="0" dirty="0">
                              <a:solidFill>
                                <a:prstClr val="black"/>
                              </a:solidFill>
                              <a:latin typeface="Cambria Math" panose="02040503050406030204" pitchFamily="18" charset="0"/>
                              <a:cs typeface="Times New Roman" panose="02020603050405020304" pitchFamily="18" charset="0"/>
                            </a:rPr>
                            <m:t>12</m:t>
                          </m:r>
                        </m:sub>
                        <m:sup/>
                      </m:sSubSup>
                    </m:oMath>
                  </m:oMathPara>
                </a14:m>
                <a:endParaRPr lang="zh-CN" altLang="en-US" sz="1400" kern="0" baseline="-25000" dirty="0">
                  <a:solidFill>
                    <a:prstClr val="black"/>
                  </a:solidFill>
                  <a:latin typeface="+mn-ea"/>
                  <a:cs typeface="Times New Roman" panose="02020603050405020304" pitchFamily="18" charset="0"/>
                </a:endParaRPr>
              </a:p>
            </p:txBody>
          </p:sp>
        </mc:Choice>
        <mc:Fallback xmlns="">
          <p:sp>
            <p:nvSpPr>
              <p:cNvPr id="72" name="矩形: 圆角 71">
                <a:extLst>
                  <a:ext uri="{FF2B5EF4-FFF2-40B4-BE49-F238E27FC236}">
                    <a16:creationId xmlns:a16="http://schemas.microsoft.com/office/drawing/2014/main" id="{F85ABF82-2D38-C3B1-3BE8-40BCFFBE8084}"/>
                  </a:ext>
                </a:extLst>
              </p:cNvPr>
              <p:cNvSpPr>
                <a:spLocks noRot="1" noChangeAspect="1" noMove="1" noResize="1" noEditPoints="1" noAdjustHandles="1" noChangeArrowheads="1" noChangeShapeType="1" noTextEdit="1"/>
              </p:cNvSpPr>
              <p:nvPr/>
            </p:nvSpPr>
            <p:spPr>
              <a:xfrm>
                <a:off x="6703375" y="3713505"/>
                <a:ext cx="718927" cy="451641"/>
              </a:xfrm>
              <a:prstGeom prst="roundRect">
                <a:avLst/>
              </a:prstGeom>
              <a:blipFill>
                <a:blip r:embed="rId10"/>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矩形: 圆角 72">
                <a:extLst>
                  <a:ext uri="{FF2B5EF4-FFF2-40B4-BE49-F238E27FC236}">
                    <a16:creationId xmlns:a16="http://schemas.microsoft.com/office/drawing/2014/main" id="{462B57E5-70C5-3BD3-988B-923F4EA9AE20}"/>
                  </a:ext>
                </a:extLst>
              </p:cNvPr>
              <p:cNvSpPr/>
              <p:nvPr/>
            </p:nvSpPr>
            <p:spPr>
              <a:xfrm>
                <a:off x="6703375" y="4862617"/>
                <a:ext cx="718927"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kern="0" dirty="0">
                              <a:solidFill>
                                <a:prstClr val="black"/>
                              </a:solidFill>
                              <a:latin typeface="Cambria Math" panose="02040503050406030204" pitchFamily="18" charset="0"/>
                              <a:cs typeface="Times New Roman" panose="02020603050405020304" pitchFamily="18" charset="0"/>
                            </a:rPr>
                            <m:t>T</m:t>
                          </m:r>
                        </m:e>
                        <m:sub>
                          <m:r>
                            <a:rPr lang="en-US" altLang="zh-CN" kern="0" dirty="0">
                              <a:solidFill>
                                <a:prstClr val="black"/>
                              </a:solidFill>
                              <a:latin typeface="Cambria Math" panose="02040503050406030204" pitchFamily="18" charset="0"/>
                              <a:cs typeface="Times New Roman" panose="02020603050405020304" pitchFamily="18" charset="0"/>
                            </a:rPr>
                            <m:t>1</m:t>
                          </m:r>
                          <m:r>
                            <a:rPr lang="en-US" altLang="zh-CN" b="0" i="1" kern="0" dirty="0" smtClean="0">
                              <a:solidFill>
                                <a:prstClr val="black"/>
                              </a:solidFill>
                              <a:latin typeface="Cambria Math" panose="02040503050406030204" pitchFamily="18" charset="0"/>
                              <a:cs typeface="Times New Roman" panose="02020603050405020304" pitchFamily="18" charset="0"/>
                            </a:rPr>
                            <m:t>3</m:t>
                          </m:r>
                        </m:sub>
                        <m:sup/>
                      </m:sSubSup>
                    </m:oMath>
                  </m:oMathPara>
                </a14:m>
                <a:endParaRPr lang="zh-CN" altLang="en-US" sz="1400" kern="0" baseline="-25000" dirty="0">
                  <a:solidFill>
                    <a:prstClr val="black"/>
                  </a:solidFill>
                  <a:latin typeface="+mn-ea"/>
                  <a:cs typeface="Times New Roman" panose="02020603050405020304" pitchFamily="18" charset="0"/>
                </a:endParaRPr>
              </a:p>
            </p:txBody>
          </p:sp>
        </mc:Choice>
        <mc:Fallback xmlns="">
          <p:sp>
            <p:nvSpPr>
              <p:cNvPr id="73" name="矩形: 圆角 72">
                <a:extLst>
                  <a:ext uri="{FF2B5EF4-FFF2-40B4-BE49-F238E27FC236}">
                    <a16:creationId xmlns:a16="http://schemas.microsoft.com/office/drawing/2014/main" id="{462B57E5-70C5-3BD3-988B-923F4EA9AE20}"/>
                  </a:ext>
                </a:extLst>
              </p:cNvPr>
              <p:cNvSpPr>
                <a:spLocks noRot="1" noChangeAspect="1" noMove="1" noResize="1" noEditPoints="1" noAdjustHandles="1" noChangeArrowheads="1" noChangeShapeType="1" noTextEdit="1"/>
              </p:cNvSpPr>
              <p:nvPr/>
            </p:nvSpPr>
            <p:spPr>
              <a:xfrm>
                <a:off x="6703375" y="4862617"/>
                <a:ext cx="718927" cy="451641"/>
              </a:xfrm>
              <a:prstGeom prst="roundRect">
                <a:avLst/>
              </a:prstGeom>
              <a:blipFill>
                <a:blip r:embed="rId11"/>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矩形: 圆角 73">
                <a:extLst>
                  <a:ext uri="{FF2B5EF4-FFF2-40B4-BE49-F238E27FC236}">
                    <a16:creationId xmlns:a16="http://schemas.microsoft.com/office/drawing/2014/main" id="{5F2C933B-363A-FE09-0228-270E616F2399}"/>
                  </a:ext>
                </a:extLst>
              </p:cNvPr>
              <p:cNvSpPr/>
              <p:nvPr/>
            </p:nvSpPr>
            <p:spPr>
              <a:xfrm>
                <a:off x="6703375" y="6011731"/>
                <a:ext cx="718927"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kern="0" dirty="0">
                              <a:solidFill>
                                <a:prstClr val="black"/>
                              </a:solidFill>
                              <a:latin typeface="Cambria Math" panose="02040503050406030204" pitchFamily="18" charset="0"/>
                              <a:cs typeface="Times New Roman" panose="02020603050405020304" pitchFamily="18" charset="0"/>
                            </a:rPr>
                            <m:t>T</m:t>
                          </m:r>
                        </m:e>
                        <m:sub>
                          <m:r>
                            <a:rPr lang="en-US" altLang="zh-CN" kern="0" dirty="0">
                              <a:solidFill>
                                <a:prstClr val="black"/>
                              </a:solidFill>
                              <a:latin typeface="Cambria Math" panose="02040503050406030204" pitchFamily="18" charset="0"/>
                              <a:cs typeface="Times New Roman" panose="02020603050405020304" pitchFamily="18" charset="0"/>
                            </a:rPr>
                            <m:t>2</m:t>
                          </m:r>
                          <m:r>
                            <a:rPr lang="en-US" altLang="zh-CN" b="0" i="0" kern="0" dirty="0" smtClean="0">
                              <a:solidFill>
                                <a:prstClr val="black"/>
                              </a:solidFill>
                              <a:latin typeface="Cambria Math" panose="02040503050406030204" pitchFamily="18" charset="0"/>
                              <a:cs typeface="Times New Roman" panose="02020603050405020304" pitchFamily="18" charset="0"/>
                            </a:rPr>
                            <m:t>3</m:t>
                          </m:r>
                        </m:sub>
                        <m:sup/>
                      </m:sSubSup>
                    </m:oMath>
                  </m:oMathPara>
                </a14:m>
                <a:endParaRPr kumimoji="0" lang="zh-CN" altLang="en-US" b="0" i="0" u="none" strike="noStrike" kern="0" cap="none" spc="0" normalizeH="0" baseline="-25000" noProof="0" dirty="0">
                  <a:ln>
                    <a:noFill/>
                  </a:ln>
                  <a:solidFill>
                    <a:prstClr val="black"/>
                  </a:solidFill>
                  <a:effectLst/>
                  <a:uLnTx/>
                  <a:uFillTx/>
                  <a:ea typeface="等线" panose="02010600030101010101" pitchFamily="2" charset="-122"/>
                  <a:cs typeface="Times New Roman" panose="02020603050405020304" pitchFamily="18" charset="0"/>
                </a:endParaRPr>
              </a:p>
            </p:txBody>
          </p:sp>
        </mc:Choice>
        <mc:Fallback xmlns="">
          <p:sp>
            <p:nvSpPr>
              <p:cNvPr id="74" name="矩形: 圆角 73">
                <a:extLst>
                  <a:ext uri="{FF2B5EF4-FFF2-40B4-BE49-F238E27FC236}">
                    <a16:creationId xmlns:a16="http://schemas.microsoft.com/office/drawing/2014/main" id="{5F2C933B-363A-FE09-0228-270E616F2399}"/>
                  </a:ext>
                </a:extLst>
              </p:cNvPr>
              <p:cNvSpPr>
                <a:spLocks noRot="1" noChangeAspect="1" noMove="1" noResize="1" noEditPoints="1" noAdjustHandles="1" noChangeArrowheads="1" noChangeShapeType="1" noTextEdit="1"/>
              </p:cNvSpPr>
              <p:nvPr/>
            </p:nvSpPr>
            <p:spPr>
              <a:xfrm>
                <a:off x="6703375" y="6011731"/>
                <a:ext cx="718927" cy="451641"/>
              </a:xfrm>
              <a:prstGeom prst="roundRect">
                <a:avLst/>
              </a:prstGeom>
              <a:blipFill>
                <a:blip r:embed="rId12"/>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矩形: 圆角 74">
                <a:extLst>
                  <a:ext uri="{FF2B5EF4-FFF2-40B4-BE49-F238E27FC236}">
                    <a16:creationId xmlns:a16="http://schemas.microsoft.com/office/drawing/2014/main" id="{A61FBD6A-B180-9A17-C2AD-C0715B3B2331}"/>
                  </a:ext>
                </a:extLst>
              </p:cNvPr>
              <p:cNvSpPr/>
              <p:nvPr/>
            </p:nvSpPr>
            <p:spPr>
              <a:xfrm>
                <a:off x="6703375" y="4288061"/>
                <a:ext cx="718927"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kern="0" dirty="0">
                              <a:solidFill>
                                <a:prstClr val="black"/>
                              </a:solidFill>
                              <a:latin typeface="Cambria Math" panose="02040503050406030204" pitchFamily="18" charset="0"/>
                              <a:cs typeface="Times New Roman" panose="02020603050405020304" pitchFamily="18" charset="0"/>
                            </a:rPr>
                            <m:t>T</m:t>
                          </m:r>
                        </m:e>
                        <m:sub>
                          <m:r>
                            <a:rPr lang="en-US" altLang="zh-CN" b="0" i="0" kern="0" dirty="0" smtClean="0">
                              <a:solidFill>
                                <a:prstClr val="black"/>
                              </a:solidFill>
                              <a:latin typeface="Cambria Math" panose="02040503050406030204" pitchFamily="18" charset="0"/>
                              <a:cs typeface="Times New Roman" panose="02020603050405020304" pitchFamily="18" charset="0"/>
                            </a:rPr>
                            <m:t>2</m:t>
                          </m:r>
                          <m:r>
                            <a:rPr lang="en-US" altLang="zh-CN" kern="0" dirty="0">
                              <a:solidFill>
                                <a:prstClr val="black"/>
                              </a:solidFill>
                              <a:latin typeface="Cambria Math" panose="02040503050406030204" pitchFamily="18" charset="0"/>
                              <a:cs typeface="Times New Roman" panose="02020603050405020304" pitchFamily="18" charset="0"/>
                            </a:rPr>
                            <m:t>1</m:t>
                          </m:r>
                        </m:sub>
                        <m:sup/>
                      </m:sSubSup>
                    </m:oMath>
                  </m:oMathPara>
                </a14:m>
                <a:endParaRPr lang="zh-CN" altLang="en-US" sz="1400" kern="0" baseline="-25000" dirty="0">
                  <a:solidFill>
                    <a:prstClr val="black"/>
                  </a:solidFill>
                  <a:latin typeface="+mn-ea"/>
                  <a:cs typeface="Times New Roman" panose="02020603050405020304" pitchFamily="18" charset="0"/>
                </a:endParaRPr>
              </a:p>
            </p:txBody>
          </p:sp>
        </mc:Choice>
        <mc:Fallback xmlns="">
          <p:sp>
            <p:nvSpPr>
              <p:cNvPr id="75" name="矩形: 圆角 74">
                <a:extLst>
                  <a:ext uri="{FF2B5EF4-FFF2-40B4-BE49-F238E27FC236}">
                    <a16:creationId xmlns:a16="http://schemas.microsoft.com/office/drawing/2014/main" id="{A61FBD6A-B180-9A17-C2AD-C0715B3B2331}"/>
                  </a:ext>
                </a:extLst>
              </p:cNvPr>
              <p:cNvSpPr>
                <a:spLocks noRot="1" noChangeAspect="1" noMove="1" noResize="1" noEditPoints="1" noAdjustHandles="1" noChangeArrowheads="1" noChangeShapeType="1" noTextEdit="1"/>
              </p:cNvSpPr>
              <p:nvPr/>
            </p:nvSpPr>
            <p:spPr>
              <a:xfrm>
                <a:off x="6703375" y="4288061"/>
                <a:ext cx="718927" cy="451641"/>
              </a:xfrm>
              <a:prstGeom prst="roundRect">
                <a:avLst/>
              </a:prstGeom>
              <a:blipFill>
                <a:blip r:embed="rId13"/>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矩形: 圆角 75">
                <a:extLst>
                  <a:ext uri="{FF2B5EF4-FFF2-40B4-BE49-F238E27FC236}">
                    <a16:creationId xmlns:a16="http://schemas.microsoft.com/office/drawing/2014/main" id="{0D2F1925-0A9B-4155-730A-CEAB833E71BA}"/>
                  </a:ext>
                </a:extLst>
              </p:cNvPr>
              <p:cNvSpPr/>
              <p:nvPr/>
            </p:nvSpPr>
            <p:spPr>
              <a:xfrm>
                <a:off x="6703375" y="5437173"/>
                <a:ext cx="718927"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kern="0" dirty="0">
                              <a:solidFill>
                                <a:prstClr val="black"/>
                              </a:solidFill>
                              <a:latin typeface="Cambria Math" panose="02040503050406030204" pitchFamily="18" charset="0"/>
                              <a:cs typeface="Times New Roman" panose="02020603050405020304" pitchFamily="18" charset="0"/>
                            </a:rPr>
                            <m:t>T</m:t>
                          </m:r>
                        </m:e>
                        <m:sub>
                          <m:r>
                            <a:rPr lang="en-US" altLang="zh-CN" kern="0" dirty="0">
                              <a:solidFill>
                                <a:prstClr val="black"/>
                              </a:solidFill>
                              <a:latin typeface="Cambria Math" panose="02040503050406030204" pitchFamily="18" charset="0"/>
                              <a:cs typeface="Times New Roman" panose="02020603050405020304" pitchFamily="18" charset="0"/>
                            </a:rPr>
                            <m:t>2</m:t>
                          </m:r>
                          <m:r>
                            <a:rPr lang="en-US" altLang="zh-CN" b="0" i="1" kern="0" dirty="0" smtClean="0">
                              <a:solidFill>
                                <a:prstClr val="black"/>
                              </a:solidFill>
                              <a:latin typeface="Cambria Math" panose="02040503050406030204" pitchFamily="18" charset="0"/>
                              <a:cs typeface="Times New Roman" panose="02020603050405020304" pitchFamily="18" charset="0"/>
                            </a:rPr>
                            <m:t>2</m:t>
                          </m:r>
                        </m:sub>
                        <m:sup/>
                      </m:sSubSup>
                    </m:oMath>
                  </m:oMathPara>
                </a14:m>
                <a:endParaRPr lang="zh-CN" altLang="en-US"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76" name="矩形: 圆角 75">
                <a:extLst>
                  <a:ext uri="{FF2B5EF4-FFF2-40B4-BE49-F238E27FC236}">
                    <a16:creationId xmlns:a16="http://schemas.microsoft.com/office/drawing/2014/main" id="{0D2F1925-0A9B-4155-730A-CEAB833E71BA}"/>
                  </a:ext>
                </a:extLst>
              </p:cNvPr>
              <p:cNvSpPr>
                <a:spLocks noRot="1" noChangeAspect="1" noMove="1" noResize="1" noEditPoints="1" noAdjustHandles="1" noChangeArrowheads="1" noChangeShapeType="1" noTextEdit="1"/>
              </p:cNvSpPr>
              <p:nvPr/>
            </p:nvSpPr>
            <p:spPr>
              <a:xfrm>
                <a:off x="6703375" y="5437173"/>
                <a:ext cx="718927" cy="451641"/>
              </a:xfrm>
              <a:prstGeom prst="roundRect">
                <a:avLst/>
              </a:prstGeom>
              <a:blipFill>
                <a:blip r:embed="rId14"/>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sp>
        <p:nvSpPr>
          <p:cNvPr id="77" name="圆角矩形 36">
            <a:extLst>
              <a:ext uri="{FF2B5EF4-FFF2-40B4-BE49-F238E27FC236}">
                <a16:creationId xmlns:a16="http://schemas.microsoft.com/office/drawing/2014/main" id="{2FE69306-C34B-2678-2B86-7D3A86325DFD}"/>
              </a:ext>
            </a:extLst>
          </p:cNvPr>
          <p:cNvSpPr/>
          <p:nvPr/>
        </p:nvSpPr>
        <p:spPr bwMode="gray">
          <a:xfrm>
            <a:off x="9341615" y="5431534"/>
            <a:ext cx="564904" cy="453600"/>
          </a:xfrm>
          <a:prstGeom prst="roundRect">
            <a:avLst/>
          </a:prstGeom>
          <a:solidFill>
            <a:schemeClr val="accent4"/>
          </a:solidFill>
          <a:ln w="19050" cap="rnd" algn="ctr">
            <a:solidFill>
              <a:schemeClr val="bg1"/>
            </a:solidFill>
            <a:miter lim="800000"/>
            <a:headEnd/>
            <a:tailEnd/>
          </a:ln>
          <a:effectLst>
            <a:outerShdw blurRad="50800" dist="38100" dir="2700000" algn="tl" rotWithShape="0">
              <a:prstClr val="black">
                <a:alpha val="40000"/>
              </a:prstClr>
            </a:outerShdw>
          </a:effectLst>
        </p:spPr>
        <p:txBody>
          <a:bodyPr anchor="ctr">
            <a:normAutofit/>
          </a:bodyPr>
          <a:lstStyle/>
          <a:p>
            <a:pPr algn="ctr" eaLnBrk="1" hangingPunct="1">
              <a:defRPr/>
            </a:pPr>
            <a:endParaRPr lang="en-US" altLang="zh-CN" sz="2000" dirty="0">
              <a:solidFill>
                <a:srgbClr val="FFFF00"/>
              </a:solidFill>
              <a:latin typeface="华文仿宋" panose="02010600040101010101" pitchFamily="2" charset="-122"/>
              <a:ea typeface="华文仿宋" panose="02010600040101010101" pitchFamily="2" charset="-122"/>
            </a:endParaRPr>
          </a:p>
        </p:txBody>
      </p:sp>
      <p:sp>
        <p:nvSpPr>
          <p:cNvPr id="78" name="圆角矩形 36">
            <a:extLst>
              <a:ext uri="{FF2B5EF4-FFF2-40B4-BE49-F238E27FC236}">
                <a16:creationId xmlns:a16="http://schemas.microsoft.com/office/drawing/2014/main" id="{28E0523A-E144-6FF2-059B-0F33E767648F}"/>
              </a:ext>
            </a:extLst>
          </p:cNvPr>
          <p:cNvSpPr/>
          <p:nvPr/>
        </p:nvSpPr>
        <p:spPr bwMode="gray">
          <a:xfrm>
            <a:off x="9341615" y="6009772"/>
            <a:ext cx="564904" cy="453600"/>
          </a:xfrm>
          <a:prstGeom prst="roundRect">
            <a:avLst/>
          </a:prstGeom>
          <a:solidFill>
            <a:schemeClr val="accent6"/>
          </a:solidFill>
          <a:ln w="19050" cap="rnd" algn="ctr">
            <a:solidFill>
              <a:schemeClr val="bg1"/>
            </a:solidFill>
            <a:miter lim="800000"/>
            <a:headEnd/>
            <a:tailEnd/>
          </a:ln>
          <a:effectLst>
            <a:outerShdw blurRad="50800" dist="38100" dir="2700000" algn="tl" rotWithShape="0">
              <a:prstClr val="black">
                <a:alpha val="40000"/>
              </a:prstClr>
            </a:outerShdw>
          </a:effectLst>
        </p:spPr>
        <p:txBody>
          <a:bodyPr anchor="ctr">
            <a:normAutofit/>
          </a:bodyPr>
          <a:lstStyle/>
          <a:p>
            <a:pPr algn="ctr" eaLnBrk="1" hangingPunct="1">
              <a:defRPr/>
            </a:pPr>
            <a:endParaRPr lang="en-US" altLang="zh-CN" sz="2000" dirty="0">
              <a:solidFill>
                <a:srgbClr val="FFFF00"/>
              </a:solidFill>
              <a:latin typeface="华文仿宋" panose="02010600040101010101" pitchFamily="2" charset="-122"/>
              <a:ea typeface="华文仿宋" panose="02010600040101010101" pitchFamily="2" charset="-122"/>
            </a:endParaRPr>
          </a:p>
        </p:txBody>
      </p:sp>
      <p:sp>
        <p:nvSpPr>
          <p:cNvPr id="79" name="下箭头 40">
            <a:extLst>
              <a:ext uri="{FF2B5EF4-FFF2-40B4-BE49-F238E27FC236}">
                <a16:creationId xmlns:a16="http://schemas.microsoft.com/office/drawing/2014/main" id="{59148ED0-9A68-06CF-68EF-6D4762405FBF}"/>
              </a:ext>
            </a:extLst>
          </p:cNvPr>
          <p:cNvSpPr/>
          <p:nvPr/>
        </p:nvSpPr>
        <p:spPr bwMode="gray">
          <a:xfrm rot="16200000" flipH="1">
            <a:off x="8223558" y="5192207"/>
            <a:ext cx="316800" cy="1080000"/>
          </a:xfrm>
          <a:prstGeom prst="downArrow">
            <a:avLst>
              <a:gd name="adj1" fmla="val 50000"/>
              <a:gd name="adj2" fmla="val 64686"/>
            </a:avLst>
          </a:prstGeom>
          <a:solidFill>
            <a:schemeClr val="bg1">
              <a:lumMod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pPr algn="ctr">
              <a:lnSpc>
                <a:spcPts val="3000"/>
              </a:lnSpc>
              <a:defRPr/>
            </a:pPr>
            <a:endParaRPr lang="zh-CN" altLang="en-US" sz="2800" dirty="0">
              <a:solidFill>
                <a:schemeClr val="bg1"/>
              </a:solidFill>
              <a:latin typeface="华文仿宋" panose="02010600040101010101" pitchFamily="2" charset="-122"/>
              <a:ea typeface="华文仿宋" panose="02010600040101010101" pitchFamily="2" charset="-122"/>
            </a:endParaRPr>
          </a:p>
        </p:txBody>
      </p:sp>
      <p:sp>
        <p:nvSpPr>
          <p:cNvPr id="80" name="下箭头 40">
            <a:extLst>
              <a:ext uri="{FF2B5EF4-FFF2-40B4-BE49-F238E27FC236}">
                <a16:creationId xmlns:a16="http://schemas.microsoft.com/office/drawing/2014/main" id="{E035E798-94E8-0C20-934D-8F225654F40D}"/>
              </a:ext>
            </a:extLst>
          </p:cNvPr>
          <p:cNvSpPr/>
          <p:nvPr/>
        </p:nvSpPr>
        <p:spPr bwMode="gray">
          <a:xfrm rot="16200000" flipH="1">
            <a:off x="8223558" y="5766991"/>
            <a:ext cx="316800" cy="1080000"/>
          </a:xfrm>
          <a:prstGeom prst="downArrow">
            <a:avLst>
              <a:gd name="adj1" fmla="val 50000"/>
              <a:gd name="adj2" fmla="val 64686"/>
            </a:avLst>
          </a:prstGeom>
          <a:solidFill>
            <a:schemeClr val="bg1">
              <a:lumMod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pPr algn="ctr">
              <a:lnSpc>
                <a:spcPts val="3000"/>
              </a:lnSpc>
              <a:defRPr/>
            </a:pPr>
            <a:endParaRPr lang="zh-CN" altLang="en-US" sz="2800" dirty="0">
              <a:solidFill>
                <a:schemeClr val="bg1"/>
              </a:solidFill>
              <a:latin typeface="华文仿宋" panose="02010600040101010101" pitchFamily="2" charset="-122"/>
              <a:ea typeface="华文仿宋" panose="02010600040101010101" pitchFamily="2" charset="-122"/>
            </a:endParaRPr>
          </a:p>
        </p:txBody>
      </p:sp>
      <p:sp>
        <p:nvSpPr>
          <p:cNvPr id="81" name="文本框 80">
            <a:extLst>
              <a:ext uri="{FF2B5EF4-FFF2-40B4-BE49-F238E27FC236}">
                <a16:creationId xmlns:a16="http://schemas.microsoft.com/office/drawing/2014/main" id="{32AACFE2-2034-9B59-1738-C2E46A90D14B}"/>
              </a:ext>
            </a:extLst>
          </p:cNvPr>
          <p:cNvSpPr txBox="1"/>
          <p:nvPr/>
        </p:nvSpPr>
        <p:spPr>
          <a:xfrm>
            <a:off x="7634650" y="5322341"/>
            <a:ext cx="1494616" cy="400110"/>
          </a:xfrm>
          <a:prstGeom prst="rect">
            <a:avLst/>
          </a:prstGeom>
          <a:noFill/>
        </p:spPr>
        <p:txBody>
          <a:bodyPr wrap="square" rtlCol="0">
            <a:spAutoFit/>
          </a:bodyPr>
          <a:lstStyle/>
          <a:p>
            <a:pPr algn="ctr"/>
            <a:r>
              <a:rPr lang="en-US" altLang="zh-CN" sz="2000" b="1" dirty="0">
                <a:latin typeface="Cambria" panose="02040503050406030204" pitchFamily="18" charset="0"/>
                <a:ea typeface="Cambria" panose="02040503050406030204" pitchFamily="18" charset="0"/>
              </a:rPr>
              <a:t>Infer</a:t>
            </a:r>
            <a:endParaRPr lang="zh-CN" altLang="en-US" sz="2000" b="1" dirty="0">
              <a:latin typeface="Cambria" panose="02040503050406030204" pitchFamily="18" charset="0"/>
            </a:endParaRPr>
          </a:p>
        </p:txBody>
      </p:sp>
      <p:sp>
        <p:nvSpPr>
          <p:cNvPr id="82" name="文本框 81">
            <a:extLst>
              <a:ext uri="{FF2B5EF4-FFF2-40B4-BE49-F238E27FC236}">
                <a16:creationId xmlns:a16="http://schemas.microsoft.com/office/drawing/2014/main" id="{162FAA8C-8D7D-9D09-7055-39CBB2010338}"/>
              </a:ext>
            </a:extLst>
          </p:cNvPr>
          <p:cNvSpPr txBox="1"/>
          <p:nvPr/>
        </p:nvSpPr>
        <p:spPr>
          <a:xfrm>
            <a:off x="7634650" y="5895528"/>
            <a:ext cx="1494616" cy="400110"/>
          </a:xfrm>
          <a:prstGeom prst="rect">
            <a:avLst/>
          </a:prstGeom>
          <a:noFill/>
        </p:spPr>
        <p:txBody>
          <a:bodyPr wrap="square" rtlCol="0">
            <a:spAutoFit/>
          </a:bodyPr>
          <a:lstStyle/>
          <a:p>
            <a:pPr algn="ctr"/>
            <a:r>
              <a:rPr lang="en-US" altLang="zh-CN" sz="2000" b="1" dirty="0">
                <a:latin typeface="Cambria" panose="02040503050406030204" pitchFamily="18" charset="0"/>
                <a:ea typeface="Cambria" panose="02040503050406030204" pitchFamily="18" charset="0"/>
              </a:rPr>
              <a:t>Infer</a:t>
            </a:r>
            <a:endParaRPr lang="zh-CN" altLang="en-US" sz="2000" b="1" dirty="0">
              <a:latin typeface="Cambria" panose="02040503050406030204" pitchFamily="18" charset="0"/>
            </a:endParaRPr>
          </a:p>
        </p:txBody>
      </p:sp>
    </p:spTree>
    <p:extLst>
      <p:ext uri="{BB962C8B-B14F-4D97-AF65-F5344CB8AC3E}">
        <p14:creationId xmlns:p14="http://schemas.microsoft.com/office/powerpoint/2010/main" val="3585037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p:bldP spid="40" grpId="0" animBg="1"/>
      <p:bldP spid="41" grpId="0" animBg="1"/>
      <p:bldP spid="42" grpId="0" animBg="1"/>
      <p:bldP spid="45" grpId="0" animBg="1"/>
      <p:bldP spid="17" grpId="0"/>
      <p:bldP spid="20" grpId="0"/>
      <p:bldP spid="22" grpId="0"/>
      <p:bldP spid="34" grpId="0" animBg="1"/>
      <p:bldP spid="35" grpId="0" animBg="1"/>
      <p:bldP spid="36" grpId="0"/>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543349" cy="830997"/>
          </a:xfrm>
        </p:spPr>
        <p:txBody>
          <a:bodyPr/>
          <a:lstStyle/>
          <a:p>
            <a:r>
              <a:rPr lang="en-US" altLang="zh-CN" sz="2400" dirty="0">
                <a:latin typeface="Cambria" panose="02040503050406030204" pitchFamily="18" charset="0"/>
                <a:ea typeface="Cambria" panose="02040503050406030204" pitchFamily="18" charset="0"/>
              </a:rPr>
              <a:t>We construct a transaction oracle without reimplementing a reference DBMS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Transaction Oracle Construction (</a:t>
            </a:r>
            <a:r>
              <a:rPr lang="en-US" altLang="zh-CN" sz="3600" dirty="0" err="1">
                <a:latin typeface="Cambria" panose="02040503050406030204" pitchFamily="18" charset="0"/>
                <a:ea typeface="Cambria" panose="02040503050406030204" pitchFamily="18" charset="0"/>
              </a:rPr>
              <a:t>Troc</a:t>
            </a:r>
            <a:r>
              <a:rPr lang="en-US" altLang="zh-CN" sz="3600" dirty="0">
                <a:latin typeface="Cambria" panose="02040503050406030204" pitchFamily="18" charset="0"/>
                <a:ea typeface="Cambria" panose="02040503050406030204" pitchFamily="18" charset="0"/>
              </a:rPr>
              <a:t>)</a:t>
            </a:r>
            <a:endParaRPr lang="zh-CN" altLang="en-US" sz="3600" dirty="0">
              <a:latin typeface="Cambria" panose="02040503050406030204" pitchFamily="18" charset="0"/>
              <a:ea typeface="+mn-ea"/>
            </a:endParaRPr>
          </a:p>
        </p:txBody>
      </p:sp>
      <p:sp>
        <p:nvSpPr>
          <p:cNvPr id="38" name="圆角矩形 36">
            <a:extLst>
              <a:ext uri="{FF2B5EF4-FFF2-40B4-BE49-F238E27FC236}">
                <a16:creationId xmlns:a16="http://schemas.microsoft.com/office/drawing/2014/main" id="{925D8DAD-989A-56BE-1D31-99077E72C495}"/>
              </a:ext>
            </a:extLst>
          </p:cNvPr>
          <p:cNvSpPr/>
          <p:nvPr/>
        </p:nvSpPr>
        <p:spPr bwMode="gray">
          <a:xfrm>
            <a:off x="10202673" y="4105267"/>
            <a:ext cx="564904" cy="477449"/>
          </a:xfrm>
          <a:prstGeom prst="roundRect">
            <a:avLst/>
          </a:prstGeom>
          <a:solidFill>
            <a:schemeClr val="accent1">
              <a:lumMod val="20000"/>
              <a:lumOff val="80000"/>
            </a:schemeClr>
          </a:solidFill>
          <a:ln w="19050" cap="rnd" algn="ctr">
            <a:solidFill>
              <a:schemeClr val="bg1"/>
            </a:solidFill>
            <a:miter lim="800000"/>
            <a:headEnd/>
            <a:tailEnd/>
          </a:ln>
          <a:effectLst>
            <a:outerShdw blurRad="50800" dist="38100" dir="2700000" algn="tl" rotWithShape="0">
              <a:prstClr val="black">
                <a:alpha val="40000"/>
              </a:prstClr>
            </a:outerShdw>
          </a:effectLst>
        </p:spPr>
        <p:txBody>
          <a:bodyPr anchor="ctr">
            <a:normAutofit/>
          </a:bodyPr>
          <a:lstStyle/>
          <a:p>
            <a:pPr algn="ctr" eaLnBrk="1" hangingPunct="1">
              <a:defRPr/>
            </a:pPr>
            <a:endParaRPr lang="en-US" altLang="zh-CN" sz="2000" dirty="0">
              <a:solidFill>
                <a:srgbClr val="FFFF00"/>
              </a:solidFill>
              <a:latin typeface="华文仿宋" panose="02010600040101010101" pitchFamily="2" charset="-122"/>
              <a:ea typeface="华文仿宋" panose="02010600040101010101" pitchFamily="2" charset="-122"/>
            </a:endParaRPr>
          </a:p>
        </p:txBody>
      </p:sp>
      <p:sp>
        <p:nvSpPr>
          <p:cNvPr id="39" name="文本框 38">
            <a:extLst>
              <a:ext uri="{FF2B5EF4-FFF2-40B4-BE49-F238E27FC236}">
                <a16:creationId xmlns:a16="http://schemas.microsoft.com/office/drawing/2014/main" id="{68339134-1992-5867-5584-02D9D30FAD67}"/>
              </a:ext>
            </a:extLst>
          </p:cNvPr>
          <p:cNvSpPr txBox="1"/>
          <p:nvPr/>
        </p:nvSpPr>
        <p:spPr>
          <a:xfrm>
            <a:off x="9516000" y="4875655"/>
            <a:ext cx="1938249" cy="369332"/>
          </a:xfrm>
          <a:prstGeom prst="rect">
            <a:avLst/>
          </a:prstGeom>
          <a:noFill/>
        </p:spPr>
        <p:txBody>
          <a:bodyPr wrap="square" rtlCol="0">
            <a:spAutoFit/>
          </a:bodyPr>
          <a:lstStyle/>
          <a:p>
            <a:pPr algn="ctr"/>
            <a:r>
              <a:rPr lang="en-US" altLang="zh-CN" dirty="0">
                <a:latin typeface="Cambria" panose="02040503050406030204" pitchFamily="18" charset="0"/>
                <a:ea typeface="Cambria" panose="02040503050406030204" pitchFamily="18" charset="0"/>
                <a:cs typeface="Calibri" panose="020F0502020204030204" pitchFamily="34" charset="0"/>
              </a:rPr>
              <a:t>Expected result</a:t>
            </a:r>
          </a:p>
        </p:txBody>
      </p:sp>
      <mc:AlternateContent xmlns:mc="http://schemas.openxmlformats.org/markup-compatibility/2006" xmlns:a14="http://schemas.microsoft.com/office/drawing/2010/main">
        <mc:Choice Requires="a14">
          <p:sp>
            <p:nvSpPr>
              <p:cNvPr id="58" name="矩形: 圆角 57">
                <a:extLst>
                  <a:ext uri="{FF2B5EF4-FFF2-40B4-BE49-F238E27FC236}">
                    <a16:creationId xmlns:a16="http://schemas.microsoft.com/office/drawing/2014/main" id="{4210427D-9182-96EF-55CB-008C332BB121}"/>
                  </a:ext>
                </a:extLst>
              </p:cNvPr>
              <p:cNvSpPr/>
              <p:nvPr/>
            </p:nvSpPr>
            <p:spPr>
              <a:xfrm>
                <a:off x="3289496" y="3609632"/>
                <a:ext cx="718927"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b="0" i="0" kern="0" noProof="0" dirty="0" smtClean="0">
                              <a:solidFill>
                                <a:prstClr val="black"/>
                              </a:solidFill>
                              <a:latin typeface="Cambria Math" panose="02040503050406030204" pitchFamily="18" charset="0"/>
                              <a:cs typeface="Times New Roman" panose="02020603050405020304" pitchFamily="18" charset="0"/>
                            </a:rPr>
                            <m:t>1</m:t>
                          </m:r>
                          <m:r>
                            <a:rPr lang="en-US" altLang="zh-CN" b="0" i="1" kern="0" noProof="0" dirty="0" smtClean="0">
                              <a:solidFill>
                                <a:prstClr val="black"/>
                              </a:solidFill>
                              <a:latin typeface="Cambria Math" panose="02040503050406030204" pitchFamily="18" charset="0"/>
                              <a:cs typeface="Times New Roman" panose="02020603050405020304" pitchFamily="18" charset="0"/>
                            </a:rPr>
                            <m:t>1</m:t>
                          </m:r>
                        </m:sub>
                        <m:sup/>
                      </m:sSubSup>
                    </m:oMath>
                  </m:oMathPara>
                </a14:m>
                <a:endParaRPr kumimoji="0" lang="zh-CN" altLang="en-US" sz="14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58" name="矩形: 圆角 57">
                <a:extLst>
                  <a:ext uri="{FF2B5EF4-FFF2-40B4-BE49-F238E27FC236}">
                    <a16:creationId xmlns:a16="http://schemas.microsoft.com/office/drawing/2014/main" id="{4210427D-9182-96EF-55CB-008C332BB121}"/>
                  </a:ext>
                </a:extLst>
              </p:cNvPr>
              <p:cNvSpPr>
                <a:spLocks noRot="1" noChangeAspect="1" noMove="1" noResize="1" noEditPoints="1" noAdjustHandles="1" noChangeArrowheads="1" noChangeShapeType="1" noTextEdit="1"/>
              </p:cNvSpPr>
              <p:nvPr/>
            </p:nvSpPr>
            <p:spPr>
              <a:xfrm>
                <a:off x="3289496" y="3609632"/>
                <a:ext cx="718927" cy="451641"/>
              </a:xfrm>
              <a:prstGeom prst="roundRect">
                <a:avLst/>
              </a:prstGeom>
              <a:blipFill>
                <a:blip r:embed="rId3"/>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F20FC61E-2B0D-9366-F3B1-59D1F04CA9B0}"/>
              </a:ext>
            </a:extLst>
          </p:cNvPr>
          <p:cNvSpPr txBox="1"/>
          <p:nvPr/>
        </p:nvSpPr>
        <p:spPr>
          <a:xfrm>
            <a:off x="8340143" y="3999766"/>
            <a:ext cx="1586315" cy="400110"/>
          </a:xfrm>
          <a:prstGeom prst="rect">
            <a:avLst/>
          </a:prstGeom>
          <a:noFill/>
        </p:spPr>
        <p:txBody>
          <a:bodyPr wrap="square" rtlCol="0">
            <a:spAutoFit/>
          </a:bodyPr>
          <a:lstStyle/>
          <a:p>
            <a:pPr algn="ctr"/>
            <a:r>
              <a:rPr lang="en-US" altLang="zh-CN" sz="2000" b="1" dirty="0">
                <a:latin typeface="Cambria" panose="02040503050406030204" pitchFamily="18" charset="0"/>
              </a:rPr>
              <a:t>Execute T</a:t>
            </a:r>
            <a:r>
              <a:rPr lang="en-US" altLang="zh-CN" sz="2000" b="1" baseline="-25000" dirty="0">
                <a:latin typeface="Cambria" panose="02040503050406030204" pitchFamily="18" charset="0"/>
              </a:rPr>
              <a:t>11</a:t>
            </a:r>
            <a:endParaRPr lang="zh-CN" altLang="en-US" sz="2000" b="1" baseline="-25000" dirty="0">
              <a:latin typeface="Cambria" panose="02040503050406030204" pitchFamily="18" charset="0"/>
            </a:endParaRPr>
          </a:p>
        </p:txBody>
      </p:sp>
      <p:sp>
        <p:nvSpPr>
          <p:cNvPr id="25" name="文本框 24">
            <a:extLst>
              <a:ext uri="{FF2B5EF4-FFF2-40B4-BE49-F238E27FC236}">
                <a16:creationId xmlns:a16="http://schemas.microsoft.com/office/drawing/2014/main" id="{8A28FF2C-86A7-2779-9BB6-089606BE6D2B}"/>
              </a:ext>
            </a:extLst>
          </p:cNvPr>
          <p:cNvSpPr txBox="1"/>
          <p:nvPr/>
        </p:nvSpPr>
        <p:spPr>
          <a:xfrm>
            <a:off x="926832" y="3650786"/>
            <a:ext cx="2480480" cy="369332"/>
          </a:xfrm>
          <a:prstGeom prst="rect">
            <a:avLst/>
          </a:prstGeom>
          <a:noFill/>
        </p:spPr>
        <p:txBody>
          <a:bodyPr wrap="square" rtlCol="0">
            <a:spAutoFit/>
          </a:bodyPr>
          <a:lstStyle/>
          <a:p>
            <a:pPr algn="ctr"/>
            <a:r>
              <a:rPr lang="en-US" altLang="zh-CN" dirty="0">
                <a:latin typeface="Cambria" panose="02040503050406030204" pitchFamily="18" charset="0"/>
                <a:ea typeface="Cambria" panose="02040503050406030204" pitchFamily="18" charset="0"/>
              </a:rPr>
              <a:t>Decoupled statement</a:t>
            </a:r>
            <a:endParaRPr lang="zh-CN" altLang="en-US" dirty="0">
              <a:latin typeface="Cambria" panose="02040503050406030204" pitchFamily="18" charset="0"/>
            </a:endParaRPr>
          </a:p>
        </p:txBody>
      </p:sp>
      <p:sp>
        <p:nvSpPr>
          <p:cNvPr id="34" name="文本框 33">
            <a:extLst>
              <a:ext uri="{FF2B5EF4-FFF2-40B4-BE49-F238E27FC236}">
                <a16:creationId xmlns:a16="http://schemas.microsoft.com/office/drawing/2014/main" id="{BD5BEBF0-A238-C0E0-0DDB-E4CC95C029E7}"/>
              </a:ext>
            </a:extLst>
          </p:cNvPr>
          <p:cNvSpPr txBox="1"/>
          <p:nvPr/>
        </p:nvSpPr>
        <p:spPr>
          <a:xfrm>
            <a:off x="4661220" y="3999766"/>
            <a:ext cx="1494616" cy="400110"/>
          </a:xfrm>
          <a:prstGeom prst="rect">
            <a:avLst/>
          </a:prstGeom>
          <a:noFill/>
        </p:spPr>
        <p:txBody>
          <a:bodyPr wrap="square" rtlCol="0">
            <a:spAutoFit/>
          </a:bodyPr>
          <a:lstStyle/>
          <a:p>
            <a:pPr algn="ctr"/>
            <a:r>
              <a:rPr lang="en-US" altLang="zh-CN" sz="2000" b="1" dirty="0">
                <a:latin typeface="Cambria" panose="02040503050406030204" pitchFamily="18" charset="0"/>
                <a:ea typeface="Cambria" panose="02040503050406030204" pitchFamily="18" charset="0"/>
              </a:rPr>
              <a:t>Construct</a:t>
            </a:r>
            <a:endParaRPr lang="zh-CN" altLang="en-US" sz="2000" b="1" dirty="0">
              <a:latin typeface="Cambria" panose="02040503050406030204" pitchFamily="18" charset="0"/>
            </a:endParaRPr>
          </a:p>
        </p:txBody>
      </p:sp>
      <p:sp>
        <p:nvSpPr>
          <p:cNvPr id="43" name="文本框 42">
            <a:extLst>
              <a:ext uri="{FF2B5EF4-FFF2-40B4-BE49-F238E27FC236}">
                <a16:creationId xmlns:a16="http://schemas.microsoft.com/office/drawing/2014/main" id="{F46A38EB-48FD-2429-7A49-C1DE51DCA004}"/>
              </a:ext>
            </a:extLst>
          </p:cNvPr>
          <p:cNvSpPr txBox="1"/>
          <p:nvPr/>
        </p:nvSpPr>
        <p:spPr>
          <a:xfrm>
            <a:off x="6042196" y="4874230"/>
            <a:ext cx="2521800" cy="369332"/>
          </a:xfrm>
          <a:prstGeom prst="rect">
            <a:avLst/>
          </a:prstGeom>
          <a:noFill/>
        </p:spPr>
        <p:txBody>
          <a:bodyPr wrap="square" rtlCol="0">
            <a:spAutoFit/>
          </a:bodyPr>
          <a:lstStyle/>
          <a:p>
            <a:pPr algn="ctr"/>
            <a:r>
              <a:rPr lang="en-US" altLang="zh-CN" dirty="0">
                <a:latin typeface="Cambria" panose="02040503050406030204" pitchFamily="18" charset="0"/>
                <a:ea typeface="Cambria" panose="02040503050406030204" pitchFamily="18" charset="0"/>
              </a:rPr>
              <a:t>Specific view</a:t>
            </a:r>
            <a:endParaRPr lang="zh-CN" altLang="en-US" dirty="0">
              <a:latin typeface="Cambria" panose="02040503050406030204" pitchFamily="18" charset="0"/>
            </a:endParaRPr>
          </a:p>
        </p:txBody>
      </p:sp>
      <p:sp>
        <p:nvSpPr>
          <p:cNvPr id="4" name="灯片编号占位符 3">
            <a:extLst>
              <a:ext uri="{FF2B5EF4-FFF2-40B4-BE49-F238E27FC236}">
                <a16:creationId xmlns:a16="http://schemas.microsoft.com/office/drawing/2014/main" id="{2577C2D6-C79A-DA0A-0DC8-76748FC8BB3F}"/>
              </a:ext>
            </a:extLst>
          </p:cNvPr>
          <p:cNvSpPr>
            <a:spLocks noGrp="1"/>
          </p:cNvSpPr>
          <p:nvPr>
            <p:ph type="sldNum" sz="quarter" idx="4"/>
          </p:nvPr>
        </p:nvSpPr>
        <p:spPr/>
        <p:txBody>
          <a:bodyPr/>
          <a:lstStyle/>
          <a:p>
            <a:fld id="{27CAE394-06E6-47A3-B6CA-A6802AF0F537}" type="slidenum">
              <a:rPr lang="zh-CN" altLang="en-US" smtClean="0"/>
              <a:pPr/>
              <a:t>11</a:t>
            </a:fld>
            <a:endParaRPr lang="zh-CN" altLang="en-US" dirty="0"/>
          </a:p>
        </p:txBody>
      </p:sp>
      <p:sp>
        <p:nvSpPr>
          <p:cNvPr id="5" name="文本框 4">
            <a:extLst>
              <a:ext uri="{FF2B5EF4-FFF2-40B4-BE49-F238E27FC236}">
                <a16:creationId xmlns:a16="http://schemas.microsoft.com/office/drawing/2014/main" id="{F96CAE63-30B8-F0C3-F6DE-6430510D655C}"/>
              </a:ext>
            </a:extLst>
          </p:cNvPr>
          <p:cNvSpPr txBox="1"/>
          <p:nvPr/>
        </p:nvSpPr>
        <p:spPr>
          <a:xfrm>
            <a:off x="1371147" y="2763435"/>
            <a:ext cx="2185735" cy="408623"/>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altLang="zh-CN" dirty="0">
                <a:latin typeface="Cambria" panose="02040503050406030204" pitchFamily="18" charset="0"/>
                <a:ea typeface="Cambria" panose="02040503050406030204" pitchFamily="18" charset="0"/>
              </a:rPr>
              <a:t>Isolation semantics</a:t>
            </a:r>
            <a:endParaRPr lang="zh-CN" altLang="en-US" dirty="0">
              <a:latin typeface="Cambria" panose="02040503050406030204" pitchFamily="18" charset="0"/>
            </a:endParaRPr>
          </a:p>
        </p:txBody>
      </p:sp>
      <p:graphicFrame>
        <p:nvGraphicFramePr>
          <p:cNvPr id="8" name="表格 57">
            <a:extLst>
              <a:ext uri="{FF2B5EF4-FFF2-40B4-BE49-F238E27FC236}">
                <a16:creationId xmlns:a16="http://schemas.microsoft.com/office/drawing/2014/main" id="{4681902D-E703-A9B1-C8E8-CBDF131EDD9D}"/>
              </a:ext>
            </a:extLst>
          </p:cNvPr>
          <p:cNvGraphicFramePr>
            <a:graphicFrameLocks noGrp="1"/>
          </p:cNvGraphicFramePr>
          <p:nvPr>
            <p:extLst>
              <p:ext uri="{D42A27DB-BD31-4B8C-83A1-F6EECF244321}">
                <p14:modId xmlns:p14="http://schemas.microsoft.com/office/powerpoint/2010/main" val="1913897001"/>
              </p:ext>
            </p:extLst>
          </p:nvPr>
        </p:nvGraphicFramePr>
        <p:xfrm>
          <a:off x="6443663" y="3637907"/>
          <a:ext cx="1718866" cy="1251696"/>
        </p:xfrm>
        <a:graphic>
          <a:graphicData uri="http://schemas.openxmlformats.org/drawingml/2006/table">
            <a:tbl>
              <a:tblPr firstRow="1" bandRow="1">
                <a:tableStyleId>{073A0DAA-6AF3-43AB-8588-CEC1D06C72B9}</a:tableStyleId>
              </a:tblPr>
              <a:tblGrid>
                <a:gridCol w="859433">
                  <a:extLst>
                    <a:ext uri="{9D8B030D-6E8A-4147-A177-3AD203B41FA5}">
                      <a16:colId xmlns:a16="http://schemas.microsoft.com/office/drawing/2014/main" val="1173043745"/>
                    </a:ext>
                  </a:extLst>
                </a:gridCol>
                <a:gridCol w="859433">
                  <a:extLst>
                    <a:ext uri="{9D8B030D-6E8A-4147-A177-3AD203B41FA5}">
                      <a16:colId xmlns:a16="http://schemas.microsoft.com/office/drawing/2014/main" val="336036158"/>
                    </a:ext>
                  </a:extLst>
                </a:gridCol>
              </a:tblGrid>
              <a:tr h="312924">
                <a:tc>
                  <a:txBody>
                    <a:bodyPr/>
                    <a:lstStyle/>
                    <a:p>
                      <a:endParaRPr lang="zh-CN" altLang="en-US" sz="500"/>
                    </a:p>
                  </a:txBody>
                  <a:tcPr/>
                </a:tc>
                <a:tc>
                  <a:txBody>
                    <a:bodyPr/>
                    <a:lstStyle/>
                    <a:p>
                      <a:endParaRPr lang="zh-CN" altLang="en-US" sz="500" dirty="0"/>
                    </a:p>
                  </a:txBody>
                  <a:tcPr/>
                </a:tc>
                <a:extLst>
                  <a:ext uri="{0D108BD9-81ED-4DB2-BD59-A6C34878D82A}">
                    <a16:rowId xmlns:a16="http://schemas.microsoft.com/office/drawing/2014/main" val="3517670434"/>
                  </a:ext>
                </a:extLst>
              </a:tr>
              <a:tr h="312924">
                <a:tc>
                  <a:txBody>
                    <a:bodyPr/>
                    <a:lstStyle/>
                    <a:p>
                      <a:endParaRPr lang="zh-CN" altLang="en-US" sz="500" dirty="0"/>
                    </a:p>
                  </a:txBody>
                  <a:tcPr>
                    <a:solidFill>
                      <a:schemeClr val="bg1">
                        <a:lumMod val="95000"/>
                      </a:schemeClr>
                    </a:solidFill>
                  </a:tcPr>
                </a:tc>
                <a:tc>
                  <a:txBody>
                    <a:bodyPr/>
                    <a:lstStyle/>
                    <a:p>
                      <a:endParaRPr lang="zh-CN" altLang="en-US" sz="500" dirty="0"/>
                    </a:p>
                  </a:txBody>
                  <a:tcPr>
                    <a:solidFill>
                      <a:schemeClr val="bg1">
                        <a:lumMod val="95000"/>
                      </a:schemeClr>
                    </a:solidFill>
                  </a:tcPr>
                </a:tc>
                <a:extLst>
                  <a:ext uri="{0D108BD9-81ED-4DB2-BD59-A6C34878D82A}">
                    <a16:rowId xmlns:a16="http://schemas.microsoft.com/office/drawing/2014/main" val="279782414"/>
                  </a:ext>
                </a:extLst>
              </a:tr>
              <a:tr h="312924">
                <a:tc>
                  <a:txBody>
                    <a:bodyPr/>
                    <a:lstStyle/>
                    <a:p>
                      <a:endParaRPr lang="zh-CN" altLang="en-US" sz="500"/>
                    </a:p>
                  </a:txBody>
                  <a:tcPr>
                    <a:solidFill>
                      <a:schemeClr val="bg1">
                        <a:lumMod val="95000"/>
                      </a:schemeClr>
                    </a:solidFill>
                  </a:tcPr>
                </a:tc>
                <a:tc>
                  <a:txBody>
                    <a:bodyPr/>
                    <a:lstStyle/>
                    <a:p>
                      <a:endParaRPr lang="zh-CN" altLang="en-US" sz="500" dirty="0"/>
                    </a:p>
                  </a:txBody>
                  <a:tcPr>
                    <a:solidFill>
                      <a:schemeClr val="bg1">
                        <a:lumMod val="95000"/>
                      </a:schemeClr>
                    </a:solidFill>
                  </a:tcPr>
                </a:tc>
                <a:extLst>
                  <a:ext uri="{0D108BD9-81ED-4DB2-BD59-A6C34878D82A}">
                    <a16:rowId xmlns:a16="http://schemas.microsoft.com/office/drawing/2014/main" val="4270074207"/>
                  </a:ext>
                </a:extLst>
              </a:tr>
              <a:tr h="312924">
                <a:tc>
                  <a:txBody>
                    <a:bodyPr/>
                    <a:lstStyle/>
                    <a:p>
                      <a:endParaRPr lang="zh-CN" altLang="en-US" sz="500"/>
                    </a:p>
                  </a:txBody>
                  <a:tcPr>
                    <a:solidFill>
                      <a:schemeClr val="bg1">
                        <a:lumMod val="95000"/>
                      </a:schemeClr>
                    </a:solidFill>
                  </a:tcPr>
                </a:tc>
                <a:tc>
                  <a:txBody>
                    <a:bodyPr/>
                    <a:lstStyle/>
                    <a:p>
                      <a:endParaRPr lang="zh-CN" altLang="en-US" sz="500" dirty="0"/>
                    </a:p>
                  </a:txBody>
                  <a:tcPr>
                    <a:solidFill>
                      <a:schemeClr val="bg1">
                        <a:lumMod val="95000"/>
                      </a:schemeClr>
                    </a:solidFill>
                  </a:tcPr>
                </a:tc>
                <a:extLst>
                  <a:ext uri="{0D108BD9-81ED-4DB2-BD59-A6C34878D82A}">
                    <a16:rowId xmlns:a16="http://schemas.microsoft.com/office/drawing/2014/main" val="2460037798"/>
                  </a:ext>
                </a:extLst>
              </a:tr>
            </a:tbl>
          </a:graphicData>
        </a:graphic>
      </p:graphicFrame>
      <p:graphicFrame>
        <p:nvGraphicFramePr>
          <p:cNvPr id="7" name="表格 6">
            <a:extLst>
              <a:ext uri="{FF2B5EF4-FFF2-40B4-BE49-F238E27FC236}">
                <a16:creationId xmlns:a16="http://schemas.microsoft.com/office/drawing/2014/main" id="{DA1DFAB7-EA3E-2BE6-32FF-21D1FF5300BA}"/>
              </a:ext>
            </a:extLst>
          </p:cNvPr>
          <p:cNvGraphicFramePr>
            <a:graphicFrameLocks noGrp="1"/>
          </p:cNvGraphicFramePr>
          <p:nvPr>
            <p:extLst>
              <p:ext uri="{D42A27DB-BD31-4B8C-83A1-F6EECF244321}">
                <p14:modId xmlns:p14="http://schemas.microsoft.com/office/powerpoint/2010/main" val="3949030457"/>
              </p:ext>
            </p:extLst>
          </p:nvPr>
        </p:nvGraphicFramePr>
        <p:xfrm>
          <a:off x="1371147" y="4518779"/>
          <a:ext cx="2638800" cy="398422"/>
        </p:xfrm>
        <a:graphic>
          <a:graphicData uri="http://schemas.openxmlformats.org/drawingml/2006/table">
            <a:tbl>
              <a:tblPr firstRow="1" bandRow="1">
                <a:tableStyleId>{2D5ABB26-0587-4C30-8999-92F81FD0307C}</a:tableStyleId>
              </a:tblPr>
              <a:tblGrid>
                <a:gridCol w="892808">
                  <a:extLst>
                    <a:ext uri="{9D8B030D-6E8A-4147-A177-3AD203B41FA5}">
                      <a16:colId xmlns:a16="http://schemas.microsoft.com/office/drawing/2014/main" val="1042807678"/>
                    </a:ext>
                  </a:extLst>
                </a:gridCol>
                <a:gridCol w="727355">
                  <a:extLst>
                    <a:ext uri="{9D8B030D-6E8A-4147-A177-3AD203B41FA5}">
                      <a16:colId xmlns:a16="http://schemas.microsoft.com/office/drawing/2014/main" val="2289333891"/>
                    </a:ext>
                  </a:extLst>
                </a:gridCol>
                <a:gridCol w="1018637">
                  <a:extLst>
                    <a:ext uri="{9D8B030D-6E8A-4147-A177-3AD203B41FA5}">
                      <a16:colId xmlns:a16="http://schemas.microsoft.com/office/drawing/2014/main" val="211836964"/>
                    </a:ext>
                  </a:extLst>
                </a:gridCol>
              </a:tblGrid>
              <a:tr h="398422">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data</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err="1">
                          <a:latin typeface="Cambria" panose="02040503050406030204" pitchFamily="18" charset="0"/>
                          <a:ea typeface="Cambria" panose="02040503050406030204" pitchFamily="18" charset="0"/>
                          <a:cs typeface="Times New Roman" panose="02020603050405020304" pitchFamily="18" charset="0"/>
                        </a:rPr>
                        <a:t>tx</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deleted</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12" name="表格 5">
            <a:extLst>
              <a:ext uri="{FF2B5EF4-FFF2-40B4-BE49-F238E27FC236}">
                <a16:creationId xmlns:a16="http://schemas.microsoft.com/office/drawing/2014/main" id="{89CFC9D1-6FA9-2DE6-21D5-E9B19809D809}"/>
              </a:ext>
            </a:extLst>
          </p:cNvPr>
          <p:cNvGraphicFramePr>
            <a:graphicFrameLocks noGrp="1"/>
          </p:cNvGraphicFramePr>
          <p:nvPr>
            <p:extLst>
              <p:ext uri="{D42A27DB-BD31-4B8C-83A1-F6EECF244321}">
                <p14:modId xmlns:p14="http://schemas.microsoft.com/office/powerpoint/2010/main" val="1930801666"/>
              </p:ext>
            </p:extLst>
          </p:nvPr>
        </p:nvGraphicFramePr>
        <p:xfrm>
          <a:off x="1371147" y="5011144"/>
          <a:ext cx="2637671" cy="398421"/>
        </p:xfrm>
        <a:graphic>
          <a:graphicData uri="http://schemas.openxmlformats.org/drawingml/2006/table">
            <a:tbl>
              <a:tblPr firstRow="1" bandRow="1">
                <a:tableStyleId>{2D5ABB26-0587-4C30-8999-92F81FD0307C}</a:tableStyleId>
              </a:tblPr>
              <a:tblGrid>
                <a:gridCol w="892800">
                  <a:extLst>
                    <a:ext uri="{9D8B030D-6E8A-4147-A177-3AD203B41FA5}">
                      <a16:colId xmlns:a16="http://schemas.microsoft.com/office/drawing/2014/main" val="1042807678"/>
                    </a:ext>
                  </a:extLst>
                </a:gridCol>
                <a:gridCol w="727200">
                  <a:extLst>
                    <a:ext uri="{9D8B030D-6E8A-4147-A177-3AD203B41FA5}">
                      <a16:colId xmlns:a16="http://schemas.microsoft.com/office/drawing/2014/main" val="2289333891"/>
                    </a:ext>
                  </a:extLst>
                </a:gridCol>
                <a:gridCol w="1017671">
                  <a:extLst>
                    <a:ext uri="{9D8B030D-6E8A-4147-A177-3AD203B41FA5}">
                      <a16:colId xmlns:a16="http://schemas.microsoft.com/office/drawing/2014/main" val="211836964"/>
                    </a:ext>
                  </a:extLst>
                </a:gridCol>
              </a:tblGrid>
              <a:tr h="398421">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data</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err="1">
                          <a:latin typeface="Cambria" panose="02040503050406030204" pitchFamily="18" charset="0"/>
                          <a:ea typeface="Cambria" panose="02040503050406030204" pitchFamily="18" charset="0"/>
                          <a:cs typeface="Times New Roman" panose="02020603050405020304" pitchFamily="18" charset="0"/>
                        </a:rPr>
                        <a:t>tx</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deleted</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13" name="表格 5">
            <a:extLst>
              <a:ext uri="{FF2B5EF4-FFF2-40B4-BE49-F238E27FC236}">
                <a16:creationId xmlns:a16="http://schemas.microsoft.com/office/drawing/2014/main" id="{FCE27794-6921-099E-5E7D-90FEF45AFACE}"/>
              </a:ext>
            </a:extLst>
          </p:cNvPr>
          <p:cNvGraphicFramePr>
            <a:graphicFrameLocks noGrp="1"/>
          </p:cNvGraphicFramePr>
          <p:nvPr>
            <p:extLst>
              <p:ext uri="{D42A27DB-BD31-4B8C-83A1-F6EECF244321}">
                <p14:modId xmlns:p14="http://schemas.microsoft.com/office/powerpoint/2010/main" val="3010713683"/>
              </p:ext>
            </p:extLst>
          </p:nvPr>
        </p:nvGraphicFramePr>
        <p:xfrm>
          <a:off x="1371147" y="5513679"/>
          <a:ext cx="2638800" cy="399600"/>
        </p:xfrm>
        <a:graphic>
          <a:graphicData uri="http://schemas.openxmlformats.org/drawingml/2006/table">
            <a:tbl>
              <a:tblPr firstRow="1" bandRow="1">
                <a:tableStyleId>{2D5ABB26-0587-4C30-8999-92F81FD0307C}</a:tableStyleId>
              </a:tblPr>
              <a:tblGrid>
                <a:gridCol w="892800">
                  <a:extLst>
                    <a:ext uri="{9D8B030D-6E8A-4147-A177-3AD203B41FA5}">
                      <a16:colId xmlns:a16="http://schemas.microsoft.com/office/drawing/2014/main" val="1042807678"/>
                    </a:ext>
                  </a:extLst>
                </a:gridCol>
                <a:gridCol w="727200">
                  <a:extLst>
                    <a:ext uri="{9D8B030D-6E8A-4147-A177-3AD203B41FA5}">
                      <a16:colId xmlns:a16="http://schemas.microsoft.com/office/drawing/2014/main" val="2289333891"/>
                    </a:ext>
                  </a:extLst>
                </a:gridCol>
                <a:gridCol w="1018800">
                  <a:extLst>
                    <a:ext uri="{9D8B030D-6E8A-4147-A177-3AD203B41FA5}">
                      <a16:colId xmlns:a16="http://schemas.microsoft.com/office/drawing/2014/main" val="211836964"/>
                    </a:ext>
                  </a:extLst>
                </a:gridCol>
              </a:tblGrid>
              <a:tr h="399600">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data</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err="1">
                          <a:latin typeface="Cambria" panose="02040503050406030204" pitchFamily="18" charset="0"/>
                          <a:ea typeface="Cambria" panose="02040503050406030204" pitchFamily="18" charset="0"/>
                          <a:cs typeface="Times New Roman" panose="02020603050405020304" pitchFamily="18" charset="0"/>
                        </a:rPr>
                        <a:t>tx</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deleted</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14" name="表格 5">
            <a:extLst>
              <a:ext uri="{FF2B5EF4-FFF2-40B4-BE49-F238E27FC236}">
                <a16:creationId xmlns:a16="http://schemas.microsoft.com/office/drawing/2014/main" id="{9FF3F984-4E1B-100E-4108-B8269A3E3EFE}"/>
              </a:ext>
            </a:extLst>
          </p:cNvPr>
          <p:cNvGraphicFramePr>
            <a:graphicFrameLocks noGrp="1"/>
          </p:cNvGraphicFramePr>
          <p:nvPr>
            <p:extLst>
              <p:ext uri="{D42A27DB-BD31-4B8C-83A1-F6EECF244321}">
                <p14:modId xmlns:p14="http://schemas.microsoft.com/office/powerpoint/2010/main" val="1224700421"/>
              </p:ext>
            </p:extLst>
          </p:nvPr>
        </p:nvGraphicFramePr>
        <p:xfrm>
          <a:off x="703973" y="4518779"/>
          <a:ext cx="457738" cy="398422"/>
        </p:xfrm>
        <a:graphic>
          <a:graphicData uri="http://schemas.openxmlformats.org/drawingml/2006/table">
            <a:tbl>
              <a:tblPr firstRow="1" bandRow="1">
                <a:tableStyleId>{2D5ABB26-0587-4C30-8999-92F81FD0307C}</a:tableStyleId>
              </a:tblPr>
              <a:tblGrid>
                <a:gridCol w="457738">
                  <a:extLst>
                    <a:ext uri="{9D8B030D-6E8A-4147-A177-3AD203B41FA5}">
                      <a16:colId xmlns:a16="http://schemas.microsoft.com/office/drawing/2014/main" val="1042807678"/>
                    </a:ext>
                  </a:extLst>
                </a:gridCol>
              </a:tblGrid>
              <a:tr h="398422">
                <a:tc>
                  <a:txBody>
                    <a:bodyPr/>
                    <a:lstStyle/>
                    <a:p>
                      <a:pPr algn="ctr"/>
                      <a:r>
                        <a:rPr lang="en-US" altLang="zh-CN" sz="1800" baseline="0" dirty="0">
                          <a:solidFill>
                            <a:srgbClr val="FF0000"/>
                          </a:solidFill>
                          <a:latin typeface="Cambria" panose="02040503050406030204" pitchFamily="18" charset="0"/>
                          <a:ea typeface="Cambria" panose="02040503050406030204" pitchFamily="18" charset="0"/>
                          <a:cs typeface="Times New Roman" panose="02020603050405020304" pitchFamily="18" charset="0"/>
                        </a:rPr>
                        <a:t>1</a:t>
                      </a:r>
                      <a:endParaRPr lang="zh-CN" altLang="en-US" sz="1800" baseline="0" dirty="0">
                        <a:solidFill>
                          <a:srgbClr val="FF0000"/>
                        </a:solidFill>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15" name="表格 5">
            <a:extLst>
              <a:ext uri="{FF2B5EF4-FFF2-40B4-BE49-F238E27FC236}">
                <a16:creationId xmlns:a16="http://schemas.microsoft.com/office/drawing/2014/main" id="{0D0EB1A5-F6D5-D90C-93BF-1867D890682B}"/>
              </a:ext>
            </a:extLst>
          </p:cNvPr>
          <p:cNvGraphicFramePr>
            <a:graphicFrameLocks noGrp="1"/>
          </p:cNvGraphicFramePr>
          <p:nvPr>
            <p:extLst>
              <p:ext uri="{D42A27DB-BD31-4B8C-83A1-F6EECF244321}">
                <p14:modId xmlns:p14="http://schemas.microsoft.com/office/powerpoint/2010/main" val="4068218723"/>
              </p:ext>
            </p:extLst>
          </p:nvPr>
        </p:nvGraphicFramePr>
        <p:xfrm>
          <a:off x="701773" y="5011144"/>
          <a:ext cx="450118" cy="398421"/>
        </p:xfrm>
        <a:graphic>
          <a:graphicData uri="http://schemas.openxmlformats.org/drawingml/2006/table">
            <a:tbl>
              <a:tblPr firstRow="1" bandRow="1">
                <a:tableStyleId>{2D5ABB26-0587-4C30-8999-92F81FD0307C}</a:tableStyleId>
              </a:tblPr>
              <a:tblGrid>
                <a:gridCol w="450118">
                  <a:extLst>
                    <a:ext uri="{9D8B030D-6E8A-4147-A177-3AD203B41FA5}">
                      <a16:colId xmlns:a16="http://schemas.microsoft.com/office/drawing/2014/main" val="1042807678"/>
                    </a:ext>
                  </a:extLst>
                </a:gridCol>
              </a:tblGrid>
              <a:tr h="398421">
                <a:tc>
                  <a:txBody>
                    <a:bodyPr/>
                    <a:lstStyle/>
                    <a:p>
                      <a:pPr algn="ctr"/>
                      <a:r>
                        <a:rPr lang="en-US" altLang="zh-CN" sz="1800" baseline="0" dirty="0">
                          <a:solidFill>
                            <a:srgbClr val="FF0000"/>
                          </a:solidFill>
                          <a:latin typeface="Cambria" panose="02040503050406030204" pitchFamily="18" charset="0"/>
                          <a:ea typeface="Cambria" panose="02040503050406030204" pitchFamily="18" charset="0"/>
                          <a:cs typeface="Times New Roman" panose="02020603050405020304" pitchFamily="18" charset="0"/>
                        </a:rPr>
                        <a:t>2</a:t>
                      </a:r>
                      <a:endParaRPr lang="zh-CN" altLang="en-US" sz="1800" baseline="0" dirty="0">
                        <a:solidFill>
                          <a:srgbClr val="FF0000"/>
                        </a:solidFill>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16" name="表格 5">
            <a:extLst>
              <a:ext uri="{FF2B5EF4-FFF2-40B4-BE49-F238E27FC236}">
                <a16:creationId xmlns:a16="http://schemas.microsoft.com/office/drawing/2014/main" id="{E6EA8C4F-37D1-7CE2-DBE1-9BA64C5EFA4F}"/>
              </a:ext>
            </a:extLst>
          </p:cNvPr>
          <p:cNvGraphicFramePr>
            <a:graphicFrameLocks noGrp="1"/>
          </p:cNvGraphicFramePr>
          <p:nvPr>
            <p:extLst>
              <p:ext uri="{D42A27DB-BD31-4B8C-83A1-F6EECF244321}">
                <p14:modId xmlns:p14="http://schemas.microsoft.com/office/powerpoint/2010/main" val="3568774829"/>
              </p:ext>
            </p:extLst>
          </p:nvPr>
        </p:nvGraphicFramePr>
        <p:xfrm>
          <a:off x="703973" y="5513679"/>
          <a:ext cx="457738" cy="398421"/>
        </p:xfrm>
        <a:graphic>
          <a:graphicData uri="http://schemas.openxmlformats.org/drawingml/2006/table">
            <a:tbl>
              <a:tblPr firstRow="1" bandRow="1">
                <a:tableStyleId>{2D5ABB26-0587-4C30-8999-92F81FD0307C}</a:tableStyleId>
              </a:tblPr>
              <a:tblGrid>
                <a:gridCol w="457738">
                  <a:extLst>
                    <a:ext uri="{9D8B030D-6E8A-4147-A177-3AD203B41FA5}">
                      <a16:colId xmlns:a16="http://schemas.microsoft.com/office/drawing/2014/main" val="1042807678"/>
                    </a:ext>
                  </a:extLst>
                </a:gridCol>
              </a:tblGrid>
              <a:tr h="398421">
                <a:tc>
                  <a:txBody>
                    <a:bodyPr/>
                    <a:lstStyle/>
                    <a:p>
                      <a:pPr algn="ctr"/>
                      <a:r>
                        <a:rPr lang="en-US" altLang="zh-CN" sz="1800" baseline="0" dirty="0">
                          <a:solidFill>
                            <a:srgbClr val="FF0000"/>
                          </a:solidFill>
                          <a:latin typeface="Cambria" panose="02040503050406030204" pitchFamily="18" charset="0"/>
                          <a:ea typeface="Cambria" panose="02040503050406030204" pitchFamily="18" charset="0"/>
                          <a:cs typeface="Times New Roman" panose="02020603050405020304" pitchFamily="18" charset="0"/>
                        </a:rPr>
                        <a:t>3</a:t>
                      </a:r>
                      <a:endParaRPr lang="zh-CN" altLang="en-US" sz="1800" baseline="0" dirty="0">
                        <a:solidFill>
                          <a:srgbClr val="FF0000"/>
                        </a:solidFill>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cxnSp>
        <p:nvCxnSpPr>
          <p:cNvPr id="17" name="直接箭头连接符 16">
            <a:extLst>
              <a:ext uri="{FF2B5EF4-FFF2-40B4-BE49-F238E27FC236}">
                <a16:creationId xmlns:a16="http://schemas.microsoft.com/office/drawing/2014/main" id="{1D4AF140-78CF-71A1-6E67-CBB91952A924}"/>
              </a:ext>
            </a:extLst>
          </p:cNvPr>
          <p:cNvCxnSpPr>
            <a:cxnSpLocks/>
            <a:stCxn id="14" idx="3"/>
            <a:endCxn id="7" idx="1"/>
          </p:cNvCxnSpPr>
          <p:nvPr/>
        </p:nvCxnSpPr>
        <p:spPr>
          <a:xfrm>
            <a:off x="1161711" y="4717990"/>
            <a:ext cx="209436" cy="0"/>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5A4E99D7-2B2D-9FDF-91EF-17E692B59A27}"/>
              </a:ext>
            </a:extLst>
          </p:cNvPr>
          <p:cNvCxnSpPr>
            <a:cxnSpLocks/>
            <a:stCxn id="15" idx="3"/>
            <a:endCxn id="12" idx="1"/>
          </p:cNvCxnSpPr>
          <p:nvPr/>
        </p:nvCxnSpPr>
        <p:spPr>
          <a:xfrm>
            <a:off x="1151891" y="5210354"/>
            <a:ext cx="219256" cy="0"/>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EE2906D5-18E0-8B38-76EA-140ACB003DAC}"/>
              </a:ext>
            </a:extLst>
          </p:cNvPr>
          <p:cNvCxnSpPr>
            <a:cxnSpLocks/>
            <a:stCxn id="16" idx="3"/>
            <a:endCxn id="13" idx="1"/>
          </p:cNvCxnSpPr>
          <p:nvPr/>
        </p:nvCxnSpPr>
        <p:spPr>
          <a:xfrm>
            <a:off x="1161711" y="5712889"/>
            <a:ext cx="209436" cy="590"/>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BC84412-42CD-7ED7-5222-890BE822BEC1}"/>
              </a:ext>
            </a:extLst>
          </p:cNvPr>
          <p:cNvSpPr txBox="1"/>
          <p:nvPr/>
        </p:nvSpPr>
        <p:spPr>
          <a:xfrm>
            <a:off x="1011682" y="5880150"/>
            <a:ext cx="2638799" cy="369332"/>
          </a:xfrm>
          <a:prstGeom prst="rect">
            <a:avLst/>
          </a:prstGeom>
          <a:noFill/>
        </p:spPr>
        <p:txBody>
          <a:bodyPr wrap="square" rtlCol="0">
            <a:spAutoFit/>
          </a:bodyPr>
          <a:lstStyle/>
          <a:p>
            <a:pPr algn="ctr"/>
            <a:r>
              <a:rPr lang="en-US" altLang="zh-CN" dirty="0">
                <a:latin typeface="Cambria" panose="02040503050406030204" pitchFamily="18" charset="0"/>
                <a:ea typeface="Cambria" panose="02040503050406030204" pitchFamily="18" charset="0"/>
              </a:rPr>
              <a:t>Database change history</a:t>
            </a:r>
            <a:endParaRPr lang="zh-CN" altLang="en-US" dirty="0">
              <a:latin typeface="Cambria" panose="02040503050406030204" pitchFamily="18" charset="0"/>
            </a:endParaRPr>
          </a:p>
        </p:txBody>
      </p:sp>
      <p:sp>
        <p:nvSpPr>
          <p:cNvPr id="10" name="图形 8">
            <a:extLst>
              <a:ext uri="{FF2B5EF4-FFF2-40B4-BE49-F238E27FC236}">
                <a16:creationId xmlns:a16="http://schemas.microsoft.com/office/drawing/2014/main" id="{3A7A0681-8CB4-15F0-76A7-EC0781C68EE1}"/>
              </a:ext>
            </a:extLst>
          </p:cNvPr>
          <p:cNvSpPr/>
          <p:nvPr/>
        </p:nvSpPr>
        <p:spPr>
          <a:xfrm>
            <a:off x="3502235" y="2708490"/>
            <a:ext cx="464078" cy="464078"/>
          </a:xfrm>
          <a:custGeom>
            <a:avLst/>
            <a:gdLst>
              <a:gd name="connsiteX0" fmla="*/ 410531 w 464078"/>
              <a:gd name="connsiteY0" fmla="*/ 464079 h 464078"/>
              <a:gd name="connsiteX1" fmla="*/ 372540 w 464078"/>
              <a:gd name="connsiteY1" fmla="*/ 448077 h 464078"/>
              <a:gd name="connsiteX2" fmla="*/ 356984 w 464078"/>
              <a:gd name="connsiteY2" fmla="*/ 410531 h 464078"/>
              <a:gd name="connsiteX3" fmla="*/ 356984 w 464078"/>
              <a:gd name="connsiteY3" fmla="*/ 53548 h 464078"/>
              <a:gd name="connsiteX4" fmla="*/ 372433 w 464078"/>
              <a:gd name="connsiteY4" fmla="*/ 15663 h 464078"/>
              <a:gd name="connsiteX5" fmla="*/ 410531 w 464078"/>
              <a:gd name="connsiteY5" fmla="*/ 0 h 464078"/>
              <a:gd name="connsiteX6" fmla="*/ 448077 w 464078"/>
              <a:gd name="connsiteY6" fmla="*/ 15556 h 464078"/>
              <a:gd name="connsiteX7" fmla="*/ 464079 w 464078"/>
              <a:gd name="connsiteY7" fmla="*/ 53548 h 464078"/>
              <a:gd name="connsiteX8" fmla="*/ 464079 w 464078"/>
              <a:gd name="connsiteY8" fmla="*/ 410531 h 464078"/>
              <a:gd name="connsiteX9" fmla="*/ 447970 w 464078"/>
              <a:gd name="connsiteY9" fmla="*/ 448185 h 464078"/>
              <a:gd name="connsiteX10" fmla="*/ 410531 w 464078"/>
              <a:gd name="connsiteY10" fmla="*/ 464079 h 464078"/>
              <a:gd name="connsiteX11" fmla="*/ 410531 w 464078"/>
              <a:gd name="connsiteY11" fmla="*/ 17849 h 464078"/>
              <a:gd name="connsiteX12" fmla="*/ 385061 w 464078"/>
              <a:gd name="connsiteY12" fmla="*/ 28282 h 464078"/>
              <a:gd name="connsiteX13" fmla="*/ 374833 w 464078"/>
              <a:gd name="connsiteY13" fmla="*/ 53548 h 464078"/>
              <a:gd name="connsiteX14" fmla="*/ 374833 w 464078"/>
              <a:gd name="connsiteY14" fmla="*/ 410531 h 464078"/>
              <a:gd name="connsiteX15" fmla="*/ 385159 w 464078"/>
              <a:gd name="connsiteY15" fmla="*/ 435458 h 464078"/>
              <a:gd name="connsiteX16" fmla="*/ 410531 w 464078"/>
              <a:gd name="connsiteY16" fmla="*/ 446230 h 464078"/>
              <a:gd name="connsiteX17" fmla="*/ 435351 w 464078"/>
              <a:gd name="connsiteY17" fmla="*/ 435565 h 464078"/>
              <a:gd name="connsiteX18" fmla="*/ 446230 w 464078"/>
              <a:gd name="connsiteY18" fmla="*/ 410531 h 464078"/>
              <a:gd name="connsiteX19" fmla="*/ 446230 w 464078"/>
              <a:gd name="connsiteY19" fmla="*/ 53548 h 464078"/>
              <a:gd name="connsiteX20" fmla="*/ 435458 w 464078"/>
              <a:gd name="connsiteY20" fmla="*/ 28175 h 464078"/>
              <a:gd name="connsiteX21" fmla="*/ 410531 w 464078"/>
              <a:gd name="connsiteY21" fmla="*/ 17849 h 464078"/>
              <a:gd name="connsiteX22" fmla="*/ 232040 w 464078"/>
              <a:gd name="connsiteY22" fmla="*/ 464079 h 464078"/>
              <a:gd name="connsiteX23" fmla="*/ 194047 w 464078"/>
              <a:gd name="connsiteY23" fmla="*/ 448077 h 464078"/>
              <a:gd name="connsiteX24" fmla="*/ 178492 w 464078"/>
              <a:gd name="connsiteY24" fmla="*/ 410531 h 464078"/>
              <a:gd name="connsiteX25" fmla="*/ 178492 w 464078"/>
              <a:gd name="connsiteY25" fmla="*/ 187417 h 464078"/>
              <a:gd name="connsiteX26" fmla="*/ 193940 w 464078"/>
              <a:gd name="connsiteY26" fmla="*/ 149532 h 464078"/>
              <a:gd name="connsiteX27" fmla="*/ 232040 w 464078"/>
              <a:gd name="connsiteY27" fmla="*/ 133869 h 464078"/>
              <a:gd name="connsiteX28" fmla="*/ 269585 w 464078"/>
              <a:gd name="connsiteY28" fmla="*/ 149425 h 464078"/>
              <a:gd name="connsiteX29" fmla="*/ 285587 w 464078"/>
              <a:gd name="connsiteY29" fmla="*/ 187417 h 464078"/>
              <a:gd name="connsiteX30" fmla="*/ 285587 w 464078"/>
              <a:gd name="connsiteY30" fmla="*/ 410531 h 464078"/>
              <a:gd name="connsiteX31" fmla="*/ 269478 w 464078"/>
              <a:gd name="connsiteY31" fmla="*/ 448185 h 464078"/>
              <a:gd name="connsiteX32" fmla="*/ 232040 w 464078"/>
              <a:gd name="connsiteY32" fmla="*/ 464079 h 464078"/>
              <a:gd name="connsiteX33" fmla="*/ 232040 w 464078"/>
              <a:gd name="connsiteY33" fmla="*/ 151718 h 464078"/>
              <a:gd name="connsiteX34" fmla="*/ 206569 w 464078"/>
              <a:gd name="connsiteY34" fmla="*/ 162151 h 464078"/>
              <a:gd name="connsiteX35" fmla="*/ 196341 w 464078"/>
              <a:gd name="connsiteY35" fmla="*/ 187417 h 464078"/>
              <a:gd name="connsiteX36" fmla="*/ 196341 w 464078"/>
              <a:gd name="connsiteY36" fmla="*/ 410531 h 464078"/>
              <a:gd name="connsiteX37" fmla="*/ 206667 w 464078"/>
              <a:gd name="connsiteY37" fmla="*/ 435458 h 464078"/>
              <a:gd name="connsiteX38" fmla="*/ 232040 w 464078"/>
              <a:gd name="connsiteY38" fmla="*/ 446230 h 464078"/>
              <a:gd name="connsiteX39" fmla="*/ 256859 w 464078"/>
              <a:gd name="connsiteY39" fmla="*/ 435565 h 464078"/>
              <a:gd name="connsiteX40" fmla="*/ 267738 w 464078"/>
              <a:gd name="connsiteY40" fmla="*/ 410531 h 464078"/>
              <a:gd name="connsiteX41" fmla="*/ 267738 w 464078"/>
              <a:gd name="connsiteY41" fmla="*/ 187417 h 464078"/>
              <a:gd name="connsiteX42" fmla="*/ 256966 w 464078"/>
              <a:gd name="connsiteY42" fmla="*/ 162044 h 464078"/>
              <a:gd name="connsiteX43" fmla="*/ 232040 w 464078"/>
              <a:gd name="connsiteY43" fmla="*/ 151718 h 464078"/>
              <a:gd name="connsiteX44" fmla="*/ 53548 w 464078"/>
              <a:gd name="connsiteY44" fmla="*/ 464079 h 464078"/>
              <a:gd name="connsiteX45" fmla="*/ 15556 w 464078"/>
              <a:gd name="connsiteY45" fmla="*/ 448077 h 464078"/>
              <a:gd name="connsiteX46" fmla="*/ 0 w 464078"/>
              <a:gd name="connsiteY46" fmla="*/ 410531 h 464078"/>
              <a:gd name="connsiteX47" fmla="*/ 0 w 464078"/>
              <a:gd name="connsiteY47" fmla="*/ 365909 h 464078"/>
              <a:gd name="connsiteX48" fmla="*/ 15448 w 464078"/>
              <a:gd name="connsiteY48" fmla="*/ 328024 h 464078"/>
              <a:gd name="connsiteX49" fmla="*/ 53548 w 464078"/>
              <a:gd name="connsiteY49" fmla="*/ 312361 h 464078"/>
              <a:gd name="connsiteX50" fmla="*/ 91102 w 464078"/>
              <a:gd name="connsiteY50" fmla="*/ 327916 h 464078"/>
              <a:gd name="connsiteX51" fmla="*/ 107095 w 464078"/>
              <a:gd name="connsiteY51" fmla="*/ 365909 h 464078"/>
              <a:gd name="connsiteX52" fmla="*/ 107095 w 464078"/>
              <a:gd name="connsiteY52" fmla="*/ 410531 h 464078"/>
              <a:gd name="connsiteX53" fmla="*/ 90986 w 464078"/>
              <a:gd name="connsiteY53" fmla="*/ 448185 h 464078"/>
              <a:gd name="connsiteX54" fmla="*/ 53548 w 464078"/>
              <a:gd name="connsiteY54" fmla="*/ 464079 h 464078"/>
              <a:gd name="connsiteX55" fmla="*/ 53548 w 464078"/>
              <a:gd name="connsiteY55" fmla="*/ 330210 h 464078"/>
              <a:gd name="connsiteX56" fmla="*/ 28077 w 464078"/>
              <a:gd name="connsiteY56" fmla="*/ 340643 h 464078"/>
              <a:gd name="connsiteX57" fmla="*/ 17849 w 464078"/>
              <a:gd name="connsiteY57" fmla="*/ 365909 h 464078"/>
              <a:gd name="connsiteX58" fmla="*/ 17849 w 464078"/>
              <a:gd name="connsiteY58" fmla="*/ 410531 h 464078"/>
              <a:gd name="connsiteX59" fmla="*/ 28175 w 464078"/>
              <a:gd name="connsiteY59" fmla="*/ 435458 h 464078"/>
              <a:gd name="connsiteX60" fmla="*/ 53548 w 464078"/>
              <a:gd name="connsiteY60" fmla="*/ 446230 h 464078"/>
              <a:gd name="connsiteX61" fmla="*/ 78367 w 464078"/>
              <a:gd name="connsiteY61" fmla="*/ 435565 h 464078"/>
              <a:gd name="connsiteX62" fmla="*/ 89246 w 464078"/>
              <a:gd name="connsiteY62" fmla="*/ 410531 h 464078"/>
              <a:gd name="connsiteX63" fmla="*/ 89246 w 464078"/>
              <a:gd name="connsiteY63" fmla="*/ 365909 h 464078"/>
              <a:gd name="connsiteX64" fmla="*/ 78474 w 464078"/>
              <a:gd name="connsiteY64" fmla="*/ 340536 h 464078"/>
              <a:gd name="connsiteX65" fmla="*/ 53548 w 464078"/>
              <a:gd name="connsiteY65" fmla="*/ 330210 h 46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64078" h="464078">
                <a:moveTo>
                  <a:pt x="410531" y="464079"/>
                </a:moveTo>
                <a:cubicBezTo>
                  <a:pt x="395940" y="464079"/>
                  <a:pt x="383160" y="458689"/>
                  <a:pt x="372540" y="448077"/>
                </a:cubicBezTo>
                <a:cubicBezTo>
                  <a:pt x="362222" y="437770"/>
                  <a:pt x="356984" y="425132"/>
                  <a:pt x="356984" y="410531"/>
                </a:cubicBezTo>
                <a:lnTo>
                  <a:pt x="356984" y="53548"/>
                </a:lnTo>
                <a:cubicBezTo>
                  <a:pt x="356984" y="39000"/>
                  <a:pt x="362187" y="26256"/>
                  <a:pt x="372433" y="15663"/>
                </a:cubicBezTo>
                <a:cubicBezTo>
                  <a:pt x="383240" y="5203"/>
                  <a:pt x="395994" y="0"/>
                  <a:pt x="410531" y="0"/>
                </a:cubicBezTo>
                <a:cubicBezTo>
                  <a:pt x="425132" y="0"/>
                  <a:pt x="437761" y="5230"/>
                  <a:pt x="448077" y="15556"/>
                </a:cubicBezTo>
                <a:cubicBezTo>
                  <a:pt x="458689" y="26176"/>
                  <a:pt x="464079" y="38956"/>
                  <a:pt x="464079" y="53548"/>
                </a:cubicBezTo>
                <a:lnTo>
                  <a:pt x="464079" y="410531"/>
                </a:lnTo>
                <a:cubicBezTo>
                  <a:pt x="464079" y="425186"/>
                  <a:pt x="458662" y="437858"/>
                  <a:pt x="447970" y="448185"/>
                </a:cubicBezTo>
                <a:cubicBezTo>
                  <a:pt x="437858" y="458662"/>
                  <a:pt x="425186" y="464079"/>
                  <a:pt x="410531" y="464079"/>
                </a:cubicBezTo>
                <a:close/>
                <a:moveTo>
                  <a:pt x="410531" y="17849"/>
                </a:moveTo>
                <a:cubicBezTo>
                  <a:pt x="400652" y="17849"/>
                  <a:pt x="392316" y="21258"/>
                  <a:pt x="385061" y="28282"/>
                </a:cubicBezTo>
                <a:cubicBezTo>
                  <a:pt x="378242" y="35324"/>
                  <a:pt x="374833" y="43659"/>
                  <a:pt x="374833" y="53548"/>
                </a:cubicBezTo>
                <a:lnTo>
                  <a:pt x="374833" y="410531"/>
                </a:lnTo>
                <a:cubicBezTo>
                  <a:pt x="374833" y="420367"/>
                  <a:pt x="378216" y="428515"/>
                  <a:pt x="385159" y="435458"/>
                </a:cubicBezTo>
                <a:cubicBezTo>
                  <a:pt x="392415" y="442705"/>
                  <a:pt x="400706" y="446230"/>
                  <a:pt x="410531" y="446230"/>
                </a:cubicBezTo>
                <a:cubicBezTo>
                  <a:pt x="420295" y="446230"/>
                  <a:pt x="428417" y="442741"/>
                  <a:pt x="435351" y="435565"/>
                </a:cubicBezTo>
                <a:cubicBezTo>
                  <a:pt x="442741" y="428417"/>
                  <a:pt x="446230" y="420295"/>
                  <a:pt x="446230" y="410531"/>
                </a:cubicBezTo>
                <a:lnTo>
                  <a:pt x="446230" y="53548"/>
                </a:lnTo>
                <a:cubicBezTo>
                  <a:pt x="446230" y="43721"/>
                  <a:pt x="442705" y="35430"/>
                  <a:pt x="435458" y="28175"/>
                </a:cubicBezTo>
                <a:cubicBezTo>
                  <a:pt x="428515" y="21223"/>
                  <a:pt x="420358" y="17849"/>
                  <a:pt x="410531" y="17849"/>
                </a:cubicBezTo>
                <a:close/>
                <a:moveTo>
                  <a:pt x="232040" y="464079"/>
                </a:moveTo>
                <a:cubicBezTo>
                  <a:pt x="217448" y="464079"/>
                  <a:pt x="204668" y="458689"/>
                  <a:pt x="194047" y="448077"/>
                </a:cubicBezTo>
                <a:cubicBezTo>
                  <a:pt x="183722" y="437761"/>
                  <a:pt x="178492" y="425132"/>
                  <a:pt x="178492" y="410531"/>
                </a:cubicBezTo>
                <a:lnTo>
                  <a:pt x="178492" y="187417"/>
                </a:lnTo>
                <a:cubicBezTo>
                  <a:pt x="178492" y="172878"/>
                  <a:pt x="183695" y="160134"/>
                  <a:pt x="193940" y="149532"/>
                </a:cubicBezTo>
                <a:cubicBezTo>
                  <a:pt x="204757" y="139072"/>
                  <a:pt x="217501" y="133869"/>
                  <a:pt x="232040" y="133869"/>
                </a:cubicBezTo>
                <a:cubicBezTo>
                  <a:pt x="246640" y="133869"/>
                  <a:pt x="259268" y="139099"/>
                  <a:pt x="269585" y="149425"/>
                </a:cubicBezTo>
                <a:cubicBezTo>
                  <a:pt x="280197" y="160045"/>
                  <a:pt x="285587" y="172825"/>
                  <a:pt x="285587" y="187417"/>
                </a:cubicBezTo>
                <a:lnTo>
                  <a:pt x="285587" y="410531"/>
                </a:lnTo>
                <a:cubicBezTo>
                  <a:pt x="285587" y="425186"/>
                  <a:pt x="280170" y="437858"/>
                  <a:pt x="269478" y="448185"/>
                </a:cubicBezTo>
                <a:cubicBezTo>
                  <a:pt x="259367" y="458662"/>
                  <a:pt x="246694" y="464079"/>
                  <a:pt x="232040" y="464079"/>
                </a:cubicBezTo>
                <a:close/>
                <a:moveTo>
                  <a:pt x="232040" y="151718"/>
                </a:moveTo>
                <a:cubicBezTo>
                  <a:pt x="222160" y="151718"/>
                  <a:pt x="213816" y="155127"/>
                  <a:pt x="206569" y="162151"/>
                </a:cubicBezTo>
                <a:cubicBezTo>
                  <a:pt x="199750" y="169193"/>
                  <a:pt x="196341" y="177537"/>
                  <a:pt x="196341" y="187417"/>
                </a:cubicBezTo>
                <a:lnTo>
                  <a:pt x="196341" y="410531"/>
                </a:lnTo>
                <a:cubicBezTo>
                  <a:pt x="196341" y="420358"/>
                  <a:pt x="199715" y="428515"/>
                  <a:pt x="206667" y="435458"/>
                </a:cubicBezTo>
                <a:cubicBezTo>
                  <a:pt x="213923" y="442705"/>
                  <a:pt x="222214" y="446230"/>
                  <a:pt x="232040" y="446230"/>
                </a:cubicBezTo>
                <a:cubicBezTo>
                  <a:pt x="241803" y="446230"/>
                  <a:pt x="249925" y="442741"/>
                  <a:pt x="256859" y="435565"/>
                </a:cubicBezTo>
                <a:cubicBezTo>
                  <a:pt x="264249" y="428417"/>
                  <a:pt x="267738" y="420295"/>
                  <a:pt x="267738" y="410531"/>
                </a:cubicBezTo>
                <a:lnTo>
                  <a:pt x="267738" y="187417"/>
                </a:lnTo>
                <a:cubicBezTo>
                  <a:pt x="267738" y="177590"/>
                  <a:pt x="264213" y="169299"/>
                  <a:pt x="256966" y="162044"/>
                </a:cubicBezTo>
                <a:cubicBezTo>
                  <a:pt x="250022" y="155092"/>
                  <a:pt x="241865" y="151718"/>
                  <a:pt x="232040" y="151718"/>
                </a:cubicBezTo>
                <a:close/>
                <a:moveTo>
                  <a:pt x="53548" y="464079"/>
                </a:moveTo>
                <a:cubicBezTo>
                  <a:pt x="38956" y="464079"/>
                  <a:pt x="26176" y="458689"/>
                  <a:pt x="15556" y="448077"/>
                </a:cubicBezTo>
                <a:cubicBezTo>
                  <a:pt x="5230" y="437761"/>
                  <a:pt x="0" y="425132"/>
                  <a:pt x="0" y="410531"/>
                </a:cubicBezTo>
                <a:lnTo>
                  <a:pt x="0" y="365909"/>
                </a:lnTo>
                <a:cubicBezTo>
                  <a:pt x="0" y="351370"/>
                  <a:pt x="5203" y="338617"/>
                  <a:pt x="15448" y="328024"/>
                </a:cubicBezTo>
                <a:cubicBezTo>
                  <a:pt x="26256" y="317564"/>
                  <a:pt x="39000" y="312361"/>
                  <a:pt x="53548" y="312361"/>
                </a:cubicBezTo>
                <a:cubicBezTo>
                  <a:pt x="68148" y="312361"/>
                  <a:pt x="80785" y="317600"/>
                  <a:pt x="91102" y="327916"/>
                </a:cubicBezTo>
                <a:cubicBezTo>
                  <a:pt x="101713" y="338537"/>
                  <a:pt x="107095" y="351317"/>
                  <a:pt x="107095" y="365909"/>
                </a:cubicBezTo>
                <a:lnTo>
                  <a:pt x="107095" y="410531"/>
                </a:lnTo>
                <a:cubicBezTo>
                  <a:pt x="107095" y="425186"/>
                  <a:pt x="101678" y="437858"/>
                  <a:pt x="90986" y="448185"/>
                </a:cubicBezTo>
                <a:cubicBezTo>
                  <a:pt x="80866" y="458662"/>
                  <a:pt x="68202" y="464079"/>
                  <a:pt x="53548" y="464079"/>
                </a:cubicBezTo>
                <a:close/>
                <a:moveTo>
                  <a:pt x="53548" y="330210"/>
                </a:moveTo>
                <a:cubicBezTo>
                  <a:pt x="43659" y="330210"/>
                  <a:pt x="35324" y="333619"/>
                  <a:pt x="28077" y="340643"/>
                </a:cubicBezTo>
                <a:cubicBezTo>
                  <a:pt x="21258" y="347694"/>
                  <a:pt x="17849" y="356029"/>
                  <a:pt x="17849" y="365909"/>
                </a:cubicBezTo>
                <a:lnTo>
                  <a:pt x="17849" y="410531"/>
                </a:lnTo>
                <a:cubicBezTo>
                  <a:pt x="17849" y="420358"/>
                  <a:pt x="21223" y="428515"/>
                  <a:pt x="28175" y="435458"/>
                </a:cubicBezTo>
                <a:cubicBezTo>
                  <a:pt x="35430" y="442705"/>
                  <a:pt x="43721" y="446230"/>
                  <a:pt x="53548" y="446230"/>
                </a:cubicBezTo>
                <a:cubicBezTo>
                  <a:pt x="63311" y="446230"/>
                  <a:pt x="71423" y="442741"/>
                  <a:pt x="78367" y="435565"/>
                </a:cubicBezTo>
                <a:cubicBezTo>
                  <a:pt x="85756" y="428417"/>
                  <a:pt x="89246" y="420295"/>
                  <a:pt x="89246" y="410531"/>
                </a:cubicBezTo>
                <a:lnTo>
                  <a:pt x="89246" y="365909"/>
                </a:lnTo>
                <a:cubicBezTo>
                  <a:pt x="89246" y="356083"/>
                  <a:pt x="85721" y="347792"/>
                  <a:pt x="78474" y="340536"/>
                </a:cubicBezTo>
                <a:cubicBezTo>
                  <a:pt x="71531" y="333593"/>
                  <a:pt x="63382" y="330210"/>
                  <a:pt x="53548" y="330210"/>
                </a:cubicBezTo>
                <a:close/>
              </a:path>
            </a:pathLst>
          </a:custGeom>
          <a:ln/>
        </p:spPr>
        <p:style>
          <a:lnRef idx="2">
            <a:schemeClr val="accent6"/>
          </a:lnRef>
          <a:fillRef idx="1">
            <a:schemeClr val="lt1"/>
          </a:fillRef>
          <a:effectRef idx="0">
            <a:schemeClr val="accent6"/>
          </a:effectRef>
          <a:fontRef idx="minor">
            <a:schemeClr val="dk1"/>
          </a:fontRef>
        </p:style>
        <p:txBody>
          <a:bodyPr rtlCol="0" anchor="ctr"/>
          <a:lstStyle/>
          <a:p>
            <a:endParaRPr lang="zh-CN" altLang="en-US"/>
          </a:p>
        </p:txBody>
      </p:sp>
      <p:grpSp>
        <p:nvGrpSpPr>
          <p:cNvPr id="11" name="组合 10">
            <a:extLst>
              <a:ext uri="{FF2B5EF4-FFF2-40B4-BE49-F238E27FC236}">
                <a16:creationId xmlns:a16="http://schemas.microsoft.com/office/drawing/2014/main" id="{0A080FF4-50DF-6B5F-7EAA-C854BA59E830}"/>
              </a:ext>
            </a:extLst>
          </p:cNvPr>
          <p:cNvGrpSpPr/>
          <p:nvPr/>
        </p:nvGrpSpPr>
        <p:grpSpPr>
          <a:xfrm>
            <a:off x="4080816" y="2590800"/>
            <a:ext cx="2182824" cy="3658682"/>
            <a:chOff x="4080816" y="2590800"/>
            <a:chExt cx="2182824" cy="3658682"/>
          </a:xfrm>
        </p:grpSpPr>
        <p:sp>
          <p:nvSpPr>
            <p:cNvPr id="26" name="右大括号 25">
              <a:extLst>
                <a:ext uri="{FF2B5EF4-FFF2-40B4-BE49-F238E27FC236}">
                  <a16:creationId xmlns:a16="http://schemas.microsoft.com/office/drawing/2014/main" id="{15DFDECE-AC8D-B6D4-BE31-D4922C3450DB}"/>
                </a:ext>
              </a:extLst>
            </p:cNvPr>
            <p:cNvSpPr/>
            <p:nvPr/>
          </p:nvSpPr>
          <p:spPr>
            <a:xfrm>
              <a:off x="4080816" y="2590800"/>
              <a:ext cx="759341" cy="3658682"/>
            </a:xfrm>
            <a:prstGeom prst="rightBrace">
              <a:avLst>
                <a:gd name="adj1" fmla="val 37435"/>
                <a:gd name="adj2" fmla="val 50000"/>
              </a:avLst>
            </a:prstGeom>
            <a:ln w="28575" cap="rnd">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F1195721-E443-14A5-4690-FD8A68DE5CEF}"/>
                </a:ext>
              </a:extLst>
            </p:cNvPr>
            <p:cNvCxnSpPr>
              <a:stCxn id="26" idx="1"/>
            </p:cNvCxnSpPr>
            <p:nvPr/>
          </p:nvCxnSpPr>
          <p:spPr>
            <a:xfrm>
              <a:off x="4840157" y="4420141"/>
              <a:ext cx="1423483"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1" name="直接箭头连接符 20">
            <a:extLst>
              <a:ext uri="{FF2B5EF4-FFF2-40B4-BE49-F238E27FC236}">
                <a16:creationId xmlns:a16="http://schemas.microsoft.com/office/drawing/2014/main" id="{F6DFE31D-C81F-AE9C-1AAA-80FD71EEAD8E}"/>
              </a:ext>
            </a:extLst>
          </p:cNvPr>
          <p:cNvCxnSpPr/>
          <p:nvPr/>
        </p:nvCxnSpPr>
        <p:spPr>
          <a:xfrm>
            <a:off x="8396294" y="4427463"/>
            <a:ext cx="1548000"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964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P spid="20" grpId="0"/>
      <p:bldP spid="34" grpId="0"/>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1036181"/>
          </a:xfrm>
        </p:spPr>
        <p:txBody>
          <a:bodyPr/>
          <a:lstStyle/>
          <a:p>
            <a:r>
              <a:rPr lang="en-US" altLang="zh-CN" sz="2400" dirty="0">
                <a:latin typeface="Cambria" panose="02040503050406030204" pitchFamily="18" charset="0"/>
                <a:ea typeface="Cambria" panose="02040503050406030204" pitchFamily="18" charset="0"/>
              </a:rPr>
              <a:t>Database change history: how the DBMS modifies each row</a:t>
            </a:r>
          </a:p>
          <a:p>
            <a:endParaRPr lang="en-US" altLang="zh-CN" sz="2400" dirty="0">
              <a:latin typeface="Cambria" panose="02040503050406030204" pitchFamily="18" charset="0"/>
              <a:ea typeface="Cambria" panose="02040503050406030204" pitchFamily="18" charset="0"/>
            </a:endParaRP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View Construction</a:t>
            </a:r>
            <a:endParaRPr lang="zh-CN" altLang="en-US" sz="3600" dirty="0">
              <a:latin typeface="Cambria" panose="02040503050406030204" pitchFamily="18" charset="0"/>
              <a:ea typeface="+mn-ea"/>
            </a:endParaRPr>
          </a:p>
        </p:txBody>
      </p:sp>
      <p:graphicFrame>
        <p:nvGraphicFramePr>
          <p:cNvPr id="127" name="表格 3">
            <a:extLst>
              <a:ext uri="{FF2B5EF4-FFF2-40B4-BE49-F238E27FC236}">
                <a16:creationId xmlns:a16="http://schemas.microsoft.com/office/drawing/2014/main" id="{5EC05454-3E55-64D5-4DDE-61C6B7B37BD6}"/>
              </a:ext>
            </a:extLst>
          </p:cNvPr>
          <p:cNvGraphicFramePr>
            <a:graphicFrameLocks noGrp="1"/>
          </p:cNvGraphicFramePr>
          <p:nvPr>
            <p:extLst>
              <p:ext uri="{D42A27DB-BD31-4B8C-83A1-F6EECF244321}">
                <p14:modId xmlns:p14="http://schemas.microsoft.com/office/powerpoint/2010/main" val="3186290938"/>
              </p:ext>
            </p:extLst>
          </p:nvPr>
        </p:nvGraphicFramePr>
        <p:xfrm>
          <a:off x="1527665" y="3383028"/>
          <a:ext cx="2736000" cy="1341120"/>
        </p:xfrm>
        <a:graphic>
          <a:graphicData uri="http://schemas.openxmlformats.org/drawingml/2006/table">
            <a:tbl>
              <a:tblPr firstRow="1" bandRow="1">
                <a:tableStyleId>{073A0DAA-6AF3-43AB-8588-CEC1D06C72B9}</a:tableStyleId>
              </a:tblPr>
              <a:tblGrid>
                <a:gridCol w="828000">
                  <a:extLst>
                    <a:ext uri="{9D8B030D-6E8A-4147-A177-3AD203B41FA5}">
                      <a16:colId xmlns:a16="http://schemas.microsoft.com/office/drawing/2014/main" val="3824237959"/>
                    </a:ext>
                  </a:extLst>
                </a:gridCol>
                <a:gridCol w="828000">
                  <a:extLst>
                    <a:ext uri="{9D8B030D-6E8A-4147-A177-3AD203B41FA5}">
                      <a16:colId xmlns:a16="http://schemas.microsoft.com/office/drawing/2014/main" val="182234189"/>
                    </a:ext>
                  </a:extLst>
                </a:gridCol>
                <a:gridCol w="1080000">
                  <a:extLst>
                    <a:ext uri="{9D8B030D-6E8A-4147-A177-3AD203B41FA5}">
                      <a16:colId xmlns:a16="http://schemas.microsoft.com/office/drawing/2014/main" val="78572587"/>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tc>
                  <a:txBody>
                    <a:bodyPr/>
                    <a:lstStyle/>
                    <a:p>
                      <a:pPr algn="ctr"/>
                      <a:r>
                        <a:rPr lang="en-US" altLang="zh-CN" sz="1600" dirty="0" err="1">
                          <a:latin typeface="Consolas" panose="020B0609020204030204" pitchFamily="49" charset="0"/>
                        </a:rPr>
                        <a:t>rowId</a:t>
                      </a:r>
                      <a:endParaRPr lang="zh-CN" altLang="en-US" sz="1600" dirty="0">
                        <a:latin typeface="Consolas" panose="020B0609020204030204" pitchFamily="49" charset="0"/>
                      </a:endParaRPr>
                    </a:p>
                  </a:txBody>
                  <a:tcPr anchor="ctr">
                    <a:solidFill>
                      <a:schemeClr val="accent4"/>
                    </a:solidFill>
                  </a:tcP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1</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2</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3</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3193088985"/>
                  </a:ext>
                </a:extLst>
              </a:tr>
            </a:tbl>
          </a:graphicData>
        </a:graphic>
      </p:graphicFrame>
      <p:sp>
        <p:nvSpPr>
          <p:cNvPr id="50" name="下箭头 40">
            <a:extLst>
              <a:ext uri="{FF2B5EF4-FFF2-40B4-BE49-F238E27FC236}">
                <a16:creationId xmlns:a16="http://schemas.microsoft.com/office/drawing/2014/main" id="{AE0A2BDF-D1CF-B777-7005-0AC047A2D81B}"/>
              </a:ext>
            </a:extLst>
          </p:cNvPr>
          <p:cNvSpPr/>
          <p:nvPr/>
        </p:nvSpPr>
        <p:spPr bwMode="gray">
          <a:xfrm rot="16200000" flipH="1">
            <a:off x="5445233" y="3528677"/>
            <a:ext cx="316800" cy="1080000"/>
          </a:xfrm>
          <a:prstGeom prst="downArrow">
            <a:avLst>
              <a:gd name="adj1" fmla="val 50000"/>
              <a:gd name="adj2" fmla="val 64686"/>
            </a:avLst>
          </a:prstGeom>
          <a:solidFill>
            <a:schemeClr val="bg1">
              <a:lumMod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pPr algn="ctr">
              <a:lnSpc>
                <a:spcPts val="3000"/>
              </a:lnSpc>
              <a:defRPr/>
            </a:pPr>
            <a:endParaRPr lang="zh-CN" altLang="en-US" sz="2800" dirty="0">
              <a:solidFill>
                <a:schemeClr val="bg1"/>
              </a:solidFill>
              <a:latin typeface="华文仿宋" panose="02010600040101010101" pitchFamily="2" charset="-122"/>
              <a:ea typeface="华文仿宋" panose="02010600040101010101" pitchFamily="2" charset="-122"/>
            </a:endParaRPr>
          </a:p>
        </p:txBody>
      </p:sp>
      <p:graphicFrame>
        <p:nvGraphicFramePr>
          <p:cNvPr id="5" name="表格 3">
            <a:extLst>
              <a:ext uri="{FF2B5EF4-FFF2-40B4-BE49-F238E27FC236}">
                <a16:creationId xmlns:a16="http://schemas.microsoft.com/office/drawing/2014/main" id="{0025FC2B-1F19-EC41-FED3-004720752474}"/>
              </a:ext>
            </a:extLst>
          </p:cNvPr>
          <p:cNvGraphicFramePr>
            <a:graphicFrameLocks noGrp="1"/>
          </p:cNvGraphicFramePr>
          <p:nvPr>
            <p:extLst>
              <p:ext uri="{D42A27DB-BD31-4B8C-83A1-F6EECF244321}">
                <p14:modId xmlns:p14="http://schemas.microsoft.com/office/powerpoint/2010/main" val="2098645143"/>
              </p:ext>
            </p:extLst>
          </p:nvPr>
        </p:nvGraphicFramePr>
        <p:xfrm>
          <a:off x="1527665" y="3379676"/>
          <a:ext cx="1656000" cy="1341120"/>
        </p:xfrm>
        <a:graphic>
          <a:graphicData uri="http://schemas.openxmlformats.org/drawingml/2006/table">
            <a:tbl>
              <a:tblPr firstRow="1" bandRow="1">
                <a:tableStyleId>{073A0DAA-6AF3-43AB-8588-CEC1D06C72B9}</a:tableStyleId>
              </a:tblPr>
              <a:tblGrid>
                <a:gridCol w="828000">
                  <a:extLst>
                    <a:ext uri="{9D8B030D-6E8A-4147-A177-3AD203B41FA5}">
                      <a16:colId xmlns:a16="http://schemas.microsoft.com/office/drawing/2014/main" val="3824237959"/>
                    </a:ext>
                  </a:extLst>
                </a:gridCol>
                <a:gridCol w="828000">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3193088985"/>
                  </a:ext>
                </a:extLst>
              </a:tr>
            </a:tbl>
          </a:graphicData>
        </a:graphic>
      </p:graphicFrame>
      <p:sp>
        <p:nvSpPr>
          <p:cNvPr id="6" name="灯片编号占位符 5">
            <a:extLst>
              <a:ext uri="{FF2B5EF4-FFF2-40B4-BE49-F238E27FC236}">
                <a16:creationId xmlns:a16="http://schemas.microsoft.com/office/drawing/2014/main" id="{F58DF764-CDB1-3325-2642-ABE3964E1C4D}"/>
              </a:ext>
            </a:extLst>
          </p:cNvPr>
          <p:cNvSpPr>
            <a:spLocks noGrp="1"/>
          </p:cNvSpPr>
          <p:nvPr>
            <p:ph type="sldNum" sz="quarter" idx="4"/>
          </p:nvPr>
        </p:nvSpPr>
        <p:spPr/>
        <p:txBody>
          <a:bodyPr/>
          <a:lstStyle/>
          <a:p>
            <a:fld id="{27CAE394-06E6-47A3-B6CA-A6802AF0F537}" type="slidenum">
              <a:rPr lang="zh-CN" altLang="en-US" smtClean="0"/>
              <a:pPr/>
              <a:t>12</a:t>
            </a:fld>
            <a:endParaRPr lang="zh-CN" altLang="en-US" dirty="0"/>
          </a:p>
        </p:txBody>
      </p:sp>
      <p:graphicFrame>
        <p:nvGraphicFramePr>
          <p:cNvPr id="7" name="表格 6">
            <a:extLst>
              <a:ext uri="{FF2B5EF4-FFF2-40B4-BE49-F238E27FC236}">
                <a16:creationId xmlns:a16="http://schemas.microsoft.com/office/drawing/2014/main" id="{9D73E4F7-66A5-E903-6472-6A3983D5267D}"/>
              </a:ext>
            </a:extLst>
          </p:cNvPr>
          <p:cNvGraphicFramePr>
            <a:graphicFrameLocks noGrp="1"/>
          </p:cNvGraphicFramePr>
          <p:nvPr>
            <p:extLst>
              <p:ext uri="{D42A27DB-BD31-4B8C-83A1-F6EECF244321}">
                <p14:modId xmlns:p14="http://schemas.microsoft.com/office/powerpoint/2010/main" val="2733133818"/>
              </p:ext>
            </p:extLst>
          </p:nvPr>
        </p:nvGraphicFramePr>
        <p:xfrm>
          <a:off x="7620982" y="3336291"/>
          <a:ext cx="2642666" cy="398422"/>
        </p:xfrm>
        <a:graphic>
          <a:graphicData uri="http://schemas.openxmlformats.org/drawingml/2006/table">
            <a:tbl>
              <a:tblPr firstRow="1" bandRow="1">
                <a:tableStyleId>{2D5ABB26-0587-4C30-8999-92F81FD0307C}</a:tableStyleId>
              </a:tblPr>
              <a:tblGrid>
                <a:gridCol w="1128639">
                  <a:extLst>
                    <a:ext uri="{9D8B030D-6E8A-4147-A177-3AD203B41FA5}">
                      <a16:colId xmlns:a16="http://schemas.microsoft.com/office/drawing/2014/main" val="1042807678"/>
                    </a:ext>
                  </a:extLst>
                </a:gridCol>
                <a:gridCol w="674431">
                  <a:extLst>
                    <a:ext uri="{9D8B030D-6E8A-4147-A177-3AD203B41FA5}">
                      <a16:colId xmlns:a16="http://schemas.microsoft.com/office/drawing/2014/main" val="2289333891"/>
                    </a:ext>
                  </a:extLst>
                </a:gridCol>
                <a:gridCol w="839596">
                  <a:extLst>
                    <a:ext uri="{9D8B030D-6E8A-4147-A177-3AD203B41FA5}">
                      <a16:colId xmlns:a16="http://schemas.microsoft.com/office/drawing/2014/main" val="211836964"/>
                    </a:ext>
                  </a:extLst>
                </a:gridCol>
              </a:tblGrid>
              <a:tr h="398422">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(null, 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tx0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false</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8" name="表格 5">
            <a:extLst>
              <a:ext uri="{FF2B5EF4-FFF2-40B4-BE49-F238E27FC236}">
                <a16:creationId xmlns:a16="http://schemas.microsoft.com/office/drawing/2014/main" id="{DBD6B0A4-62DC-8B37-F18A-2EE734DC485B}"/>
              </a:ext>
            </a:extLst>
          </p:cNvPr>
          <p:cNvGraphicFramePr>
            <a:graphicFrameLocks noGrp="1"/>
          </p:cNvGraphicFramePr>
          <p:nvPr>
            <p:extLst>
              <p:ext uri="{D42A27DB-BD31-4B8C-83A1-F6EECF244321}">
                <p14:modId xmlns:p14="http://schemas.microsoft.com/office/powerpoint/2010/main" val="4245687911"/>
              </p:ext>
            </p:extLst>
          </p:nvPr>
        </p:nvGraphicFramePr>
        <p:xfrm>
          <a:off x="7610776" y="3828656"/>
          <a:ext cx="2642665" cy="398421"/>
        </p:xfrm>
        <a:graphic>
          <a:graphicData uri="http://schemas.openxmlformats.org/drawingml/2006/table">
            <a:tbl>
              <a:tblPr firstRow="1" bandRow="1">
                <a:tableStyleId>{2D5ABB26-0587-4C30-8999-92F81FD0307C}</a:tableStyleId>
              </a:tblPr>
              <a:tblGrid>
                <a:gridCol w="1128639">
                  <a:extLst>
                    <a:ext uri="{9D8B030D-6E8A-4147-A177-3AD203B41FA5}">
                      <a16:colId xmlns:a16="http://schemas.microsoft.com/office/drawing/2014/main" val="1042807678"/>
                    </a:ext>
                  </a:extLst>
                </a:gridCol>
                <a:gridCol w="674431">
                  <a:extLst>
                    <a:ext uri="{9D8B030D-6E8A-4147-A177-3AD203B41FA5}">
                      <a16:colId xmlns:a16="http://schemas.microsoft.com/office/drawing/2014/main" val="2289333891"/>
                    </a:ext>
                  </a:extLst>
                </a:gridCol>
                <a:gridCol w="839595">
                  <a:extLst>
                    <a:ext uri="{9D8B030D-6E8A-4147-A177-3AD203B41FA5}">
                      <a16:colId xmlns:a16="http://schemas.microsoft.com/office/drawing/2014/main" val="211836964"/>
                    </a:ext>
                  </a:extLst>
                </a:gridCol>
              </a:tblGrid>
              <a:tr h="398421">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(1, 0)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tx0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false</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10" name="表格 5">
            <a:extLst>
              <a:ext uri="{FF2B5EF4-FFF2-40B4-BE49-F238E27FC236}">
                <a16:creationId xmlns:a16="http://schemas.microsoft.com/office/drawing/2014/main" id="{7E8DAB5A-A293-4033-B97F-28BC09C08B86}"/>
              </a:ext>
            </a:extLst>
          </p:cNvPr>
          <p:cNvGraphicFramePr>
            <a:graphicFrameLocks noGrp="1"/>
          </p:cNvGraphicFramePr>
          <p:nvPr>
            <p:extLst>
              <p:ext uri="{D42A27DB-BD31-4B8C-83A1-F6EECF244321}">
                <p14:modId xmlns:p14="http://schemas.microsoft.com/office/powerpoint/2010/main" val="753282349"/>
              </p:ext>
            </p:extLst>
          </p:nvPr>
        </p:nvGraphicFramePr>
        <p:xfrm>
          <a:off x="7610777" y="4331191"/>
          <a:ext cx="2642664" cy="399600"/>
        </p:xfrm>
        <a:graphic>
          <a:graphicData uri="http://schemas.openxmlformats.org/drawingml/2006/table">
            <a:tbl>
              <a:tblPr firstRow="1" bandRow="1">
                <a:tableStyleId>{2D5ABB26-0587-4C30-8999-92F81FD0307C}</a:tableStyleId>
              </a:tblPr>
              <a:tblGrid>
                <a:gridCol w="1128639">
                  <a:extLst>
                    <a:ext uri="{9D8B030D-6E8A-4147-A177-3AD203B41FA5}">
                      <a16:colId xmlns:a16="http://schemas.microsoft.com/office/drawing/2014/main" val="1042807678"/>
                    </a:ext>
                  </a:extLst>
                </a:gridCol>
                <a:gridCol w="674430">
                  <a:extLst>
                    <a:ext uri="{9D8B030D-6E8A-4147-A177-3AD203B41FA5}">
                      <a16:colId xmlns:a16="http://schemas.microsoft.com/office/drawing/2014/main" val="2289333891"/>
                    </a:ext>
                  </a:extLst>
                </a:gridCol>
                <a:gridCol w="839595">
                  <a:extLst>
                    <a:ext uri="{9D8B030D-6E8A-4147-A177-3AD203B41FA5}">
                      <a16:colId xmlns:a16="http://schemas.microsoft.com/office/drawing/2014/main" val="211836964"/>
                    </a:ext>
                  </a:extLst>
                </a:gridCol>
              </a:tblGrid>
              <a:tr h="399600">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(null, 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tx0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false</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11" name="表格 5">
            <a:extLst>
              <a:ext uri="{FF2B5EF4-FFF2-40B4-BE49-F238E27FC236}">
                <a16:creationId xmlns:a16="http://schemas.microsoft.com/office/drawing/2014/main" id="{1CE5FDF1-BBCD-4EC4-26B7-95A8384E89CD}"/>
              </a:ext>
            </a:extLst>
          </p:cNvPr>
          <p:cNvGraphicFramePr>
            <a:graphicFrameLocks noGrp="1"/>
          </p:cNvGraphicFramePr>
          <p:nvPr>
            <p:extLst>
              <p:ext uri="{D42A27DB-BD31-4B8C-83A1-F6EECF244321}">
                <p14:modId xmlns:p14="http://schemas.microsoft.com/office/powerpoint/2010/main" val="3654657691"/>
              </p:ext>
            </p:extLst>
          </p:nvPr>
        </p:nvGraphicFramePr>
        <p:xfrm>
          <a:off x="6943602" y="3336291"/>
          <a:ext cx="457738" cy="398422"/>
        </p:xfrm>
        <a:graphic>
          <a:graphicData uri="http://schemas.openxmlformats.org/drawingml/2006/table">
            <a:tbl>
              <a:tblPr firstRow="1" bandRow="1">
                <a:tableStyleId>{2D5ABB26-0587-4C30-8999-92F81FD0307C}</a:tableStyleId>
              </a:tblPr>
              <a:tblGrid>
                <a:gridCol w="457738">
                  <a:extLst>
                    <a:ext uri="{9D8B030D-6E8A-4147-A177-3AD203B41FA5}">
                      <a16:colId xmlns:a16="http://schemas.microsoft.com/office/drawing/2014/main" val="1042807678"/>
                    </a:ext>
                  </a:extLst>
                </a:gridCol>
              </a:tblGrid>
              <a:tr h="398422">
                <a:tc>
                  <a:txBody>
                    <a:bodyPr/>
                    <a:lstStyle/>
                    <a:p>
                      <a:pPr algn="ctr"/>
                      <a:r>
                        <a:rPr lang="en-US" altLang="zh-CN" sz="1800" baseline="0" dirty="0">
                          <a:solidFill>
                            <a:srgbClr val="FF0000"/>
                          </a:solidFill>
                          <a:latin typeface="Cambria" panose="02040503050406030204" pitchFamily="18" charset="0"/>
                          <a:ea typeface="Cambria" panose="02040503050406030204" pitchFamily="18" charset="0"/>
                          <a:cs typeface="Times New Roman" panose="02020603050405020304" pitchFamily="18" charset="0"/>
                        </a:rPr>
                        <a:t>1</a:t>
                      </a:r>
                      <a:endParaRPr lang="zh-CN" altLang="en-US" sz="1800" baseline="0" dirty="0">
                        <a:solidFill>
                          <a:srgbClr val="FF0000"/>
                        </a:solidFill>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14" name="表格 5">
            <a:extLst>
              <a:ext uri="{FF2B5EF4-FFF2-40B4-BE49-F238E27FC236}">
                <a16:creationId xmlns:a16="http://schemas.microsoft.com/office/drawing/2014/main" id="{478EED9C-AA86-CB58-2359-5F296091D91C}"/>
              </a:ext>
            </a:extLst>
          </p:cNvPr>
          <p:cNvGraphicFramePr>
            <a:graphicFrameLocks noGrp="1"/>
          </p:cNvGraphicFramePr>
          <p:nvPr>
            <p:extLst>
              <p:ext uri="{D42A27DB-BD31-4B8C-83A1-F6EECF244321}">
                <p14:modId xmlns:p14="http://schemas.microsoft.com/office/powerpoint/2010/main" val="2996788226"/>
              </p:ext>
            </p:extLst>
          </p:nvPr>
        </p:nvGraphicFramePr>
        <p:xfrm>
          <a:off x="6941402" y="3828656"/>
          <a:ext cx="450118" cy="398421"/>
        </p:xfrm>
        <a:graphic>
          <a:graphicData uri="http://schemas.openxmlformats.org/drawingml/2006/table">
            <a:tbl>
              <a:tblPr firstRow="1" bandRow="1">
                <a:tableStyleId>{2D5ABB26-0587-4C30-8999-92F81FD0307C}</a:tableStyleId>
              </a:tblPr>
              <a:tblGrid>
                <a:gridCol w="450118">
                  <a:extLst>
                    <a:ext uri="{9D8B030D-6E8A-4147-A177-3AD203B41FA5}">
                      <a16:colId xmlns:a16="http://schemas.microsoft.com/office/drawing/2014/main" val="1042807678"/>
                    </a:ext>
                  </a:extLst>
                </a:gridCol>
              </a:tblGrid>
              <a:tr h="398421">
                <a:tc>
                  <a:txBody>
                    <a:bodyPr/>
                    <a:lstStyle/>
                    <a:p>
                      <a:pPr algn="ctr"/>
                      <a:r>
                        <a:rPr lang="en-US" altLang="zh-CN" sz="1800" baseline="0" dirty="0">
                          <a:solidFill>
                            <a:srgbClr val="FF0000"/>
                          </a:solidFill>
                          <a:latin typeface="Cambria" panose="02040503050406030204" pitchFamily="18" charset="0"/>
                          <a:ea typeface="Cambria" panose="02040503050406030204" pitchFamily="18" charset="0"/>
                          <a:cs typeface="Times New Roman" panose="02020603050405020304" pitchFamily="18" charset="0"/>
                        </a:rPr>
                        <a:t>2</a:t>
                      </a:r>
                      <a:endParaRPr lang="zh-CN" altLang="en-US" sz="1800" baseline="0" dirty="0">
                        <a:solidFill>
                          <a:srgbClr val="FF0000"/>
                        </a:solidFill>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15" name="表格 5">
            <a:extLst>
              <a:ext uri="{FF2B5EF4-FFF2-40B4-BE49-F238E27FC236}">
                <a16:creationId xmlns:a16="http://schemas.microsoft.com/office/drawing/2014/main" id="{9C38789A-0A04-232A-73F6-137D3D3DBA03}"/>
              </a:ext>
            </a:extLst>
          </p:cNvPr>
          <p:cNvGraphicFramePr>
            <a:graphicFrameLocks noGrp="1"/>
          </p:cNvGraphicFramePr>
          <p:nvPr>
            <p:extLst>
              <p:ext uri="{D42A27DB-BD31-4B8C-83A1-F6EECF244321}">
                <p14:modId xmlns:p14="http://schemas.microsoft.com/office/powerpoint/2010/main" val="1155486398"/>
              </p:ext>
            </p:extLst>
          </p:nvPr>
        </p:nvGraphicFramePr>
        <p:xfrm>
          <a:off x="6943602" y="4331191"/>
          <a:ext cx="457738" cy="398421"/>
        </p:xfrm>
        <a:graphic>
          <a:graphicData uri="http://schemas.openxmlformats.org/drawingml/2006/table">
            <a:tbl>
              <a:tblPr firstRow="1" bandRow="1">
                <a:tableStyleId>{2D5ABB26-0587-4C30-8999-92F81FD0307C}</a:tableStyleId>
              </a:tblPr>
              <a:tblGrid>
                <a:gridCol w="457738">
                  <a:extLst>
                    <a:ext uri="{9D8B030D-6E8A-4147-A177-3AD203B41FA5}">
                      <a16:colId xmlns:a16="http://schemas.microsoft.com/office/drawing/2014/main" val="1042807678"/>
                    </a:ext>
                  </a:extLst>
                </a:gridCol>
              </a:tblGrid>
              <a:tr h="398421">
                <a:tc>
                  <a:txBody>
                    <a:bodyPr/>
                    <a:lstStyle/>
                    <a:p>
                      <a:pPr algn="ctr"/>
                      <a:r>
                        <a:rPr lang="en-US" altLang="zh-CN" sz="1800" baseline="0" dirty="0">
                          <a:solidFill>
                            <a:srgbClr val="FF0000"/>
                          </a:solidFill>
                          <a:latin typeface="Cambria" panose="02040503050406030204" pitchFamily="18" charset="0"/>
                          <a:ea typeface="Cambria" panose="02040503050406030204" pitchFamily="18" charset="0"/>
                          <a:cs typeface="Times New Roman" panose="02020603050405020304" pitchFamily="18" charset="0"/>
                        </a:rPr>
                        <a:t>3</a:t>
                      </a:r>
                      <a:endParaRPr lang="zh-CN" altLang="en-US" sz="1800" baseline="0" dirty="0">
                        <a:solidFill>
                          <a:srgbClr val="FF0000"/>
                        </a:solidFill>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cxnSp>
        <p:nvCxnSpPr>
          <p:cNvPr id="16" name="直接箭头连接符 15">
            <a:extLst>
              <a:ext uri="{FF2B5EF4-FFF2-40B4-BE49-F238E27FC236}">
                <a16:creationId xmlns:a16="http://schemas.microsoft.com/office/drawing/2014/main" id="{84CBB0A0-451F-D580-AE5C-2690FFD0A338}"/>
              </a:ext>
            </a:extLst>
          </p:cNvPr>
          <p:cNvCxnSpPr>
            <a:cxnSpLocks/>
            <a:stCxn id="11" idx="3"/>
            <a:endCxn id="7" idx="1"/>
          </p:cNvCxnSpPr>
          <p:nvPr/>
        </p:nvCxnSpPr>
        <p:spPr>
          <a:xfrm>
            <a:off x="7401340" y="3535502"/>
            <a:ext cx="219642" cy="0"/>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FC65AD3-E4D6-5DAF-A719-37E88CD412C6}"/>
              </a:ext>
            </a:extLst>
          </p:cNvPr>
          <p:cNvCxnSpPr>
            <a:cxnSpLocks/>
            <a:stCxn id="14" idx="3"/>
            <a:endCxn id="8" idx="1"/>
          </p:cNvCxnSpPr>
          <p:nvPr/>
        </p:nvCxnSpPr>
        <p:spPr>
          <a:xfrm>
            <a:off x="7391520" y="4027866"/>
            <a:ext cx="219256" cy="0"/>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1234DE60-865F-036A-8BC2-DE66AF1BED1E}"/>
              </a:ext>
            </a:extLst>
          </p:cNvPr>
          <p:cNvCxnSpPr>
            <a:cxnSpLocks/>
            <a:stCxn id="15" idx="3"/>
            <a:endCxn id="10" idx="1"/>
          </p:cNvCxnSpPr>
          <p:nvPr/>
        </p:nvCxnSpPr>
        <p:spPr>
          <a:xfrm>
            <a:off x="7401340" y="4530401"/>
            <a:ext cx="209437" cy="590"/>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8373942-C79E-4FF2-649E-560C0E58819D}"/>
              </a:ext>
            </a:extLst>
          </p:cNvPr>
          <p:cNvSpPr txBox="1"/>
          <p:nvPr/>
        </p:nvSpPr>
        <p:spPr>
          <a:xfrm>
            <a:off x="7610776" y="2810090"/>
            <a:ext cx="712023" cy="408623"/>
          </a:xfrm>
          <a:prstGeom prst="wedgeRoundRectCallout">
            <a:avLst>
              <a:gd name="adj1" fmla="val 17259"/>
              <a:gd name="adj2" fmla="val 77671"/>
              <a:gd name="adj3" fmla="val 16667"/>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altLang="zh-CN" sz="1800" b="0" dirty="0">
                <a:latin typeface="Cambria" panose="02040503050406030204" pitchFamily="18" charset="0"/>
                <a:ea typeface="Cambria" panose="02040503050406030204" pitchFamily="18" charset="0"/>
              </a:rPr>
              <a:t>data</a:t>
            </a:r>
            <a:endParaRPr lang="zh-CN" altLang="en-US" dirty="0"/>
          </a:p>
        </p:txBody>
      </p:sp>
      <p:sp>
        <p:nvSpPr>
          <p:cNvPr id="12" name="文本框 11">
            <a:extLst>
              <a:ext uri="{FF2B5EF4-FFF2-40B4-BE49-F238E27FC236}">
                <a16:creationId xmlns:a16="http://schemas.microsoft.com/office/drawing/2014/main" id="{D1588DE6-3935-3C44-F46B-D45C6E3C415A}"/>
              </a:ext>
            </a:extLst>
          </p:cNvPr>
          <p:cNvSpPr txBox="1"/>
          <p:nvPr/>
        </p:nvSpPr>
        <p:spPr>
          <a:xfrm>
            <a:off x="8752275" y="2810089"/>
            <a:ext cx="500214" cy="408623"/>
          </a:xfrm>
          <a:prstGeom prst="wedgeRoundRectCallout">
            <a:avLst>
              <a:gd name="adj1" fmla="val -18439"/>
              <a:gd name="adj2" fmla="val 75775"/>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altLang="zh-CN" sz="1800" b="0" dirty="0" err="1">
                <a:solidFill>
                  <a:schemeClr val="tx1"/>
                </a:solidFill>
                <a:latin typeface="Cambria" panose="02040503050406030204" pitchFamily="18" charset="0"/>
                <a:ea typeface="Cambria" panose="02040503050406030204" pitchFamily="18" charset="0"/>
              </a:rPr>
              <a:t>tx</a:t>
            </a:r>
            <a:endParaRPr lang="zh-CN" altLang="en-US" dirty="0">
              <a:solidFill>
                <a:schemeClr val="tx1"/>
              </a:solidFill>
            </a:endParaRPr>
          </a:p>
        </p:txBody>
      </p:sp>
      <p:sp>
        <p:nvSpPr>
          <p:cNvPr id="13" name="文本框 12">
            <a:extLst>
              <a:ext uri="{FF2B5EF4-FFF2-40B4-BE49-F238E27FC236}">
                <a16:creationId xmlns:a16="http://schemas.microsoft.com/office/drawing/2014/main" id="{63F078E2-68BE-F780-B301-40175767C618}"/>
              </a:ext>
            </a:extLst>
          </p:cNvPr>
          <p:cNvSpPr txBox="1"/>
          <p:nvPr/>
        </p:nvSpPr>
        <p:spPr>
          <a:xfrm>
            <a:off x="9425553" y="2810088"/>
            <a:ext cx="995537" cy="408623"/>
          </a:xfrm>
          <a:prstGeom prst="wedgeRoundRectCallout">
            <a:avLst>
              <a:gd name="adj1" fmla="val -11492"/>
              <a:gd name="adj2" fmla="val 75775"/>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altLang="zh-CN" sz="1800" b="0" dirty="0">
                <a:solidFill>
                  <a:schemeClr val="tx1"/>
                </a:solidFill>
                <a:latin typeface="Cambria" panose="02040503050406030204" pitchFamily="18" charset="0"/>
                <a:ea typeface="Cambria" panose="02040503050406030204" pitchFamily="18" charset="0"/>
              </a:rPr>
              <a:t>deleted</a:t>
            </a:r>
            <a:endParaRPr lang="zh-CN" altLang="en-US" dirty="0">
              <a:solidFill>
                <a:schemeClr val="tx1"/>
              </a:solidFill>
            </a:endParaRPr>
          </a:p>
        </p:txBody>
      </p:sp>
      <p:sp>
        <p:nvSpPr>
          <p:cNvPr id="25" name="文本框 24">
            <a:extLst>
              <a:ext uri="{FF2B5EF4-FFF2-40B4-BE49-F238E27FC236}">
                <a16:creationId xmlns:a16="http://schemas.microsoft.com/office/drawing/2014/main" id="{0C579A10-958B-484F-BE42-8E53B69257A1}"/>
              </a:ext>
            </a:extLst>
          </p:cNvPr>
          <p:cNvSpPr txBox="1"/>
          <p:nvPr/>
        </p:nvSpPr>
        <p:spPr>
          <a:xfrm>
            <a:off x="6471792" y="2810090"/>
            <a:ext cx="919728" cy="408623"/>
          </a:xfrm>
          <a:prstGeom prst="wedgeRoundRectCallout">
            <a:avLst>
              <a:gd name="adj1" fmla="val 25538"/>
              <a:gd name="adj2" fmla="val 73878"/>
              <a:gd name="adj3" fmla="val 16667"/>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altLang="zh-CN" sz="1800" b="0" dirty="0" err="1">
                <a:latin typeface="Cambria" panose="02040503050406030204" pitchFamily="18" charset="0"/>
                <a:ea typeface="Cambria" panose="02040503050406030204" pitchFamily="18" charset="0"/>
              </a:rPr>
              <a:t>rowId</a:t>
            </a:r>
            <a:endParaRPr lang="zh-CN" altLang="en-US" dirty="0"/>
          </a:p>
        </p:txBody>
      </p:sp>
    </p:spTree>
    <p:extLst>
      <p:ext uri="{BB962C8B-B14F-4D97-AF65-F5344CB8AC3E}">
        <p14:creationId xmlns:p14="http://schemas.microsoft.com/office/powerpoint/2010/main" val="3112800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9" grpId="0" animBg="1"/>
      <p:bldP spid="12" grpId="0" animBg="1"/>
      <p:bldP spid="13"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View Construction</a:t>
            </a:r>
            <a:endParaRPr lang="zh-CN" altLang="en-US" sz="3600" dirty="0">
              <a:latin typeface="Cambria" panose="02040503050406030204" pitchFamily="18" charset="0"/>
              <a:ea typeface="+mn-ea"/>
            </a:endParaRPr>
          </a:p>
        </p:txBody>
      </p:sp>
      <p:sp>
        <p:nvSpPr>
          <p:cNvPr id="97" name="箭头: 左弧形 96">
            <a:extLst>
              <a:ext uri="{FF2B5EF4-FFF2-40B4-BE49-F238E27FC236}">
                <a16:creationId xmlns:a16="http://schemas.microsoft.com/office/drawing/2014/main" id="{F13875F9-80F0-E5E8-B6BE-6A1E9A5DF9E3}"/>
              </a:ext>
            </a:extLst>
          </p:cNvPr>
          <p:cNvSpPr/>
          <p:nvPr/>
        </p:nvSpPr>
        <p:spPr bwMode="auto">
          <a:xfrm>
            <a:off x="1187884" y="3477676"/>
            <a:ext cx="1040964" cy="2093348"/>
          </a:xfrm>
          <a:prstGeom prst="curvedRightArrow">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err="1">
              <a:ln>
                <a:noFill/>
              </a:ln>
              <a:solidFill>
                <a:schemeClr val="tx1"/>
              </a:solidFill>
              <a:effectLst/>
              <a:latin typeface="Bahnschrift" panose="020B0502040204020203" pitchFamily="34" charset="0"/>
              <a:ea typeface="Linux Libertine O" panose="02000503000000000000" pitchFamily="50" charset="0"/>
              <a:cs typeface="Linux Libertine O" panose="02000503000000000000" pitchFamily="50" charset="0"/>
            </a:endParaRPr>
          </a:p>
        </p:txBody>
      </p:sp>
      <p:grpSp>
        <p:nvGrpSpPr>
          <p:cNvPr id="105" name="组合 104">
            <a:extLst>
              <a:ext uri="{FF2B5EF4-FFF2-40B4-BE49-F238E27FC236}">
                <a16:creationId xmlns:a16="http://schemas.microsoft.com/office/drawing/2014/main" id="{2C9558FC-AD7B-4CD0-5FBD-98463E6A57CE}"/>
              </a:ext>
            </a:extLst>
          </p:cNvPr>
          <p:cNvGrpSpPr/>
          <p:nvPr/>
        </p:nvGrpSpPr>
        <p:grpSpPr>
          <a:xfrm>
            <a:off x="1815439" y="2224512"/>
            <a:ext cx="5430019" cy="489600"/>
            <a:chOff x="311661" y="3398589"/>
            <a:chExt cx="4325186" cy="489600"/>
          </a:xfrm>
        </p:grpSpPr>
        <p:sp>
          <p:nvSpPr>
            <p:cNvPr id="106" name="矩形: 圆角 105">
              <a:extLst>
                <a:ext uri="{FF2B5EF4-FFF2-40B4-BE49-F238E27FC236}">
                  <a16:creationId xmlns:a16="http://schemas.microsoft.com/office/drawing/2014/main" id="{96A9BA7F-2ADA-7093-17BE-6C1128DCAB06}"/>
                </a:ext>
              </a:extLst>
            </p:cNvPr>
            <p:cNvSpPr/>
            <p:nvPr/>
          </p:nvSpPr>
          <p:spPr>
            <a:xfrm>
              <a:off x="311661" y="3398589"/>
              <a:ext cx="4325186" cy="489600"/>
            </a:xfrm>
            <a:prstGeom prst="roundRect">
              <a:avLst/>
            </a:prstGeom>
            <a:solidFill>
              <a:srgbClr val="E2F0D9"/>
            </a:solidFill>
            <a:ln w="12700" cap="flat" cmpd="sng" algn="ctr">
              <a:noFill/>
              <a:prstDash val="dash"/>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noProof="0" dirty="0">
                  <a:solidFill>
                    <a:prstClr val="black"/>
                  </a:solidFill>
                  <a:ea typeface="等线" panose="02010600030101010101" pitchFamily="2" charset="-122"/>
                  <a:cs typeface="Times New Roman" panose="02020603050405020304" pitchFamily="18" charset="0"/>
                </a:rPr>
                <a:t>S</a:t>
              </a:r>
              <a:r>
                <a:rPr lang="en-US" altLang="zh-CN" sz="2000" kern="0" baseline="-25000" noProof="0" dirty="0">
                  <a:solidFill>
                    <a:prstClr val="black"/>
                  </a:solidFill>
                  <a:ea typeface="等线" panose="02010600030101010101" pitchFamily="2" charset="-122"/>
                  <a:cs typeface="Times New Roman" panose="02020603050405020304" pitchFamily="18" charset="0"/>
                </a:rPr>
                <a:t>11</a:t>
              </a:r>
              <a:r>
                <a:rPr lang="en-US" altLang="zh-CN" sz="2000" kern="0" noProof="0" dirty="0">
                  <a:solidFill>
                    <a:prstClr val="black"/>
                  </a:solidFill>
                  <a:ea typeface="等线" panose="02010600030101010101" pitchFamily="2" charset="-122"/>
                  <a:cs typeface="Times New Roman" panose="02020603050405020304" pitchFamily="18" charset="0"/>
                </a:rPr>
                <a:t>: </a:t>
              </a:r>
              <a:r>
                <a:rPr kumimoji="0" lang="en-US" altLang="zh-CN"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UPDATE t SET </a:t>
              </a:r>
              <a:r>
                <a:rPr lang="en-US" altLang="zh-CN"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c1 </a:t>
              </a:r>
              <a:r>
                <a:rPr kumimoji="0" lang="en-US" altLang="zh-CN"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 10 WHERE c1 </a:t>
              </a:r>
              <a:r>
                <a:rPr lang="en-US" altLang="zh-CN"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IS NULL</a:t>
              </a:r>
              <a:endParaRPr kumimoji="0" lang="zh-CN" altLang="en-US" sz="20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07" name="文本框 106">
              <a:extLst>
                <a:ext uri="{FF2B5EF4-FFF2-40B4-BE49-F238E27FC236}">
                  <a16:creationId xmlns:a16="http://schemas.microsoft.com/office/drawing/2014/main" id="{DCBEC85F-4143-1EB8-7E43-7CC2D5A04375}"/>
                </a:ext>
              </a:extLst>
            </p:cNvPr>
            <p:cNvSpPr txBox="1"/>
            <p:nvPr/>
          </p:nvSpPr>
          <p:spPr>
            <a:xfrm>
              <a:off x="311661" y="3398589"/>
              <a:ext cx="469499" cy="489600"/>
            </a:xfrm>
            <a:prstGeom prst="roundRect">
              <a:avLst/>
            </a:prstGeom>
            <a:solidFill>
              <a:srgbClr val="A9D18E"/>
            </a:solidFill>
            <a:ln>
              <a:noFill/>
            </a:ln>
          </p:spPr>
          <p:txBody>
            <a:bodyPr wrap="square">
              <a:spAutoFit/>
            </a:bodyPr>
            <a:lstStyle/>
            <a:p>
              <a:r>
                <a:rPr lang="en-US" altLang="zh-CN" sz="1800" kern="0" noProof="0" dirty="0">
                  <a:solidFill>
                    <a:prstClr val="black"/>
                  </a:solidFill>
                  <a:latin typeface="Cambria" panose="02040503050406030204" pitchFamily="18" charset="0"/>
                  <a:ea typeface="Cambria" panose="02040503050406030204" pitchFamily="18" charset="0"/>
                  <a:cs typeface="Times New Roman" panose="02020603050405020304" pitchFamily="18" charset="0"/>
                </a:rPr>
                <a:t>T</a:t>
              </a:r>
              <a:r>
                <a:rPr lang="en-US" altLang="zh-CN" sz="1800" kern="0" baseline="-25000" noProof="0" dirty="0">
                  <a:solidFill>
                    <a:prstClr val="black"/>
                  </a:solidFill>
                  <a:latin typeface="Cambria" panose="02040503050406030204" pitchFamily="18" charset="0"/>
                  <a:ea typeface="Cambria" panose="02040503050406030204" pitchFamily="18" charset="0"/>
                  <a:cs typeface="Times New Roman" panose="02020603050405020304" pitchFamily="18" charset="0"/>
                </a:rPr>
                <a:t>11</a:t>
              </a:r>
              <a:endParaRPr lang="zh-CN" altLang="en-US" dirty="0">
                <a:latin typeface="Cambria" panose="02040503050406030204" pitchFamily="18" charset="0"/>
              </a:endParaRPr>
            </a:p>
          </p:txBody>
        </p:sp>
      </p:grpSp>
      <p:graphicFrame>
        <p:nvGraphicFramePr>
          <p:cNvPr id="108" name="表格 3">
            <a:extLst>
              <a:ext uri="{FF2B5EF4-FFF2-40B4-BE49-F238E27FC236}">
                <a16:creationId xmlns:a16="http://schemas.microsoft.com/office/drawing/2014/main" id="{35FC9C67-05DE-627D-887E-8A8DC3E2EAE0}"/>
              </a:ext>
            </a:extLst>
          </p:cNvPr>
          <p:cNvGraphicFramePr>
            <a:graphicFrameLocks noGrp="1"/>
          </p:cNvGraphicFramePr>
          <p:nvPr>
            <p:extLst>
              <p:ext uri="{D42A27DB-BD31-4B8C-83A1-F6EECF244321}">
                <p14:modId xmlns:p14="http://schemas.microsoft.com/office/powerpoint/2010/main" val="2649173875"/>
              </p:ext>
            </p:extLst>
          </p:nvPr>
        </p:nvGraphicFramePr>
        <p:xfrm>
          <a:off x="2412681" y="5399537"/>
          <a:ext cx="2736000" cy="1341120"/>
        </p:xfrm>
        <a:graphic>
          <a:graphicData uri="http://schemas.openxmlformats.org/drawingml/2006/table">
            <a:tbl>
              <a:tblPr firstRow="1" bandRow="1">
                <a:tableStyleId>{073A0DAA-6AF3-43AB-8588-CEC1D06C72B9}</a:tableStyleId>
              </a:tblPr>
              <a:tblGrid>
                <a:gridCol w="828000">
                  <a:extLst>
                    <a:ext uri="{9D8B030D-6E8A-4147-A177-3AD203B41FA5}">
                      <a16:colId xmlns:a16="http://schemas.microsoft.com/office/drawing/2014/main" val="3824237959"/>
                    </a:ext>
                  </a:extLst>
                </a:gridCol>
                <a:gridCol w="828000">
                  <a:extLst>
                    <a:ext uri="{9D8B030D-6E8A-4147-A177-3AD203B41FA5}">
                      <a16:colId xmlns:a16="http://schemas.microsoft.com/office/drawing/2014/main" val="182234189"/>
                    </a:ext>
                  </a:extLst>
                </a:gridCol>
                <a:gridCol w="1080000">
                  <a:extLst>
                    <a:ext uri="{9D8B030D-6E8A-4147-A177-3AD203B41FA5}">
                      <a16:colId xmlns:a16="http://schemas.microsoft.com/office/drawing/2014/main" val="78572587"/>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tc>
                  <a:txBody>
                    <a:bodyPr/>
                    <a:lstStyle/>
                    <a:p>
                      <a:pPr algn="ctr"/>
                      <a:r>
                        <a:rPr lang="en-US" altLang="zh-CN" sz="1600" dirty="0" err="1">
                          <a:latin typeface="Consolas" panose="020B0609020204030204" pitchFamily="49" charset="0"/>
                        </a:rPr>
                        <a:t>rowId</a:t>
                      </a:r>
                      <a:endParaRPr lang="zh-CN" altLang="en-US" sz="1600" dirty="0">
                        <a:latin typeface="Consolas" panose="020B0609020204030204" pitchFamily="49" charset="0"/>
                      </a:endParaRPr>
                    </a:p>
                  </a:txBody>
                  <a:tcPr anchor="ctr">
                    <a:solidFill>
                      <a:schemeClr val="accent4"/>
                    </a:solidFill>
                  </a:tcP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1</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2</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3</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3193088985"/>
                  </a:ext>
                </a:extLst>
              </a:tr>
            </a:tbl>
          </a:graphicData>
        </a:graphic>
      </p:graphicFrame>
      <p:sp>
        <p:nvSpPr>
          <p:cNvPr id="6" name="内容占位符 1">
            <a:extLst>
              <a:ext uri="{FF2B5EF4-FFF2-40B4-BE49-F238E27FC236}">
                <a16:creationId xmlns:a16="http://schemas.microsoft.com/office/drawing/2014/main" id="{4F282F2B-0BA7-0EF3-2963-9AAB0C1DFE99}"/>
              </a:ext>
            </a:extLst>
          </p:cNvPr>
          <p:cNvSpPr txBox="1">
            <a:spLocks/>
          </p:cNvSpPr>
          <p:nvPr/>
        </p:nvSpPr>
        <p:spPr>
          <a:xfrm>
            <a:off x="925397" y="1379799"/>
            <a:ext cx="10341205" cy="83099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lvl1pPr marL="365751" indent="-365751" algn="l" defTabSz="1219170" rtl="0" eaLnBrk="1" fontAlgn="base" latinLnBrk="0" hangingPunct="1">
              <a:lnSpc>
                <a:spcPct val="100000"/>
              </a:lnSpc>
              <a:spcBef>
                <a:spcPts val="1600"/>
              </a:spcBef>
              <a:spcAft>
                <a:spcPct val="0"/>
              </a:spcAft>
              <a:buClr>
                <a:schemeClr val="accent1"/>
              </a:buClr>
              <a:buFont typeface="Wingdings" panose="05000000000000000000" pitchFamily="2" charset="2"/>
              <a:buChar char="p"/>
              <a:defRPr lang="en-US" sz="3200" b="1" kern="1200">
                <a:solidFill>
                  <a:schemeClr val="tx1"/>
                </a:solidFill>
                <a:latin typeface="+mn-lt"/>
                <a:ea typeface="+mn-ea"/>
                <a:cs typeface="+mn-cs"/>
              </a:defRPr>
            </a:lvl1pPr>
            <a:lvl2pPr marL="731502" indent="-365751" algn="l" defTabSz="1219170" rtl="0" eaLnBrk="1" fontAlgn="base" latinLnBrk="0" hangingPunct="1">
              <a:lnSpc>
                <a:spcPct val="100000"/>
              </a:lnSpc>
              <a:spcBef>
                <a:spcPts val="800"/>
              </a:spcBef>
              <a:spcAft>
                <a:spcPct val="0"/>
              </a:spcAft>
              <a:buClr>
                <a:schemeClr val="accent1"/>
              </a:buClr>
              <a:buSzPct val="90000"/>
              <a:buFont typeface="Wingdings" panose="05000000000000000000" pitchFamily="2" charset="2"/>
              <a:buChar char="Ø"/>
              <a:defRPr lang="en-US" sz="2933" b="1" kern="1200">
                <a:solidFill>
                  <a:schemeClr val="tx1"/>
                </a:solidFill>
                <a:latin typeface="+mn-lt"/>
                <a:ea typeface="+mn-ea"/>
                <a:cs typeface="+mn-cs"/>
              </a:defRPr>
            </a:lvl2pPr>
            <a:lvl3pPr marL="109725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667" b="1" kern="1200">
                <a:solidFill>
                  <a:schemeClr val="tx1"/>
                </a:solidFill>
                <a:latin typeface="+mn-lt"/>
                <a:ea typeface="+mn-ea"/>
                <a:cs typeface="+mn-cs"/>
              </a:defRPr>
            </a:lvl3pPr>
            <a:lvl4pPr marL="146300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400" b="1" kern="1200">
                <a:solidFill>
                  <a:schemeClr val="tx1"/>
                </a:solidFill>
                <a:latin typeface="+mn-lt"/>
                <a:ea typeface="+mn-ea"/>
                <a:cs typeface="+mn-cs"/>
              </a:defRPr>
            </a:lvl4pPr>
            <a:lvl5pPr marL="1828754"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133" b="1"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altLang="zh-CN" sz="2400" dirty="0">
                <a:latin typeface="Cambria" panose="02040503050406030204" pitchFamily="18" charset="0"/>
                <a:ea typeface="Cambria" panose="02040503050406030204" pitchFamily="18" charset="0"/>
              </a:rPr>
              <a:t>Construct database view for UPDATE statements based on isolation semantics</a:t>
            </a:r>
            <a:endParaRPr lang="en-US" altLang="zh-CN" sz="2000" b="0" dirty="0">
              <a:latin typeface="Cambria" panose="02040503050406030204" pitchFamily="18" charset="0"/>
              <a:ea typeface="Cambria" panose="02040503050406030204" pitchFamily="18" charset="0"/>
            </a:endParaRPr>
          </a:p>
        </p:txBody>
      </p:sp>
      <p:sp>
        <p:nvSpPr>
          <p:cNvPr id="2" name="灯片编号占位符 1">
            <a:extLst>
              <a:ext uri="{FF2B5EF4-FFF2-40B4-BE49-F238E27FC236}">
                <a16:creationId xmlns:a16="http://schemas.microsoft.com/office/drawing/2014/main" id="{7F0E1726-2526-4D36-02DF-9E590757FF74}"/>
              </a:ext>
            </a:extLst>
          </p:cNvPr>
          <p:cNvSpPr>
            <a:spLocks noGrp="1"/>
          </p:cNvSpPr>
          <p:nvPr>
            <p:ph type="sldNum" sz="quarter" idx="4"/>
          </p:nvPr>
        </p:nvSpPr>
        <p:spPr/>
        <p:txBody>
          <a:bodyPr/>
          <a:lstStyle/>
          <a:p>
            <a:fld id="{27CAE394-06E6-47A3-B6CA-A6802AF0F537}" type="slidenum">
              <a:rPr lang="zh-CN" altLang="en-US" smtClean="0"/>
              <a:pPr/>
              <a:t>13</a:t>
            </a:fld>
            <a:endParaRPr lang="zh-CN" altLang="en-US" dirty="0"/>
          </a:p>
        </p:txBody>
      </p:sp>
      <p:graphicFrame>
        <p:nvGraphicFramePr>
          <p:cNvPr id="4" name="表格 3">
            <a:extLst>
              <a:ext uri="{FF2B5EF4-FFF2-40B4-BE49-F238E27FC236}">
                <a16:creationId xmlns:a16="http://schemas.microsoft.com/office/drawing/2014/main" id="{79B038AE-47E3-8F61-F0AC-7947CFE8B3AC}"/>
              </a:ext>
            </a:extLst>
          </p:cNvPr>
          <p:cNvGraphicFramePr>
            <a:graphicFrameLocks noGrp="1"/>
          </p:cNvGraphicFramePr>
          <p:nvPr>
            <p:extLst>
              <p:ext uri="{D42A27DB-BD31-4B8C-83A1-F6EECF244321}">
                <p14:modId xmlns:p14="http://schemas.microsoft.com/office/powerpoint/2010/main" val="3053733788"/>
              </p:ext>
            </p:extLst>
          </p:nvPr>
        </p:nvGraphicFramePr>
        <p:xfrm>
          <a:off x="3372938" y="2786101"/>
          <a:ext cx="2642666" cy="398422"/>
        </p:xfrm>
        <a:graphic>
          <a:graphicData uri="http://schemas.openxmlformats.org/drawingml/2006/table">
            <a:tbl>
              <a:tblPr firstRow="1" bandRow="1">
                <a:tableStyleId>{2D5ABB26-0587-4C30-8999-92F81FD0307C}</a:tableStyleId>
              </a:tblPr>
              <a:tblGrid>
                <a:gridCol w="1128639">
                  <a:extLst>
                    <a:ext uri="{9D8B030D-6E8A-4147-A177-3AD203B41FA5}">
                      <a16:colId xmlns:a16="http://schemas.microsoft.com/office/drawing/2014/main" val="1042807678"/>
                    </a:ext>
                  </a:extLst>
                </a:gridCol>
                <a:gridCol w="674431">
                  <a:extLst>
                    <a:ext uri="{9D8B030D-6E8A-4147-A177-3AD203B41FA5}">
                      <a16:colId xmlns:a16="http://schemas.microsoft.com/office/drawing/2014/main" val="2289333891"/>
                    </a:ext>
                  </a:extLst>
                </a:gridCol>
                <a:gridCol w="839596">
                  <a:extLst>
                    <a:ext uri="{9D8B030D-6E8A-4147-A177-3AD203B41FA5}">
                      <a16:colId xmlns:a16="http://schemas.microsoft.com/office/drawing/2014/main" val="211836964"/>
                    </a:ext>
                  </a:extLst>
                </a:gridCol>
              </a:tblGrid>
              <a:tr h="398422">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(null, 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tx0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false</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5" name="表格 5">
            <a:extLst>
              <a:ext uri="{FF2B5EF4-FFF2-40B4-BE49-F238E27FC236}">
                <a16:creationId xmlns:a16="http://schemas.microsoft.com/office/drawing/2014/main" id="{9BD1A79E-E9E2-022A-140E-FAC3C76F355A}"/>
              </a:ext>
            </a:extLst>
          </p:cNvPr>
          <p:cNvGraphicFramePr>
            <a:graphicFrameLocks noGrp="1"/>
          </p:cNvGraphicFramePr>
          <p:nvPr>
            <p:extLst>
              <p:ext uri="{D42A27DB-BD31-4B8C-83A1-F6EECF244321}">
                <p14:modId xmlns:p14="http://schemas.microsoft.com/office/powerpoint/2010/main" val="304946542"/>
              </p:ext>
            </p:extLst>
          </p:nvPr>
        </p:nvGraphicFramePr>
        <p:xfrm>
          <a:off x="3362732" y="3278466"/>
          <a:ext cx="2642665" cy="398421"/>
        </p:xfrm>
        <a:graphic>
          <a:graphicData uri="http://schemas.openxmlformats.org/drawingml/2006/table">
            <a:tbl>
              <a:tblPr firstRow="1" bandRow="1">
                <a:tableStyleId>{2D5ABB26-0587-4C30-8999-92F81FD0307C}</a:tableStyleId>
              </a:tblPr>
              <a:tblGrid>
                <a:gridCol w="1128639">
                  <a:extLst>
                    <a:ext uri="{9D8B030D-6E8A-4147-A177-3AD203B41FA5}">
                      <a16:colId xmlns:a16="http://schemas.microsoft.com/office/drawing/2014/main" val="1042807678"/>
                    </a:ext>
                  </a:extLst>
                </a:gridCol>
                <a:gridCol w="674431">
                  <a:extLst>
                    <a:ext uri="{9D8B030D-6E8A-4147-A177-3AD203B41FA5}">
                      <a16:colId xmlns:a16="http://schemas.microsoft.com/office/drawing/2014/main" val="2289333891"/>
                    </a:ext>
                  </a:extLst>
                </a:gridCol>
                <a:gridCol w="839595">
                  <a:extLst>
                    <a:ext uri="{9D8B030D-6E8A-4147-A177-3AD203B41FA5}">
                      <a16:colId xmlns:a16="http://schemas.microsoft.com/office/drawing/2014/main" val="211836964"/>
                    </a:ext>
                  </a:extLst>
                </a:gridCol>
              </a:tblGrid>
              <a:tr h="398421">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(1, 0)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tx0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false</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7" name="表格 5">
            <a:extLst>
              <a:ext uri="{FF2B5EF4-FFF2-40B4-BE49-F238E27FC236}">
                <a16:creationId xmlns:a16="http://schemas.microsoft.com/office/drawing/2014/main" id="{96C6053A-039D-DBB1-7460-CE8646DACDFC}"/>
              </a:ext>
            </a:extLst>
          </p:cNvPr>
          <p:cNvGraphicFramePr>
            <a:graphicFrameLocks noGrp="1"/>
          </p:cNvGraphicFramePr>
          <p:nvPr>
            <p:extLst>
              <p:ext uri="{D42A27DB-BD31-4B8C-83A1-F6EECF244321}">
                <p14:modId xmlns:p14="http://schemas.microsoft.com/office/powerpoint/2010/main" val="2149653000"/>
              </p:ext>
            </p:extLst>
          </p:nvPr>
        </p:nvGraphicFramePr>
        <p:xfrm>
          <a:off x="3362733" y="3781001"/>
          <a:ext cx="2642664" cy="399600"/>
        </p:xfrm>
        <a:graphic>
          <a:graphicData uri="http://schemas.openxmlformats.org/drawingml/2006/table">
            <a:tbl>
              <a:tblPr firstRow="1" bandRow="1">
                <a:tableStyleId>{2D5ABB26-0587-4C30-8999-92F81FD0307C}</a:tableStyleId>
              </a:tblPr>
              <a:tblGrid>
                <a:gridCol w="1128639">
                  <a:extLst>
                    <a:ext uri="{9D8B030D-6E8A-4147-A177-3AD203B41FA5}">
                      <a16:colId xmlns:a16="http://schemas.microsoft.com/office/drawing/2014/main" val="1042807678"/>
                    </a:ext>
                  </a:extLst>
                </a:gridCol>
                <a:gridCol w="674430">
                  <a:extLst>
                    <a:ext uri="{9D8B030D-6E8A-4147-A177-3AD203B41FA5}">
                      <a16:colId xmlns:a16="http://schemas.microsoft.com/office/drawing/2014/main" val="2289333891"/>
                    </a:ext>
                  </a:extLst>
                </a:gridCol>
                <a:gridCol w="839595">
                  <a:extLst>
                    <a:ext uri="{9D8B030D-6E8A-4147-A177-3AD203B41FA5}">
                      <a16:colId xmlns:a16="http://schemas.microsoft.com/office/drawing/2014/main" val="211836964"/>
                    </a:ext>
                  </a:extLst>
                </a:gridCol>
              </a:tblGrid>
              <a:tr h="399600">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(null, 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tx0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false</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8" name="表格 5">
            <a:extLst>
              <a:ext uri="{FF2B5EF4-FFF2-40B4-BE49-F238E27FC236}">
                <a16:creationId xmlns:a16="http://schemas.microsoft.com/office/drawing/2014/main" id="{B9AE04BE-B13A-28BF-EE5E-8626E6208CBA}"/>
              </a:ext>
            </a:extLst>
          </p:cNvPr>
          <p:cNvGraphicFramePr>
            <a:graphicFrameLocks noGrp="1"/>
          </p:cNvGraphicFramePr>
          <p:nvPr>
            <p:extLst>
              <p:ext uri="{D42A27DB-BD31-4B8C-83A1-F6EECF244321}">
                <p14:modId xmlns:p14="http://schemas.microsoft.com/office/powerpoint/2010/main" val="2288547956"/>
              </p:ext>
            </p:extLst>
          </p:nvPr>
        </p:nvGraphicFramePr>
        <p:xfrm>
          <a:off x="2695558" y="2786101"/>
          <a:ext cx="457738" cy="398422"/>
        </p:xfrm>
        <a:graphic>
          <a:graphicData uri="http://schemas.openxmlformats.org/drawingml/2006/table">
            <a:tbl>
              <a:tblPr firstRow="1" bandRow="1">
                <a:tableStyleId>{2D5ABB26-0587-4C30-8999-92F81FD0307C}</a:tableStyleId>
              </a:tblPr>
              <a:tblGrid>
                <a:gridCol w="457738">
                  <a:extLst>
                    <a:ext uri="{9D8B030D-6E8A-4147-A177-3AD203B41FA5}">
                      <a16:colId xmlns:a16="http://schemas.microsoft.com/office/drawing/2014/main" val="1042807678"/>
                    </a:ext>
                  </a:extLst>
                </a:gridCol>
              </a:tblGrid>
              <a:tr h="398422">
                <a:tc>
                  <a:txBody>
                    <a:bodyPr/>
                    <a:lstStyle/>
                    <a:p>
                      <a:pPr algn="ctr"/>
                      <a:r>
                        <a:rPr lang="en-US" altLang="zh-CN" sz="1800" baseline="0" dirty="0">
                          <a:solidFill>
                            <a:srgbClr val="FF0000"/>
                          </a:solidFill>
                          <a:latin typeface="Cambria" panose="02040503050406030204" pitchFamily="18" charset="0"/>
                          <a:ea typeface="Cambria" panose="02040503050406030204" pitchFamily="18" charset="0"/>
                          <a:cs typeface="Times New Roman" panose="02020603050405020304" pitchFamily="18" charset="0"/>
                        </a:rPr>
                        <a:t>1</a:t>
                      </a:r>
                      <a:endParaRPr lang="zh-CN" altLang="en-US" sz="1800" baseline="0" dirty="0">
                        <a:solidFill>
                          <a:srgbClr val="FF0000"/>
                        </a:solidFill>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9" name="表格 5">
            <a:extLst>
              <a:ext uri="{FF2B5EF4-FFF2-40B4-BE49-F238E27FC236}">
                <a16:creationId xmlns:a16="http://schemas.microsoft.com/office/drawing/2014/main" id="{10EE7696-D1BA-E5A8-1BC3-2DEFE6FC95E6}"/>
              </a:ext>
            </a:extLst>
          </p:cNvPr>
          <p:cNvGraphicFramePr>
            <a:graphicFrameLocks noGrp="1"/>
          </p:cNvGraphicFramePr>
          <p:nvPr>
            <p:extLst>
              <p:ext uri="{D42A27DB-BD31-4B8C-83A1-F6EECF244321}">
                <p14:modId xmlns:p14="http://schemas.microsoft.com/office/powerpoint/2010/main" val="1610269974"/>
              </p:ext>
            </p:extLst>
          </p:nvPr>
        </p:nvGraphicFramePr>
        <p:xfrm>
          <a:off x="2693358" y="3278466"/>
          <a:ext cx="450118" cy="398421"/>
        </p:xfrm>
        <a:graphic>
          <a:graphicData uri="http://schemas.openxmlformats.org/drawingml/2006/table">
            <a:tbl>
              <a:tblPr firstRow="1" bandRow="1">
                <a:tableStyleId>{2D5ABB26-0587-4C30-8999-92F81FD0307C}</a:tableStyleId>
              </a:tblPr>
              <a:tblGrid>
                <a:gridCol w="450118">
                  <a:extLst>
                    <a:ext uri="{9D8B030D-6E8A-4147-A177-3AD203B41FA5}">
                      <a16:colId xmlns:a16="http://schemas.microsoft.com/office/drawing/2014/main" val="1042807678"/>
                    </a:ext>
                  </a:extLst>
                </a:gridCol>
              </a:tblGrid>
              <a:tr h="398421">
                <a:tc>
                  <a:txBody>
                    <a:bodyPr/>
                    <a:lstStyle/>
                    <a:p>
                      <a:pPr algn="ctr"/>
                      <a:r>
                        <a:rPr lang="en-US" altLang="zh-CN" sz="1800" baseline="0" dirty="0">
                          <a:solidFill>
                            <a:srgbClr val="FF0000"/>
                          </a:solidFill>
                          <a:latin typeface="Cambria" panose="02040503050406030204" pitchFamily="18" charset="0"/>
                          <a:ea typeface="Cambria" panose="02040503050406030204" pitchFamily="18" charset="0"/>
                          <a:cs typeface="Times New Roman" panose="02020603050405020304" pitchFamily="18" charset="0"/>
                        </a:rPr>
                        <a:t>2</a:t>
                      </a:r>
                      <a:endParaRPr lang="zh-CN" altLang="en-US" sz="1800" baseline="0" dirty="0">
                        <a:solidFill>
                          <a:srgbClr val="FF0000"/>
                        </a:solidFill>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10" name="表格 5">
            <a:extLst>
              <a:ext uri="{FF2B5EF4-FFF2-40B4-BE49-F238E27FC236}">
                <a16:creationId xmlns:a16="http://schemas.microsoft.com/office/drawing/2014/main" id="{D5EED4D9-BF11-44B8-337C-76E54CABCD05}"/>
              </a:ext>
            </a:extLst>
          </p:cNvPr>
          <p:cNvGraphicFramePr>
            <a:graphicFrameLocks noGrp="1"/>
          </p:cNvGraphicFramePr>
          <p:nvPr>
            <p:extLst>
              <p:ext uri="{D42A27DB-BD31-4B8C-83A1-F6EECF244321}">
                <p14:modId xmlns:p14="http://schemas.microsoft.com/office/powerpoint/2010/main" val="2227499716"/>
              </p:ext>
            </p:extLst>
          </p:nvPr>
        </p:nvGraphicFramePr>
        <p:xfrm>
          <a:off x="2695558" y="3781001"/>
          <a:ext cx="457738" cy="398421"/>
        </p:xfrm>
        <a:graphic>
          <a:graphicData uri="http://schemas.openxmlformats.org/drawingml/2006/table">
            <a:tbl>
              <a:tblPr firstRow="1" bandRow="1">
                <a:tableStyleId>{2D5ABB26-0587-4C30-8999-92F81FD0307C}</a:tableStyleId>
              </a:tblPr>
              <a:tblGrid>
                <a:gridCol w="457738">
                  <a:extLst>
                    <a:ext uri="{9D8B030D-6E8A-4147-A177-3AD203B41FA5}">
                      <a16:colId xmlns:a16="http://schemas.microsoft.com/office/drawing/2014/main" val="1042807678"/>
                    </a:ext>
                  </a:extLst>
                </a:gridCol>
              </a:tblGrid>
              <a:tr h="398421">
                <a:tc>
                  <a:txBody>
                    <a:bodyPr/>
                    <a:lstStyle/>
                    <a:p>
                      <a:pPr algn="ctr"/>
                      <a:r>
                        <a:rPr lang="en-US" altLang="zh-CN" sz="1800" baseline="0" dirty="0">
                          <a:solidFill>
                            <a:srgbClr val="FF0000"/>
                          </a:solidFill>
                          <a:latin typeface="Cambria" panose="02040503050406030204" pitchFamily="18" charset="0"/>
                          <a:ea typeface="Cambria" panose="02040503050406030204" pitchFamily="18" charset="0"/>
                          <a:cs typeface="Times New Roman" panose="02020603050405020304" pitchFamily="18" charset="0"/>
                        </a:rPr>
                        <a:t>3</a:t>
                      </a:r>
                      <a:endParaRPr lang="zh-CN" altLang="en-US" sz="1800" baseline="0" dirty="0">
                        <a:solidFill>
                          <a:srgbClr val="FF0000"/>
                        </a:solidFill>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cxnSp>
        <p:nvCxnSpPr>
          <p:cNvPr id="11" name="直接箭头连接符 10">
            <a:extLst>
              <a:ext uri="{FF2B5EF4-FFF2-40B4-BE49-F238E27FC236}">
                <a16:creationId xmlns:a16="http://schemas.microsoft.com/office/drawing/2014/main" id="{ED43B4ED-2DC8-012E-801F-3E1A7448CCAA}"/>
              </a:ext>
            </a:extLst>
          </p:cNvPr>
          <p:cNvCxnSpPr>
            <a:cxnSpLocks/>
            <a:stCxn id="8" idx="3"/>
            <a:endCxn id="4" idx="1"/>
          </p:cNvCxnSpPr>
          <p:nvPr/>
        </p:nvCxnSpPr>
        <p:spPr>
          <a:xfrm>
            <a:off x="3153296" y="2985312"/>
            <a:ext cx="219642" cy="0"/>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54244505-4F55-2376-0F3A-488209F10CFE}"/>
              </a:ext>
            </a:extLst>
          </p:cNvPr>
          <p:cNvCxnSpPr>
            <a:cxnSpLocks/>
            <a:stCxn id="9" idx="3"/>
            <a:endCxn id="5" idx="1"/>
          </p:cNvCxnSpPr>
          <p:nvPr/>
        </p:nvCxnSpPr>
        <p:spPr>
          <a:xfrm>
            <a:off x="3143476" y="3477676"/>
            <a:ext cx="219256" cy="0"/>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CD1B3B29-9DF7-2C4D-D965-6886C46EFE2D}"/>
              </a:ext>
            </a:extLst>
          </p:cNvPr>
          <p:cNvCxnSpPr>
            <a:cxnSpLocks/>
            <a:stCxn id="10" idx="3"/>
            <a:endCxn id="7" idx="1"/>
          </p:cNvCxnSpPr>
          <p:nvPr/>
        </p:nvCxnSpPr>
        <p:spPr>
          <a:xfrm>
            <a:off x="3153296" y="3980211"/>
            <a:ext cx="209437" cy="590"/>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059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View Construction</a:t>
            </a:r>
            <a:endParaRPr lang="zh-CN" altLang="en-US" sz="3600" dirty="0">
              <a:latin typeface="Cambria" panose="02040503050406030204" pitchFamily="18" charset="0"/>
              <a:ea typeface="+mn-ea"/>
            </a:endParaRPr>
          </a:p>
        </p:txBody>
      </p:sp>
      <p:graphicFrame>
        <p:nvGraphicFramePr>
          <p:cNvPr id="17" name="表格 16">
            <a:extLst>
              <a:ext uri="{FF2B5EF4-FFF2-40B4-BE49-F238E27FC236}">
                <a16:creationId xmlns:a16="http://schemas.microsoft.com/office/drawing/2014/main" id="{2E622E9C-F04D-C079-C973-8B78A4CDD7C6}"/>
              </a:ext>
            </a:extLst>
          </p:cNvPr>
          <p:cNvGraphicFramePr>
            <a:graphicFrameLocks noGrp="1"/>
          </p:cNvGraphicFramePr>
          <p:nvPr>
            <p:extLst>
              <p:ext uri="{D42A27DB-BD31-4B8C-83A1-F6EECF244321}">
                <p14:modId xmlns:p14="http://schemas.microsoft.com/office/powerpoint/2010/main" val="3867881671"/>
              </p:ext>
            </p:extLst>
          </p:nvPr>
        </p:nvGraphicFramePr>
        <p:xfrm>
          <a:off x="3372938" y="2786101"/>
          <a:ext cx="2642666" cy="398422"/>
        </p:xfrm>
        <a:graphic>
          <a:graphicData uri="http://schemas.openxmlformats.org/drawingml/2006/table">
            <a:tbl>
              <a:tblPr firstRow="1" bandRow="1">
                <a:tableStyleId>{2D5ABB26-0587-4C30-8999-92F81FD0307C}</a:tableStyleId>
              </a:tblPr>
              <a:tblGrid>
                <a:gridCol w="1128639">
                  <a:extLst>
                    <a:ext uri="{9D8B030D-6E8A-4147-A177-3AD203B41FA5}">
                      <a16:colId xmlns:a16="http://schemas.microsoft.com/office/drawing/2014/main" val="1042807678"/>
                    </a:ext>
                  </a:extLst>
                </a:gridCol>
                <a:gridCol w="674431">
                  <a:extLst>
                    <a:ext uri="{9D8B030D-6E8A-4147-A177-3AD203B41FA5}">
                      <a16:colId xmlns:a16="http://schemas.microsoft.com/office/drawing/2014/main" val="2289333891"/>
                    </a:ext>
                  </a:extLst>
                </a:gridCol>
                <a:gridCol w="839596">
                  <a:extLst>
                    <a:ext uri="{9D8B030D-6E8A-4147-A177-3AD203B41FA5}">
                      <a16:colId xmlns:a16="http://schemas.microsoft.com/office/drawing/2014/main" val="211836964"/>
                    </a:ext>
                  </a:extLst>
                </a:gridCol>
              </a:tblGrid>
              <a:tr h="398422">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(null, 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tx0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false</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18" name="表格 5">
            <a:extLst>
              <a:ext uri="{FF2B5EF4-FFF2-40B4-BE49-F238E27FC236}">
                <a16:creationId xmlns:a16="http://schemas.microsoft.com/office/drawing/2014/main" id="{1BD16C34-F98E-7A95-E9AF-11FA5871BB09}"/>
              </a:ext>
            </a:extLst>
          </p:cNvPr>
          <p:cNvGraphicFramePr>
            <a:graphicFrameLocks noGrp="1"/>
          </p:cNvGraphicFramePr>
          <p:nvPr>
            <p:extLst>
              <p:ext uri="{D42A27DB-BD31-4B8C-83A1-F6EECF244321}">
                <p14:modId xmlns:p14="http://schemas.microsoft.com/office/powerpoint/2010/main" val="2421619884"/>
              </p:ext>
            </p:extLst>
          </p:nvPr>
        </p:nvGraphicFramePr>
        <p:xfrm>
          <a:off x="3362732" y="3278466"/>
          <a:ext cx="2642665" cy="398421"/>
        </p:xfrm>
        <a:graphic>
          <a:graphicData uri="http://schemas.openxmlformats.org/drawingml/2006/table">
            <a:tbl>
              <a:tblPr firstRow="1" bandRow="1">
                <a:tableStyleId>{2D5ABB26-0587-4C30-8999-92F81FD0307C}</a:tableStyleId>
              </a:tblPr>
              <a:tblGrid>
                <a:gridCol w="1128639">
                  <a:extLst>
                    <a:ext uri="{9D8B030D-6E8A-4147-A177-3AD203B41FA5}">
                      <a16:colId xmlns:a16="http://schemas.microsoft.com/office/drawing/2014/main" val="1042807678"/>
                    </a:ext>
                  </a:extLst>
                </a:gridCol>
                <a:gridCol w="674431">
                  <a:extLst>
                    <a:ext uri="{9D8B030D-6E8A-4147-A177-3AD203B41FA5}">
                      <a16:colId xmlns:a16="http://schemas.microsoft.com/office/drawing/2014/main" val="2289333891"/>
                    </a:ext>
                  </a:extLst>
                </a:gridCol>
                <a:gridCol w="839595">
                  <a:extLst>
                    <a:ext uri="{9D8B030D-6E8A-4147-A177-3AD203B41FA5}">
                      <a16:colId xmlns:a16="http://schemas.microsoft.com/office/drawing/2014/main" val="211836964"/>
                    </a:ext>
                  </a:extLst>
                </a:gridCol>
              </a:tblGrid>
              <a:tr h="398421">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(1, 0)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tx0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false</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19" name="表格 5">
            <a:extLst>
              <a:ext uri="{FF2B5EF4-FFF2-40B4-BE49-F238E27FC236}">
                <a16:creationId xmlns:a16="http://schemas.microsoft.com/office/drawing/2014/main" id="{F153C4D5-794D-0992-CA51-036FFDED83D8}"/>
              </a:ext>
            </a:extLst>
          </p:cNvPr>
          <p:cNvGraphicFramePr>
            <a:graphicFrameLocks noGrp="1"/>
          </p:cNvGraphicFramePr>
          <p:nvPr>
            <p:extLst>
              <p:ext uri="{D42A27DB-BD31-4B8C-83A1-F6EECF244321}">
                <p14:modId xmlns:p14="http://schemas.microsoft.com/office/powerpoint/2010/main" val="1050342733"/>
              </p:ext>
            </p:extLst>
          </p:nvPr>
        </p:nvGraphicFramePr>
        <p:xfrm>
          <a:off x="3362733" y="3794466"/>
          <a:ext cx="2642664" cy="376039"/>
        </p:xfrm>
        <a:graphic>
          <a:graphicData uri="http://schemas.openxmlformats.org/drawingml/2006/table">
            <a:tbl>
              <a:tblPr firstRow="1" bandRow="1">
                <a:tableStyleId>{2D5ABB26-0587-4C30-8999-92F81FD0307C}</a:tableStyleId>
              </a:tblPr>
              <a:tblGrid>
                <a:gridCol w="1128639">
                  <a:extLst>
                    <a:ext uri="{9D8B030D-6E8A-4147-A177-3AD203B41FA5}">
                      <a16:colId xmlns:a16="http://schemas.microsoft.com/office/drawing/2014/main" val="1042807678"/>
                    </a:ext>
                  </a:extLst>
                </a:gridCol>
                <a:gridCol w="674430">
                  <a:extLst>
                    <a:ext uri="{9D8B030D-6E8A-4147-A177-3AD203B41FA5}">
                      <a16:colId xmlns:a16="http://schemas.microsoft.com/office/drawing/2014/main" val="2289333891"/>
                    </a:ext>
                  </a:extLst>
                </a:gridCol>
                <a:gridCol w="839595">
                  <a:extLst>
                    <a:ext uri="{9D8B030D-6E8A-4147-A177-3AD203B41FA5}">
                      <a16:colId xmlns:a16="http://schemas.microsoft.com/office/drawing/2014/main" val="211836964"/>
                    </a:ext>
                  </a:extLst>
                </a:gridCol>
              </a:tblGrid>
              <a:tr h="376039">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(null, 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tx0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false</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20" name="表格 5">
            <a:extLst>
              <a:ext uri="{FF2B5EF4-FFF2-40B4-BE49-F238E27FC236}">
                <a16:creationId xmlns:a16="http://schemas.microsoft.com/office/drawing/2014/main" id="{F2ADEEA6-7550-4B38-A70D-7AFAEC5E983B}"/>
              </a:ext>
            </a:extLst>
          </p:cNvPr>
          <p:cNvGraphicFramePr>
            <a:graphicFrameLocks noGrp="1"/>
          </p:cNvGraphicFramePr>
          <p:nvPr>
            <p:extLst>
              <p:ext uri="{D42A27DB-BD31-4B8C-83A1-F6EECF244321}">
                <p14:modId xmlns:p14="http://schemas.microsoft.com/office/powerpoint/2010/main" val="1206471930"/>
              </p:ext>
            </p:extLst>
          </p:nvPr>
        </p:nvGraphicFramePr>
        <p:xfrm>
          <a:off x="2695558" y="2786101"/>
          <a:ext cx="457738" cy="398422"/>
        </p:xfrm>
        <a:graphic>
          <a:graphicData uri="http://schemas.openxmlformats.org/drawingml/2006/table">
            <a:tbl>
              <a:tblPr firstRow="1" bandRow="1">
                <a:tableStyleId>{2D5ABB26-0587-4C30-8999-92F81FD0307C}</a:tableStyleId>
              </a:tblPr>
              <a:tblGrid>
                <a:gridCol w="457738">
                  <a:extLst>
                    <a:ext uri="{9D8B030D-6E8A-4147-A177-3AD203B41FA5}">
                      <a16:colId xmlns:a16="http://schemas.microsoft.com/office/drawing/2014/main" val="1042807678"/>
                    </a:ext>
                  </a:extLst>
                </a:gridCol>
              </a:tblGrid>
              <a:tr h="398422">
                <a:tc>
                  <a:txBody>
                    <a:bodyPr/>
                    <a:lstStyle/>
                    <a:p>
                      <a:pPr algn="ctr"/>
                      <a:r>
                        <a:rPr lang="en-US" altLang="zh-CN" sz="1800" baseline="0" dirty="0">
                          <a:solidFill>
                            <a:srgbClr val="FF0000"/>
                          </a:solidFill>
                          <a:latin typeface="Cambria" panose="02040503050406030204" pitchFamily="18" charset="0"/>
                          <a:ea typeface="Cambria" panose="02040503050406030204" pitchFamily="18" charset="0"/>
                          <a:cs typeface="Times New Roman" panose="02020603050405020304" pitchFamily="18" charset="0"/>
                        </a:rPr>
                        <a:t>1</a:t>
                      </a:r>
                      <a:endParaRPr lang="zh-CN" altLang="en-US" sz="1800" baseline="0" dirty="0">
                        <a:solidFill>
                          <a:srgbClr val="FF0000"/>
                        </a:solidFill>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21" name="表格 5">
            <a:extLst>
              <a:ext uri="{FF2B5EF4-FFF2-40B4-BE49-F238E27FC236}">
                <a16:creationId xmlns:a16="http://schemas.microsoft.com/office/drawing/2014/main" id="{74940F37-43CD-65AF-A81A-885F53146F9D}"/>
              </a:ext>
            </a:extLst>
          </p:cNvPr>
          <p:cNvGraphicFramePr>
            <a:graphicFrameLocks noGrp="1"/>
          </p:cNvGraphicFramePr>
          <p:nvPr>
            <p:extLst>
              <p:ext uri="{D42A27DB-BD31-4B8C-83A1-F6EECF244321}">
                <p14:modId xmlns:p14="http://schemas.microsoft.com/office/powerpoint/2010/main" val="1610017953"/>
              </p:ext>
            </p:extLst>
          </p:nvPr>
        </p:nvGraphicFramePr>
        <p:xfrm>
          <a:off x="2693358" y="3278466"/>
          <a:ext cx="450118" cy="398421"/>
        </p:xfrm>
        <a:graphic>
          <a:graphicData uri="http://schemas.openxmlformats.org/drawingml/2006/table">
            <a:tbl>
              <a:tblPr firstRow="1" bandRow="1">
                <a:tableStyleId>{2D5ABB26-0587-4C30-8999-92F81FD0307C}</a:tableStyleId>
              </a:tblPr>
              <a:tblGrid>
                <a:gridCol w="450118">
                  <a:extLst>
                    <a:ext uri="{9D8B030D-6E8A-4147-A177-3AD203B41FA5}">
                      <a16:colId xmlns:a16="http://schemas.microsoft.com/office/drawing/2014/main" val="1042807678"/>
                    </a:ext>
                  </a:extLst>
                </a:gridCol>
              </a:tblGrid>
              <a:tr h="398421">
                <a:tc>
                  <a:txBody>
                    <a:bodyPr/>
                    <a:lstStyle/>
                    <a:p>
                      <a:pPr algn="ctr"/>
                      <a:r>
                        <a:rPr lang="en-US" altLang="zh-CN" sz="1800" baseline="0" dirty="0">
                          <a:solidFill>
                            <a:srgbClr val="FF0000"/>
                          </a:solidFill>
                          <a:latin typeface="Cambria" panose="02040503050406030204" pitchFamily="18" charset="0"/>
                          <a:ea typeface="Cambria" panose="02040503050406030204" pitchFamily="18" charset="0"/>
                          <a:cs typeface="Times New Roman" panose="02020603050405020304" pitchFamily="18" charset="0"/>
                        </a:rPr>
                        <a:t>2</a:t>
                      </a:r>
                      <a:endParaRPr lang="zh-CN" altLang="en-US" sz="1800" baseline="0" dirty="0">
                        <a:solidFill>
                          <a:srgbClr val="FF0000"/>
                        </a:solidFill>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22" name="表格 5">
            <a:extLst>
              <a:ext uri="{FF2B5EF4-FFF2-40B4-BE49-F238E27FC236}">
                <a16:creationId xmlns:a16="http://schemas.microsoft.com/office/drawing/2014/main" id="{6E8C8864-F30D-42B2-0322-F6346E6749D1}"/>
              </a:ext>
            </a:extLst>
          </p:cNvPr>
          <p:cNvGraphicFramePr>
            <a:graphicFrameLocks noGrp="1"/>
          </p:cNvGraphicFramePr>
          <p:nvPr>
            <p:extLst>
              <p:ext uri="{D42A27DB-BD31-4B8C-83A1-F6EECF244321}">
                <p14:modId xmlns:p14="http://schemas.microsoft.com/office/powerpoint/2010/main" val="1671741882"/>
              </p:ext>
            </p:extLst>
          </p:nvPr>
        </p:nvGraphicFramePr>
        <p:xfrm>
          <a:off x="2695558" y="3781001"/>
          <a:ext cx="457738" cy="398421"/>
        </p:xfrm>
        <a:graphic>
          <a:graphicData uri="http://schemas.openxmlformats.org/drawingml/2006/table">
            <a:tbl>
              <a:tblPr firstRow="1" bandRow="1">
                <a:tableStyleId>{2D5ABB26-0587-4C30-8999-92F81FD0307C}</a:tableStyleId>
              </a:tblPr>
              <a:tblGrid>
                <a:gridCol w="457738">
                  <a:extLst>
                    <a:ext uri="{9D8B030D-6E8A-4147-A177-3AD203B41FA5}">
                      <a16:colId xmlns:a16="http://schemas.microsoft.com/office/drawing/2014/main" val="1042807678"/>
                    </a:ext>
                  </a:extLst>
                </a:gridCol>
              </a:tblGrid>
              <a:tr h="398421">
                <a:tc>
                  <a:txBody>
                    <a:bodyPr/>
                    <a:lstStyle/>
                    <a:p>
                      <a:pPr algn="ctr"/>
                      <a:r>
                        <a:rPr lang="en-US" altLang="zh-CN" sz="1800" baseline="0" dirty="0">
                          <a:solidFill>
                            <a:srgbClr val="FF0000"/>
                          </a:solidFill>
                          <a:latin typeface="Cambria" panose="02040503050406030204" pitchFamily="18" charset="0"/>
                          <a:ea typeface="Cambria" panose="02040503050406030204" pitchFamily="18" charset="0"/>
                          <a:cs typeface="Times New Roman" panose="02020603050405020304" pitchFamily="18" charset="0"/>
                        </a:rPr>
                        <a:t>3</a:t>
                      </a:r>
                      <a:endParaRPr lang="zh-CN" altLang="en-US" sz="1800" baseline="0" dirty="0">
                        <a:solidFill>
                          <a:srgbClr val="FF0000"/>
                        </a:solidFill>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cxnSp>
        <p:nvCxnSpPr>
          <p:cNvPr id="23" name="直接箭头连接符 22">
            <a:extLst>
              <a:ext uri="{FF2B5EF4-FFF2-40B4-BE49-F238E27FC236}">
                <a16:creationId xmlns:a16="http://schemas.microsoft.com/office/drawing/2014/main" id="{643F71A1-92C4-8D6D-930E-0569BC7D29A5}"/>
              </a:ext>
            </a:extLst>
          </p:cNvPr>
          <p:cNvCxnSpPr>
            <a:cxnSpLocks/>
            <a:stCxn id="20" idx="3"/>
            <a:endCxn id="17" idx="1"/>
          </p:cNvCxnSpPr>
          <p:nvPr/>
        </p:nvCxnSpPr>
        <p:spPr>
          <a:xfrm>
            <a:off x="3153296" y="2985312"/>
            <a:ext cx="219642" cy="0"/>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B9A73E3-44A6-7388-789D-C599911B8DDC}"/>
              </a:ext>
            </a:extLst>
          </p:cNvPr>
          <p:cNvCxnSpPr>
            <a:cxnSpLocks/>
            <a:stCxn id="21" idx="3"/>
            <a:endCxn id="18" idx="1"/>
          </p:cNvCxnSpPr>
          <p:nvPr/>
        </p:nvCxnSpPr>
        <p:spPr>
          <a:xfrm>
            <a:off x="3143476" y="3477676"/>
            <a:ext cx="219256" cy="0"/>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84FFB24E-50AF-8931-1DB8-94919E177D48}"/>
              </a:ext>
            </a:extLst>
          </p:cNvPr>
          <p:cNvCxnSpPr>
            <a:cxnSpLocks/>
            <a:stCxn id="22" idx="3"/>
            <a:endCxn id="19" idx="1"/>
          </p:cNvCxnSpPr>
          <p:nvPr/>
        </p:nvCxnSpPr>
        <p:spPr>
          <a:xfrm>
            <a:off x="3153296" y="3980211"/>
            <a:ext cx="209437" cy="2274"/>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aphicFrame>
        <p:nvGraphicFramePr>
          <p:cNvPr id="28" name="表格 27">
            <a:extLst>
              <a:ext uri="{FF2B5EF4-FFF2-40B4-BE49-F238E27FC236}">
                <a16:creationId xmlns:a16="http://schemas.microsoft.com/office/drawing/2014/main" id="{C51D65BF-C743-FE5E-2D8D-E42A386096A6}"/>
              </a:ext>
            </a:extLst>
          </p:cNvPr>
          <p:cNvGraphicFramePr>
            <a:graphicFrameLocks noGrp="1"/>
          </p:cNvGraphicFramePr>
          <p:nvPr>
            <p:extLst>
              <p:ext uri="{D42A27DB-BD31-4B8C-83A1-F6EECF244321}">
                <p14:modId xmlns:p14="http://schemas.microsoft.com/office/powerpoint/2010/main" val="1629668239"/>
              </p:ext>
            </p:extLst>
          </p:nvPr>
        </p:nvGraphicFramePr>
        <p:xfrm>
          <a:off x="6840038" y="2779920"/>
          <a:ext cx="2642666" cy="398422"/>
        </p:xfrm>
        <a:graphic>
          <a:graphicData uri="http://schemas.openxmlformats.org/drawingml/2006/table">
            <a:tbl>
              <a:tblPr firstRow="1" bandRow="1">
                <a:tableStyleId>{2D5ABB26-0587-4C30-8999-92F81FD0307C}</a:tableStyleId>
              </a:tblPr>
              <a:tblGrid>
                <a:gridCol w="1128639">
                  <a:extLst>
                    <a:ext uri="{9D8B030D-6E8A-4147-A177-3AD203B41FA5}">
                      <a16:colId xmlns:a16="http://schemas.microsoft.com/office/drawing/2014/main" val="1042807678"/>
                    </a:ext>
                  </a:extLst>
                </a:gridCol>
                <a:gridCol w="674431">
                  <a:extLst>
                    <a:ext uri="{9D8B030D-6E8A-4147-A177-3AD203B41FA5}">
                      <a16:colId xmlns:a16="http://schemas.microsoft.com/office/drawing/2014/main" val="2289333891"/>
                    </a:ext>
                  </a:extLst>
                </a:gridCol>
                <a:gridCol w="839596">
                  <a:extLst>
                    <a:ext uri="{9D8B030D-6E8A-4147-A177-3AD203B41FA5}">
                      <a16:colId xmlns:a16="http://schemas.microsoft.com/office/drawing/2014/main" val="211836964"/>
                    </a:ext>
                  </a:extLst>
                </a:gridCol>
              </a:tblGrid>
              <a:tr h="398422">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(10, 0)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tx1</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false</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2997575790"/>
                  </a:ext>
                </a:extLst>
              </a:tr>
            </a:tbl>
          </a:graphicData>
        </a:graphic>
      </p:graphicFrame>
      <p:graphicFrame>
        <p:nvGraphicFramePr>
          <p:cNvPr id="29" name="表格 28">
            <a:extLst>
              <a:ext uri="{FF2B5EF4-FFF2-40B4-BE49-F238E27FC236}">
                <a16:creationId xmlns:a16="http://schemas.microsoft.com/office/drawing/2014/main" id="{73DE1D07-45DD-2AD0-09DE-FE7BC4AC88D7}"/>
              </a:ext>
            </a:extLst>
          </p:cNvPr>
          <p:cNvGraphicFramePr>
            <a:graphicFrameLocks noGrp="1"/>
          </p:cNvGraphicFramePr>
          <p:nvPr>
            <p:extLst>
              <p:ext uri="{D42A27DB-BD31-4B8C-83A1-F6EECF244321}">
                <p14:modId xmlns:p14="http://schemas.microsoft.com/office/powerpoint/2010/main" val="2554868943"/>
              </p:ext>
            </p:extLst>
          </p:nvPr>
        </p:nvGraphicFramePr>
        <p:xfrm>
          <a:off x="6840038" y="3781000"/>
          <a:ext cx="2642666" cy="398422"/>
        </p:xfrm>
        <a:graphic>
          <a:graphicData uri="http://schemas.openxmlformats.org/drawingml/2006/table">
            <a:tbl>
              <a:tblPr firstRow="1" bandRow="1">
                <a:tableStyleId>{2D5ABB26-0587-4C30-8999-92F81FD0307C}</a:tableStyleId>
              </a:tblPr>
              <a:tblGrid>
                <a:gridCol w="1128639">
                  <a:extLst>
                    <a:ext uri="{9D8B030D-6E8A-4147-A177-3AD203B41FA5}">
                      <a16:colId xmlns:a16="http://schemas.microsoft.com/office/drawing/2014/main" val="1042807678"/>
                    </a:ext>
                  </a:extLst>
                </a:gridCol>
                <a:gridCol w="674431">
                  <a:extLst>
                    <a:ext uri="{9D8B030D-6E8A-4147-A177-3AD203B41FA5}">
                      <a16:colId xmlns:a16="http://schemas.microsoft.com/office/drawing/2014/main" val="2289333891"/>
                    </a:ext>
                  </a:extLst>
                </a:gridCol>
                <a:gridCol w="839596">
                  <a:extLst>
                    <a:ext uri="{9D8B030D-6E8A-4147-A177-3AD203B41FA5}">
                      <a16:colId xmlns:a16="http://schemas.microsoft.com/office/drawing/2014/main" val="211836964"/>
                    </a:ext>
                  </a:extLst>
                </a:gridCol>
              </a:tblGrid>
              <a:tr h="398422">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(10, 0)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tx1</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false</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2997575790"/>
                  </a:ext>
                </a:extLst>
              </a:tr>
            </a:tbl>
          </a:graphicData>
        </a:graphic>
      </p:graphicFrame>
      <p:cxnSp>
        <p:nvCxnSpPr>
          <p:cNvPr id="30" name="直接箭头连接符 29">
            <a:extLst>
              <a:ext uri="{FF2B5EF4-FFF2-40B4-BE49-F238E27FC236}">
                <a16:creationId xmlns:a16="http://schemas.microsoft.com/office/drawing/2014/main" id="{479947E4-9E01-F126-2D9A-4560F4817622}"/>
              </a:ext>
            </a:extLst>
          </p:cNvPr>
          <p:cNvCxnSpPr>
            <a:cxnSpLocks/>
            <a:stCxn id="17" idx="3"/>
            <a:endCxn id="28" idx="1"/>
          </p:cNvCxnSpPr>
          <p:nvPr/>
        </p:nvCxnSpPr>
        <p:spPr bwMode="auto">
          <a:xfrm flipV="1">
            <a:off x="6015604" y="2979131"/>
            <a:ext cx="824434" cy="618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9283FFC3-170A-F9A1-43C6-55FCEE73304F}"/>
              </a:ext>
            </a:extLst>
          </p:cNvPr>
          <p:cNvCxnSpPr>
            <a:cxnSpLocks/>
            <a:stCxn id="19" idx="3"/>
            <a:endCxn id="29" idx="1"/>
          </p:cNvCxnSpPr>
          <p:nvPr/>
        </p:nvCxnSpPr>
        <p:spPr bwMode="auto">
          <a:xfrm flipV="1">
            <a:off x="6005397" y="3980211"/>
            <a:ext cx="834641" cy="227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97" name="箭头: 左弧形 96">
            <a:extLst>
              <a:ext uri="{FF2B5EF4-FFF2-40B4-BE49-F238E27FC236}">
                <a16:creationId xmlns:a16="http://schemas.microsoft.com/office/drawing/2014/main" id="{F13875F9-80F0-E5E8-B6BE-6A1E9A5DF9E3}"/>
              </a:ext>
            </a:extLst>
          </p:cNvPr>
          <p:cNvSpPr/>
          <p:nvPr/>
        </p:nvSpPr>
        <p:spPr bwMode="auto">
          <a:xfrm>
            <a:off x="1187884" y="3477676"/>
            <a:ext cx="1040964" cy="2093348"/>
          </a:xfrm>
          <a:prstGeom prst="curvedRightArrow">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err="1">
              <a:ln>
                <a:noFill/>
              </a:ln>
              <a:solidFill>
                <a:schemeClr val="tx1"/>
              </a:solidFill>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98" name="箭头: 右 97">
            <a:extLst>
              <a:ext uri="{FF2B5EF4-FFF2-40B4-BE49-F238E27FC236}">
                <a16:creationId xmlns:a16="http://schemas.microsoft.com/office/drawing/2014/main" id="{4F3F777E-1EBE-957B-ED7C-39FD9E4AD8BD}"/>
              </a:ext>
            </a:extLst>
          </p:cNvPr>
          <p:cNvSpPr/>
          <p:nvPr/>
        </p:nvSpPr>
        <p:spPr bwMode="auto">
          <a:xfrm>
            <a:off x="5348363" y="5603316"/>
            <a:ext cx="1618557" cy="246110"/>
          </a:xfrm>
          <a:prstGeom prst="rightArrow">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99" name="箭头: 左弧形 98">
            <a:extLst>
              <a:ext uri="{FF2B5EF4-FFF2-40B4-BE49-F238E27FC236}">
                <a16:creationId xmlns:a16="http://schemas.microsoft.com/office/drawing/2014/main" id="{D589366E-2C73-85E3-4954-02EF9941BE05}"/>
              </a:ext>
            </a:extLst>
          </p:cNvPr>
          <p:cNvSpPr/>
          <p:nvPr/>
        </p:nvSpPr>
        <p:spPr bwMode="auto">
          <a:xfrm rot="9952404">
            <a:off x="9909198" y="3350217"/>
            <a:ext cx="842481" cy="2046892"/>
          </a:xfrm>
          <a:prstGeom prst="curvedRightArrow">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err="1">
              <a:ln>
                <a:noFill/>
              </a:ln>
              <a:solidFill>
                <a:schemeClr val="tx1"/>
              </a:solidFill>
              <a:effectLst/>
              <a:latin typeface="Bahnschrift" panose="020B0502040204020203" pitchFamily="34" charset="0"/>
              <a:ea typeface="Linux Libertine O" panose="02000503000000000000" pitchFamily="50" charset="0"/>
              <a:cs typeface="Linux Libertine O" panose="02000503000000000000" pitchFamily="50" charset="0"/>
            </a:endParaRPr>
          </a:p>
        </p:txBody>
      </p:sp>
      <p:graphicFrame>
        <p:nvGraphicFramePr>
          <p:cNvPr id="109" name="表格 3">
            <a:extLst>
              <a:ext uri="{FF2B5EF4-FFF2-40B4-BE49-F238E27FC236}">
                <a16:creationId xmlns:a16="http://schemas.microsoft.com/office/drawing/2014/main" id="{C569244C-F335-8DF9-6874-2DD9B34479D1}"/>
              </a:ext>
            </a:extLst>
          </p:cNvPr>
          <p:cNvGraphicFramePr>
            <a:graphicFrameLocks noGrp="1"/>
          </p:cNvGraphicFramePr>
          <p:nvPr>
            <p:extLst>
              <p:ext uri="{D42A27DB-BD31-4B8C-83A1-F6EECF244321}">
                <p14:modId xmlns:p14="http://schemas.microsoft.com/office/powerpoint/2010/main" val="1472936561"/>
              </p:ext>
            </p:extLst>
          </p:nvPr>
        </p:nvGraphicFramePr>
        <p:xfrm>
          <a:off x="7166602" y="5399537"/>
          <a:ext cx="2736000" cy="1341120"/>
        </p:xfrm>
        <a:graphic>
          <a:graphicData uri="http://schemas.openxmlformats.org/drawingml/2006/table">
            <a:tbl>
              <a:tblPr firstRow="1" bandRow="1">
                <a:tableStyleId>{073A0DAA-6AF3-43AB-8588-CEC1D06C72B9}</a:tableStyleId>
              </a:tblPr>
              <a:tblGrid>
                <a:gridCol w="828000">
                  <a:extLst>
                    <a:ext uri="{9D8B030D-6E8A-4147-A177-3AD203B41FA5}">
                      <a16:colId xmlns:a16="http://schemas.microsoft.com/office/drawing/2014/main" val="3824237959"/>
                    </a:ext>
                  </a:extLst>
                </a:gridCol>
                <a:gridCol w="828000">
                  <a:extLst>
                    <a:ext uri="{9D8B030D-6E8A-4147-A177-3AD203B41FA5}">
                      <a16:colId xmlns:a16="http://schemas.microsoft.com/office/drawing/2014/main" val="182234189"/>
                    </a:ext>
                  </a:extLst>
                </a:gridCol>
                <a:gridCol w="1080000">
                  <a:extLst>
                    <a:ext uri="{9D8B030D-6E8A-4147-A177-3AD203B41FA5}">
                      <a16:colId xmlns:a16="http://schemas.microsoft.com/office/drawing/2014/main" val="78572587"/>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tc>
                  <a:txBody>
                    <a:bodyPr/>
                    <a:lstStyle/>
                    <a:p>
                      <a:pPr algn="ctr"/>
                      <a:r>
                        <a:rPr lang="en-US" altLang="zh-CN" sz="1600" dirty="0" err="1">
                          <a:latin typeface="Consolas" panose="020B0609020204030204" pitchFamily="49" charset="0"/>
                        </a:rPr>
                        <a:t>rowId</a:t>
                      </a:r>
                      <a:endParaRPr lang="zh-CN" altLang="en-US" sz="1600" dirty="0">
                        <a:latin typeface="Consolas" panose="020B0609020204030204" pitchFamily="49" charset="0"/>
                      </a:endParaRPr>
                    </a:p>
                  </a:txBody>
                  <a:tcPr anchor="ctr">
                    <a:solidFill>
                      <a:schemeClr val="accent4"/>
                    </a:solidFill>
                  </a:tcP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rgbClr val="FFCC99"/>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rgbClr val="FFCC99"/>
                    </a:solidFill>
                  </a:tcPr>
                </a:tc>
                <a:tc>
                  <a:txBody>
                    <a:bodyPr/>
                    <a:lstStyle/>
                    <a:p>
                      <a:pPr algn="ctr"/>
                      <a:r>
                        <a:rPr lang="en-US" altLang="zh-CN" sz="1600" dirty="0">
                          <a:solidFill>
                            <a:srgbClr val="FF0000"/>
                          </a:solidFill>
                          <a:latin typeface="Consolas" panose="020B0609020204030204" pitchFamily="49" charset="0"/>
                        </a:rPr>
                        <a:t>1</a:t>
                      </a:r>
                      <a:endParaRPr lang="zh-CN" altLang="en-US" sz="1600" dirty="0">
                        <a:solidFill>
                          <a:srgbClr val="FF0000"/>
                        </a:solidFill>
                        <a:latin typeface="Consolas" panose="020B0609020204030204" pitchFamily="49" charset="0"/>
                      </a:endParaRPr>
                    </a:p>
                  </a:txBody>
                  <a:tcPr anchor="ctr">
                    <a:solidFill>
                      <a:srgbClr val="FFCC99"/>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2</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r h="324000">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rgbClr val="FFCC99"/>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rgbClr val="FFCC99"/>
                    </a:solidFill>
                  </a:tcPr>
                </a:tc>
                <a:tc>
                  <a:txBody>
                    <a:bodyPr/>
                    <a:lstStyle/>
                    <a:p>
                      <a:pPr algn="ctr"/>
                      <a:r>
                        <a:rPr lang="en-US" altLang="zh-CN" sz="1600" dirty="0">
                          <a:solidFill>
                            <a:srgbClr val="FF0000"/>
                          </a:solidFill>
                          <a:latin typeface="Consolas" panose="020B0609020204030204" pitchFamily="49" charset="0"/>
                        </a:rPr>
                        <a:t>3</a:t>
                      </a:r>
                      <a:endParaRPr lang="zh-CN" altLang="en-US" sz="1600" dirty="0">
                        <a:solidFill>
                          <a:srgbClr val="FF0000"/>
                        </a:solidFill>
                        <a:latin typeface="Consolas" panose="020B0609020204030204" pitchFamily="49" charset="0"/>
                      </a:endParaRPr>
                    </a:p>
                  </a:txBody>
                  <a:tcPr anchor="ctr">
                    <a:solidFill>
                      <a:srgbClr val="FFCC99"/>
                    </a:solidFill>
                  </a:tcPr>
                </a:tc>
                <a:extLst>
                  <a:ext uri="{0D108BD9-81ED-4DB2-BD59-A6C34878D82A}">
                    <a16:rowId xmlns:a16="http://schemas.microsoft.com/office/drawing/2014/main" val="3193088985"/>
                  </a:ext>
                </a:extLst>
              </a:tr>
            </a:tbl>
          </a:graphicData>
        </a:graphic>
      </p:graphicFrame>
      <p:sp>
        <p:nvSpPr>
          <p:cNvPr id="6" name="内容占位符 1">
            <a:extLst>
              <a:ext uri="{FF2B5EF4-FFF2-40B4-BE49-F238E27FC236}">
                <a16:creationId xmlns:a16="http://schemas.microsoft.com/office/drawing/2014/main" id="{4F282F2B-0BA7-0EF3-2963-9AAB0C1DFE99}"/>
              </a:ext>
            </a:extLst>
          </p:cNvPr>
          <p:cNvSpPr txBox="1">
            <a:spLocks/>
          </p:cNvSpPr>
          <p:nvPr/>
        </p:nvSpPr>
        <p:spPr>
          <a:xfrm>
            <a:off x="925397" y="1379799"/>
            <a:ext cx="10341205" cy="872034"/>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lvl1pPr marL="365751" indent="-365751" algn="l" defTabSz="1219170" rtl="0" eaLnBrk="1" fontAlgn="base" latinLnBrk="0" hangingPunct="1">
              <a:lnSpc>
                <a:spcPct val="100000"/>
              </a:lnSpc>
              <a:spcBef>
                <a:spcPts val="1600"/>
              </a:spcBef>
              <a:spcAft>
                <a:spcPct val="0"/>
              </a:spcAft>
              <a:buClr>
                <a:schemeClr val="accent1"/>
              </a:buClr>
              <a:buFont typeface="Wingdings" panose="05000000000000000000" pitchFamily="2" charset="2"/>
              <a:buChar char="p"/>
              <a:defRPr lang="en-US" sz="3200" b="1" kern="1200">
                <a:solidFill>
                  <a:schemeClr val="tx1"/>
                </a:solidFill>
                <a:latin typeface="+mn-lt"/>
                <a:ea typeface="+mn-ea"/>
                <a:cs typeface="+mn-cs"/>
              </a:defRPr>
            </a:lvl1pPr>
            <a:lvl2pPr marL="731502" indent="-365751" algn="l" defTabSz="1219170" rtl="0" eaLnBrk="1" fontAlgn="base" latinLnBrk="0" hangingPunct="1">
              <a:lnSpc>
                <a:spcPct val="100000"/>
              </a:lnSpc>
              <a:spcBef>
                <a:spcPts val="800"/>
              </a:spcBef>
              <a:spcAft>
                <a:spcPct val="0"/>
              </a:spcAft>
              <a:buClr>
                <a:schemeClr val="accent1"/>
              </a:buClr>
              <a:buSzPct val="90000"/>
              <a:buFont typeface="Wingdings" panose="05000000000000000000" pitchFamily="2" charset="2"/>
              <a:buChar char="Ø"/>
              <a:defRPr lang="en-US" sz="2933" b="1" kern="1200">
                <a:solidFill>
                  <a:schemeClr val="tx1"/>
                </a:solidFill>
                <a:latin typeface="+mn-lt"/>
                <a:ea typeface="+mn-ea"/>
                <a:cs typeface="+mn-cs"/>
              </a:defRPr>
            </a:lvl2pPr>
            <a:lvl3pPr marL="109725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667" b="1" kern="1200">
                <a:solidFill>
                  <a:schemeClr val="tx1"/>
                </a:solidFill>
                <a:latin typeface="+mn-lt"/>
                <a:ea typeface="+mn-ea"/>
                <a:cs typeface="+mn-cs"/>
              </a:defRPr>
            </a:lvl3pPr>
            <a:lvl4pPr marL="146300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400" b="1" kern="1200">
                <a:solidFill>
                  <a:schemeClr val="tx1"/>
                </a:solidFill>
                <a:latin typeface="+mn-lt"/>
                <a:ea typeface="+mn-ea"/>
                <a:cs typeface="+mn-cs"/>
              </a:defRPr>
            </a:lvl4pPr>
            <a:lvl5pPr marL="1828754"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133" b="1"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altLang="zh-CN" sz="2400" dirty="0">
                <a:latin typeface="Cambria" panose="02040503050406030204" pitchFamily="18" charset="0"/>
                <a:ea typeface="Cambria" panose="02040503050406030204" pitchFamily="18" charset="0"/>
              </a:rPr>
              <a:t>Build database change history for UPDATE statements</a:t>
            </a:r>
          </a:p>
          <a:p>
            <a:pPr lvl="1"/>
            <a:r>
              <a:rPr lang="en-US" altLang="zh-CN" sz="2000" b="0" dirty="0">
                <a:latin typeface="Cambria" panose="02040503050406030204" pitchFamily="18" charset="0"/>
                <a:ea typeface="Cambria" panose="02040503050406030204" pitchFamily="18" charset="0"/>
              </a:rPr>
              <a:t>Attach new data versions for the modification to the view</a:t>
            </a:r>
          </a:p>
        </p:txBody>
      </p:sp>
      <p:sp>
        <p:nvSpPr>
          <p:cNvPr id="2" name="灯片编号占位符 1">
            <a:extLst>
              <a:ext uri="{FF2B5EF4-FFF2-40B4-BE49-F238E27FC236}">
                <a16:creationId xmlns:a16="http://schemas.microsoft.com/office/drawing/2014/main" id="{AB0BE57B-3C2F-3A82-7379-ECD574A5041C}"/>
              </a:ext>
            </a:extLst>
          </p:cNvPr>
          <p:cNvSpPr>
            <a:spLocks noGrp="1"/>
          </p:cNvSpPr>
          <p:nvPr>
            <p:ph type="sldNum" sz="quarter" idx="4"/>
          </p:nvPr>
        </p:nvSpPr>
        <p:spPr/>
        <p:txBody>
          <a:bodyPr/>
          <a:lstStyle/>
          <a:p>
            <a:fld id="{27CAE394-06E6-47A3-B6CA-A6802AF0F537}" type="slidenum">
              <a:rPr lang="zh-CN" altLang="en-US" smtClean="0"/>
              <a:pPr/>
              <a:t>14</a:t>
            </a:fld>
            <a:endParaRPr lang="zh-CN" altLang="en-US" dirty="0"/>
          </a:p>
        </p:txBody>
      </p:sp>
      <p:sp>
        <p:nvSpPr>
          <p:cNvPr id="4" name="矩形: 圆角 3">
            <a:extLst>
              <a:ext uri="{FF2B5EF4-FFF2-40B4-BE49-F238E27FC236}">
                <a16:creationId xmlns:a16="http://schemas.microsoft.com/office/drawing/2014/main" id="{AC491708-4B88-9A28-931B-31CEE8FC122F}"/>
              </a:ext>
            </a:extLst>
          </p:cNvPr>
          <p:cNvSpPr/>
          <p:nvPr/>
        </p:nvSpPr>
        <p:spPr bwMode="gray">
          <a:xfrm>
            <a:off x="8534602" y="4212709"/>
            <a:ext cx="3552386" cy="876621"/>
          </a:xfrm>
          <a:prstGeom prst="roundRect">
            <a:avLst/>
          </a:prstGeom>
          <a:solidFill>
            <a:schemeClr val="bg2"/>
          </a:solidFill>
          <a:ln w="6350" algn="ctr">
            <a:noFill/>
            <a:miter lim="800000"/>
            <a:headEnd/>
            <a:tailEnd/>
          </a:ln>
          <a:effectLst/>
        </p:spPr>
        <p:txBody>
          <a:bodyPr wrap="none" rtlCol="0" anchor="ctr"/>
          <a:lstStyle/>
          <a:p>
            <a:pPr algn="ctr"/>
            <a:r>
              <a:rPr lang="en-US" altLang="zh-CN" dirty="0">
                <a:latin typeface="Consolas" panose="020B0609020204030204" pitchFamily="49" charset="0"/>
              </a:rPr>
              <a:t>SELECT </a:t>
            </a:r>
            <a:r>
              <a:rPr lang="en-US" altLang="zh-CN" dirty="0" err="1">
                <a:latin typeface="Consolas" panose="020B0609020204030204" pitchFamily="49" charset="0"/>
              </a:rPr>
              <a:t>rowId</a:t>
            </a:r>
            <a:r>
              <a:rPr lang="en-US" altLang="zh-CN" dirty="0">
                <a:latin typeface="Consolas" panose="020B0609020204030204" pitchFamily="49" charset="0"/>
              </a:rPr>
              <a:t> FROM </a:t>
            </a:r>
            <a:r>
              <a:rPr lang="en-US" altLang="zh-CN" dirty="0" err="1">
                <a:latin typeface="Consolas" panose="020B0609020204030204" pitchFamily="49" charset="0"/>
              </a:rPr>
              <a:t>stmt.view</a:t>
            </a:r>
            <a:r>
              <a:rPr lang="en-US" altLang="zh-CN" dirty="0">
                <a:latin typeface="Consolas" panose="020B0609020204030204" pitchFamily="49" charset="0"/>
              </a:rPr>
              <a:t> </a:t>
            </a:r>
          </a:p>
          <a:p>
            <a:pPr algn="ctr"/>
            <a:r>
              <a:rPr lang="en-US" altLang="zh-CN" u="sng" dirty="0">
                <a:solidFill>
                  <a:srgbClr val="FF0000"/>
                </a:solidFill>
                <a:latin typeface="Consolas" panose="020B0609020204030204" pitchFamily="49" charset="0"/>
              </a:rPr>
              <a:t>WHERE c1 IS NULL</a:t>
            </a:r>
            <a:endParaRPr lang="zh-CN" altLang="en-US" u="sng" dirty="0">
              <a:solidFill>
                <a:srgbClr val="FF0000"/>
              </a:solidFill>
              <a:latin typeface="Consolas" panose="020B0609020204030204" pitchFamily="49" charset="0"/>
            </a:endParaRPr>
          </a:p>
        </p:txBody>
      </p:sp>
      <p:graphicFrame>
        <p:nvGraphicFramePr>
          <p:cNvPr id="5" name="表格 3">
            <a:extLst>
              <a:ext uri="{FF2B5EF4-FFF2-40B4-BE49-F238E27FC236}">
                <a16:creationId xmlns:a16="http://schemas.microsoft.com/office/drawing/2014/main" id="{13B0317A-F945-635A-D65C-093067890DE8}"/>
              </a:ext>
            </a:extLst>
          </p:cNvPr>
          <p:cNvGraphicFramePr>
            <a:graphicFrameLocks noGrp="1"/>
          </p:cNvGraphicFramePr>
          <p:nvPr>
            <p:extLst>
              <p:ext uri="{D42A27DB-BD31-4B8C-83A1-F6EECF244321}">
                <p14:modId xmlns:p14="http://schemas.microsoft.com/office/powerpoint/2010/main" val="2513014751"/>
              </p:ext>
            </p:extLst>
          </p:nvPr>
        </p:nvGraphicFramePr>
        <p:xfrm>
          <a:off x="2412681" y="5399537"/>
          <a:ext cx="2736000" cy="1341120"/>
        </p:xfrm>
        <a:graphic>
          <a:graphicData uri="http://schemas.openxmlformats.org/drawingml/2006/table">
            <a:tbl>
              <a:tblPr firstRow="1" bandRow="1">
                <a:tableStyleId>{073A0DAA-6AF3-43AB-8588-CEC1D06C72B9}</a:tableStyleId>
              </a:tblPr>
              <a:tblGrid>
                <a:gridCol w="828000">
                  <a:extLst>
                    <a:ext uri="{9D8B030D-6E8A-4147-A177-3AD203B41FA5}">
                      <a16:colId xmlns:a16="http://schemas.microsoft.com/office/drawing/2014/main" val="3824237959"/>
                    </a:ext>
                  </a:extLst>
                </a:gridCol>
                <a:gridCol w="828000">
                  <a:extLst>
                    <a:ext uri="{9D8B030D-6E8A-4147-A177-3AD203B41FA5}">
                      <a16:colId xmlns:a16="http://schemas.microsoft.com/office/drawing/2014/main" val="182234189"/>
                    </a:ext>
                  </a:extLst>
                </a:gridCol>
                <a:gridCol w="1080000">
                  <a:extLst>
                    <a:ext uri="{9D8B030D-6E8A-4147-A177-3AD203B41FA5}">
                      <a16:colId xmlns:a16="http://schemas.microsoft.com/office/drawing/2014/main" val="78572587"/>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tc>
                  <a:txBody>
                    <a:bodyPr/>
                    <a:lstStyle/>
                    <a:p>
                      <a:pPr algn="ctr"/>
                      <a:r>
                        <a:rPr lang="en-US" altLang="zh-CN" sz="1600" dirty="0" err="1">
                          <a:latin typeface="Consolas" panose="020B0609020204030204" pitchFamily="49" charset="0"/>
                        </a:rPr>
                        <a:t>rowId</a:t>
                      </a:r>
                      <a:endParaRPr lang="zh-CN" altLang="en-US" sz="1600" dirty="0">
                        <a:latin typeface="Consolas" panose="020B0609020204030204" pitchFamily="49" charset="0"/>
                      </a:endParaRPr>
                    </a:p>
                  </a:txBody>
                  <a:tcPr anchor="ctr">
                    <a:solidFill>
                      <a:schemeClr val="accent4"/>
                    </a:solidFill>
                  </a:tcP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1</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2</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3</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3193088985"/>
                  </a:ext>
                </a:extLst>
              </a:tr>
            </a:tbl>
          </a:graphicData>
        </a:graphic>
      </p:graphicFrame>
      <p:sp>
        <p:nvSpPr>
          <p:cNvPr id="9" name="文本框 8">
            <a:extLst>
              <a:ext uri="{FF2B5EF4-FFF2-40B4-BE49-F238E27FC236}">
                <a16:creationId xmlns:a16="http://schemas.microsoft.com/office/drawing/2014/main" id="{B4A0938B-CBBA-D535-58A6-AF88C9FF80B0}"/>
              </a:ext>
            </a:extLst>
          </p:cNvPr>
          <p:cNvSpPr txBox="1"/>
          <p:nvPr/>
        </p:nvSpPr>
        <p:spPr>
          <a:xfrm>
            <a:off x="5437709" y="5308924"/>
            <a:ext cx="1316579" cy="338554"/>
          </a:xfrm>
          <a:prstGeom prst="rect">
            <a:avLst/>
          </a:prstGeom>
          <a:noFill/>
        </p:spPr>
        <p:txBody>
          <a:bodyPr wrap="square" rtlCol="0">
            <a:spAutoFit/>
          </a:bodyPr>
          <a:lstStyle/>
          <a:p>
            <a:r>
              <a:rPr lang="en-US" altLang="zh-CN" sz="1600" b="1" dirty="0">
                <a:latin typeface="Cambria" panose="02040503050406030204" pitchFamily="18" charset="0"/>
                <a:ea typeface="Cambria" panose="02040503050406030204" pitchFamily="18" charset="0"/>
              </a:rPr>
              <a:t>Execute T</a:t>
            </a:r>
            <a:r>
              <a:rPr lang="en-US" altLang="zh-CN" sz="1600" b="1" baseline="-25000" dirty="0">
                <a:latin typeface="Cambria" panose="02040503050406030204" pitchFamily="18" charset="0"/>
                <a:ea typeface="Cambria" panose="02040503050406030204" pitchFamily="18" charset="0"/>
              </a:rPr>
              <a:t>11</a:t>
            </a:r>
            <a:endParaRPr lang="zh-CN" altLang="en-US" sz="1600" b="1" baseline="-25000" dirty="0">
              <a:latin typeface="Cambria" panose="02040503050406030204" pitchFamily="18" charset="0"/>
            </a:endParaRPr>
          </a:p>
        </p:txBody>
      </p:sp>
      <p:grpSp>
        <p:nvGrpSpPr>
          <p:cNvPr id="10" name="组合 9">
            <a:extLst>
              <a:ext uri="{FF2B5EF4-FFF2-40B4-BE49-F238E27FC236}">
                <a16:creationId xmlns:a16="http://schemas.microsoft.com/office/drawing/2014/main" id="{C4FD020A-D280-C108-2679-2D8820A1E89E}"/>
              </a:ext>
            </a:extLst>
          </p:cNvPr>
          <p:cNvGrpSpPr/>
          <p:nvPr/>
        </p:nvGrpSpPr>
        <p:grpSpPr>
          <a:xfrm>
            <a:off x="1815439" y="2224512"/>
            <a:ext cx="5430019" cy="489600"/>
            <a:chOff x="311661" y="3398589"/>
            <a:chExt cx="4325186" cy="489600"/>
          </a:xfrm>
        </p:grpSpPr>
        <p:sp>
          <p:nvSpPr>
            <p:cNvPr id="11" name="矩形: 圆角 10">
              <a:extLst>
                <a:ext uri="{FF2B5EF4-FFF2-40B4-BE49-F238E27FC236}">
                  <a16:creationId xmlns:a16="http://schemas.microsoft.com/office/drawing/2014/main" id="{CAD290A3-F607-6F28-794B-612452DFF99B}"/>
                </a:ext>
              </a:extLst>
            </p:cNvPr>
            <p:cNvSpPr/>
            <p:nvPr/>
          </p:nvSpPr>
          <p:spPr>
            <a:xfrm>
              <a:off x="311661" y="3398589"/>
              <a:ext cx="4325186" cy="489600"/>
            </a:xfrm>
            <a:prstGeom prst="roundRect">
              <a:avLst/>
            </a:prstGeom>
            <a:solidFill>
              <a:srgbClr val="E2F0D9"/>
            </a:solidFill>
            <a:ln w="12700" cap="flat" cmpd="sng" algn="ctr">
              <a:noFill/>
              <a:prstDash val="dash"/>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noProof="0" dirty="0">
                  <a:solidFill>
                    <a:prstClr val="black"/>
                  </a:solidFill>
                  <a:ea typeface="等线" panose="02010600030101010101" pitchFamily="2" charset="-122"/>
                  <a:cs typeface="Times New Roman" panose="02020603050405020304" pitchFamily="18" charset="0"/>
                </a:rPr>
                <a:t>S</a:t>
              </a:r>
              <a:r>
                <a:rPr lang="en-US" altLang="zh-CN" sz="2000" kern="0" baseline="-25000" noProof="0" dirty="0">
                  <a:solidFill>
                    <a:prstClr val="black"/>
                  </a:solidFill>
                  <a:ea typeface="等线" panose="02010600030101010101" pitchFamily="2" charset="-122"/>
                  <a:cs typeface="Times New Roman" panose="02020603050405020304" pitchFamily="18" charset="0"/>
                </a:rPr>
                <a:t>11</a:t>
              </a:r>
              <a:r>
                <a:rPr lang="en-US" altLang="zh-CN" sz="2000" kern="0" noProof="0" dirty="0">
                  <a:solidFill>
                    <a:prstClr val="black"/>
                  </a:solidFill>
                  <a:ea typeface="等线" panose="02010600030101010101" pitchFamily="2" charset="-122"/>
                  <a:cs typeface="Times New Roman" panose="02020603050405020304" pitchFamily="18" charset="0"/>
                </a:rPr>
                <a:t>: </a:t>
              </a:r>
              <a:r>
                <a:rPr kumimoji="0" lang="en-US" altLang="zh-CN"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UPDATE t SET </a:t>
              </a:r>
              <a:r>
                <a:rPr lang="en-US" altLang="zh-CN"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c1 </a:t>
              </a:r>
              <a:r>
                <a:rPr kumimoji="0" lang="en-US" altLang="zh-CN"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 10 WHERE c1 </a:t>
              </a:r>
              <a:r>
                <a:rPr lang="en-US" altLang="zh-CN"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IS NULL</a:t>
              </a:r>
              <a:endParaRPr kumimoji="0" lang="zh-CN" altLang="en-US" sz="20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5677BC0B-EAD1-F739-EF8A-C0EC64316059}"/>
                </a:ext>
              </a:extLst>
            </p:cNvPr>
            <p:cNvSpPr txBox="1"/>
            <p:nvPr/>
          </p:nvSpPr>
          <p:spPr>
            <a:xfrm>
              <a:off x="311661" y="3398589"/>
              <a:ext cx="469499" cy="489600"/>
            </a:xfrm>
            <a:prstGeom prst="roundRect">
              <a:avLst/>
            </a:prstGeom>
            <a:solidFill>
              <a:srgbClr val="A9D18E"/>
            </a:solidFill>
            <a:ln>
              <a:noFill/>
            </a:ln>
          </p:spPr>
          <p:txBody>
            <a:bodyPr wrap="square">
              <a:spAutoFit/>
            </a:bodyPr>
            <a:lstStyle/>
            <a:p>
              <a:r>
                <a:rPr lang="en-US" altLang="zh-CN" sz="1800" kern="0" noProof="0" dirty="0">
                  <a:solidFill>
                    <a:prstClr val="black"/>
                  </a:solidFill>
                  <a:latin typeface="Cambria" panose="02040503050406030204" pitchFamily="18" charset="0"/>
                  <a:ea typeface="Cambria" panose="02040503050406030204" pitchFamily="18" charset="0"/>
                  <a:cs typeface="Times New Roman" panose="02020603050405020304" pitchFamily="18" charset="0"/>
                </a:rPr>
                <a:t>T</a:t>
              </a:r>
              <a:r>
                <a:rPr lang="en-US" altLang="zh-CN" sz="1800" kern="0" baseline="-25000" noProof="0" dirty="0">
                  <a:solidFill>
                    <a:prstClr val="black"/>
                  </a:solidFill>
                  <a:latin typeface="Cambria" panose="02040503050406030204" pitchFamily="18" charset="0"/>
                  <a:ea typeface="Cambria" panose="02040503050406030204" pitchFamily="18" charset="0"/>
                  <a:cs typeface="Times New Roman" panose="02020603050405020304" pitchFamily="18" charset="0"/>
                </a:rPr>
                <a:t>11</a:t>
              </a:r>
              <a:endParaRPr lang="zh-CN" altLang="en-US" dirty="0">
                <a:latin typeface="Cambria" panose="02040503050406030204" pitchFamily="18" charset="0"/>
              </a:endParaRPr>
            </a:p>
          </p:txBody>
        </p:sp>
      </p:grpSp>
      <p:grpSp>
        <p:nvGrpSpPr>
          <p:cNvPr id="13" name="组合 12">
            <a:extLst>
              <a:ext uri="{FF2B5EF4-FFF2-40B4-BE49-F238E27FC236}">
                <a16:creationId xmlns:a16="http://schemas.microsoft.com/office/drawing/2014/main" id="{5FEC0068-B97E-DD81-4DFF-88CEA28FB117}"/>
              </a:ext>
            </a:extLst>
          </p:cNvPr>
          <p:cNvGrpSpPr/>
          <p:nvPr/>
        </p:nvGrpSpPr>
        <p:grpSpPr>
          <a:xfrm>
            <a:off x="1815438" y="2221699"/>
            <a:ext cx="5430019" cy="489600"/>
            <a:chOff x="311661" y="3398589"/>
            <a:chExt cx="4325186" cy="489600"/>
          </a:xfrm>
        </p:grpSpPr>
        <p:sp>
          <p:nvSpPr>
            <p:cNvPr id="14" name="矩形: 圆角 13">
              <a:extLst>
                <a:ext uri="{FF2B5EF4-FFF2-40B4-BE49-F238E27FC236}">
                  <a16:creationId xmlns:a16="http://schemas.microsoft.com/office/drawing/2014/main" id="{F98BDD8E-783F-6799-E0DF-F94A5833591C}"/>
                </a:ext>
              </a:extLst>
            </p:cNvPr>
            <p:cNvSpPr/>
            <p:nvPr/>
          </p:nvSpPr>
          <p:spPr>
            <a:xfrm>
              <a:off x="311661" y="3398589"/>
              <a:ext cx="4325186" cy="489600"/>
            </a:xfrm>
            <a:prstGeom prst="roundRect">
              <a:avLst/>
            </a:prstGeom>
            <a:solidFill>
              <a:srgbClr val="E2F0D9"/>
            </a:solidFill>
            <a:ln w="12700" cap="flat" cmpd="sng" algn="ctr">
              <a:noFill/>
              <a:prstDash val="dash"/>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noProof="0" dirty="0">
                  <a:solidFill>
                    <a:prstClr val="black"/>
                  </a:solidFill>
                  <a:ea typeface="等线" panose="02010600030101010101" pitchFamily="2" charset="-122"/>
                  <a:cs typeface="Times New Roman" panose="02020603050405020304" pitchFamily="18" charset="0"/>
                </a:rPr>
                <a:t>S</a:t>
              </a:r>
              <a:r>
                <a:rPr lang="en-US" altLang="zh-CN" sz="2000" kern="0" baseline="-25000" noProof="0" dirty="0">
                  <a:solidFill>
                    <a:prstClr val="black"/>
                  </a:solidFill>
                  <a:ea typeface="等线" panose="02010600030101010101" pitchFamily="2" charset="-122"/>
                  <a:cs typeface="Times New Roman" panose="02020603050405020304" pitchFamily="18" charset="0"/>
                </a:rPr>
                <a:t>11</a:t>
              </a:r>
              <a:r>
                <a:rPr lang="en-US" altLang="zh-CN" sz="2000" kern="0" noProof="0" dirty="0">
                  <a:solidFill>
                    <a:prstClr val="black"/>
                  </a:solidFill>
                  <a:ea typeface="等线" panose="02010600030101010101" pitchFamily="2" charset="-122"/>
                  <a:cs typeface="Times New Roman" panose="02020603050405020304" pitchFamily="18" charset="0"/>
                </a:rPr>
                <a:t>: </a:t>
              </a:r>
              <a:r>
                <a:rPr kumimoji="0" lang="en-US" altLang="zh-CN"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UPDATE t SET </a:t>
              </a:r>
              <a:r>
                <a:rPr lang="en-US" altLang="zh-CN"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c1 </a:t>
              </a:r>
              <a:r>
                <a:rPr kumimoji="0" lang="en-US" altLang="zh-CN"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 10 </a:t>
              </a:r>
              <a:r>
                <a:rPr kumimoji="0" lang="en-US" altLang="zh-CN" b="0" i="0" u="sng" strike="noStrike" kern="0" cap="none" spc="0" normalizeH="0" noProof="0" dirty="0">
                  <a:ln>
                    <a:noFill/>
                  </a:ln>
                  <a:solidFill>
                    <a:srgbClr val="FF0000"/>
                  </a:solidFill>
                  <a:effectLst/>
                  <a:uLnTx/>
                  <a:uFillTx/>
                  <a:latin typeface="Consolas" panose="020B0609020204030204" pitchFamily="49" charset="0"/>
                  <a:ea typeface="等线" panose="02010600030101010101" pitchFamily="2" charset="-122"/>
                  <a:cs typeface="Times New Roman" panose="02020603050405020304" pitchFamily="18" charset="0"/>
                </a:rPr>
                <a:t>WHERE c1 </a:t>
              </a:r>
              <a:r>
                <a:rPr lang="en-US" altLang="zh-CN" u="sng" kern="0" dirty="0">
                  <a:solidFill>
                    <a:srgbClr val="FF0000"/>
                  </a:solidFill>
                  <a:latin typeface="Consolas" panose="020B0609020204030204" pitchFamily="49" charset="0"/>
                  <a:ea typeface="等线" panose="02010600030101010101" pitchFamily="2" charset="-122"/>
                  <a:cs typeface="Times New Roman" panose="02020603050405020304" pitchFamily="18" charset="0"/>
                </a:rPr>
                <a:t>IS NULL</a:t>
              </a:r>
              <a:endParaRPr kumimoji="0" lang="zh-CN" altLang="en-US" sz="2000" b="0" i="0" u="sng" strike="noStrike" kern="0" cap="none" spc="0" normalizeH="0" baseline="0" noProof="0" dirty="0">
                <a:ln>
                  <a:noFill/>
                </a:ln>
                <a:solidFill>
                  <a:srgbClr val="FF0000"/>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9191339E-91E0-C2C7-CDF5-D589DF083F58}"/>
                </a:ext>
              </a:extLst>
            </p:cNvPr>
            <p:cNvSpPr txBox="1"/>
            <p:nvPr/>
          </p:nvSpPr>
          <p:spPr>
            <a:xfrm>
              <a:off x="311661" y="3398589"/>
              <a:ext cx="469499" cy="489600"/>
            </a:xfrm>
            <a:prstGeom prst="roundRect">
              <a:avLst/>
            </a:prstGeom>
            <a:solidFill>
              <a:srgbClr val="A9D18E"/>
            </a:solidFill>
            <a:ln>
              <a:noFill/>
            </a:ln>
          </p:spPr>
          <p:txBody>
            <a:bodyPr wrap="square">
              <a:spAutoFit/>
            </a:bodyPr>
            <a:lstStyle/>
            <a:p>
              <a:r>
                <a:rPr lang="en-US" altLang="zh-CN" sz="1800" kern="0" noProof="0" dirty="0">
                  <a:solidFill>
                    <a:prstClr val="black"/>
                  </a:solidFill>
                  <a:latin typeface="Cambria" panose="02040503050406030204" pitchFamily="18" charset="0"/>
                  <a:ea typeface="Cambria" panose="02040503050406030204" pitchFamily="18" charset="0"/>
                  <a:cs typeface="Times New Roman" panose="02020603050405020304" pitchFamily="18" charset="0"/>
                </a:rPr>
                <a:t>T</a:t>
              </a:r>
              <a:r>
                <a:rPr lang="en-US" altLang="zh-CN" sz="1800" kern="0" baseline="-25000" noProof="0" dirty="0">
                  <a:solidFill>
                    <a:prstClr val="black"/>
                  </a:solidFill>
                  <a:latin typeface="Cambria" panose="02040503050406030204" pitchFamily="18" charset="0"/>
                  <a:ea typeface="Cambria" panose="02040503050406030204" pitchFamily="18" charset="0"/>
                  <a:cs typeface="Times New Roman" panose="02020603050405020304" pitchFamily="18" charset="0"/>
                </a:rPr>
                <a:t>11</a:t>
              </a:r>
              <a:endParaRPr lang="zh-CN" altLang="en-US" dirty="0">
                <a:latin typeface="Cambria" panose="02040503050406030204" pitchFamily="18" charset="0"/>
              </a:endParaRPr>
            </a:p>
          </p:txBody>
        </p:sp>
      </p:grpSp>
    </p:spTree>
    <p:extLst>
      <p:ext uri="{BB962C8B-B14F-4D97-AF65-F5344CB8AC3E}">
        <p14:creationId xmlns:p14="http://schemas.microsoft.com/office/powerpoint/2010/main" val="232971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par>
                                <p:cTn id="26" presetID="1" presetClass="exit" presetSubtype="0" fill="hold" nodeType="withEffect">
                                  <p:stCondLst>
                                    <p:cond delay="0"/>
                                  </p:stCondLst>
                                  <p:childTnLst>
                                    <p:set>
                                      <p:cBhvr>
                                        <p:cTn id="27"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4" grpId="0" animBg="1"/>
      <p:bldP spid="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View Construction</a:t>
            </a:r>
            <a:endParaRPr lang="zh-CN" altLang="en-US" sz="3600" dirty="0">
              <a:latin typeface="Cambria" panose="02040503050406030204" pitchFamily="18" charset="0"/>
              <a:ea typeface="+mn-ea"/>
            </a:endParaRPr>
          </a:p>
        </p:txBody>
      </p:sp>
      <p:sp>
        <p:nvSpPr>
          <p:cNvPr id="97" name="箭头: 左弧形 96">
            <a:extLst>
              <a:ext uri="{FF2B5EF4-FFF2-40B4-BE49-F238E27FC236}">
                <a16:creationId xmlns:a16="http://schemas.microsoft.com/office/drawing/2014/main" id="{F13875F9-80F0-E5E8-B6BE-6A1E9A5DF9E3}"/>
              </a:ext>
            </a:extLst>
          </p:cNvPr>
          <p:cNvSpPr/>
          <p:nvPr/>
        </p:nvSpPr>
        <p:spPr bwMode="auto">
          <a:xfrm>
            <a:off x="1187884" y="3477676"/>
            <a:ext cx="1040964" cy="2093348"/>
          </a:xfrm>
          <a:prstGeom prst="curvedRightArrow">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err="1">
              <a:ln>
                <a:noFill/>
              </a:ln>
              <a:solidFill>
                <a:schemeClr val="tx1"/>
              </a:solidFill>
              <a:effectLst/>
              <a:latin typeface="Bahnschrift" panose="020B0502040204020203" pitchFamily="34" charset="0"/>
              <a:ea typeface="Linux Libertine O" panose="02000503000000000000" pitchFamily="50" charset="0"/>
              <a:cs typeface="Linux Libertine O" panose="02000503000000000000" pitchFamily="50" charset="0"/>
            </a:endParaRPr>
          </a:p>
        </p:txBody>
      </p:sp>
      <p:grpSp>
        <p:nvGrpSpPr>
          <p:cNvPr id="105" name="组合 104">
            <a:extLst>
              <a:ext uri="{FF2B5EF4-FFF2-40B4-BE49-F238E27FC236}">
                <a16:creationId xmlns:a16="http://schemas.microsoft.com/office/drawing/2014/main" id="{2C9558FC-AD7B-4CD0-5FBD-98463E6A57CE}"/>
              </a:ext>
            </a:extLst>
          </p:cNvPr>
          <p:cNvGrpSpPr/>
          <p:nvPr/>
        </p:nvGrpSpPr>
        <p:grpSpPr>
          <a:xfrm>
            <a:off x="1815439" y="2224511"/>
            <a:ext cx="4381256" cy="489601"/>
            <a:chOff x="311661" y="3398588"/>
            <a:chExt cx="3489812" cy="489601"/>
          </a:xfrm>
        </p:grpSpPr>
        <p:sp>
          <p:nvSpPr>
            <p:cNvPr id="106" name="矩形: 圆角 105">
              <a:extLst>
                <a:ext uri="{FF2B5EF4-FFF2-40B4-BE49-F238E27FC236}">
                  <a16:creationId xmlns:a16="http://schemas.microsoft.com/office/drawing/2014/main" id="{96A9BA7F-2ADA-7093-17BE-6C1128DCAB06}"/>
                </a:ext>
              </a:extLst>
            </p:cNvPr>
            <p:cNvSpPr/>
            <p:nvPr/>
          </p:nvSpPr>
          <p:spPr>
            <a:xfrm>
              <a:off x="311662" y="3398589"/>
              <a:ext cx="3489811" cy="489600"/>
            </a:xfrm>
            <a:prstGeom prst="roundRect">
              <a:avLst/>
            </a:prstGeom>
            <a:solidFill>
              <a:srgbClr val="E2F0D9"/>
            </a:solidFill>
            <a:ln w="12700" cap="flat" cmpd="sng" algn="ctr">
              <a:noFill/>
              <a:prstDash val="dash"/>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noProof="0" dirty="0">
                  <a:solidFill>
                    <a:prstClr val="black"/>
                  </a:solidFill>
                  <a:ea typeface="等线" panose="02010600030101010101" pitchFamily="2" charset="-122"/>
                  <a:cs typeface="Times New Roman" panose="02020603050405020304" pitchFamily="18" charset="0"/>
                </a:rPr>
                <a:t>S</a:t>
              </a:r>
              <a:r>
                <a:rPr lang="en-US" altLang="zh-CN" sz="2000" kern="0" baseline="-25000" noProof="0" dirty="0">
                  <a:solidFill>
                    <a:prstClr val="black"/>
                  </a:solidFill>
                  <a:ea typeface="等线" panose="02010600030101010101" pitchFamily="2" charset="-122"/>
                  <a:cs typeface="Times New Roman" panose="02020603050405020304" pitchFamily="18" charset="0"/>
                </a:rPr>
                <a:t>11</a:t>
              </a:r>
              <a:r>
                <a:rPr lang="en-US" altLang="zh-CN" sz="2000" kern="0" noProof="0" dirty="0">
                  <a:solidFill>
                    <a:prstClr val="black"/>
                  </a:solidFill>
                  <a:ea typeface="等线" panose="02010600030101010101" pitchFamily="2" charset="-122"/>
                  <a:cs typeface="Times New Roman" panose="02020603050405020304" pitchFamily="18" charset="0"/>
                </a:rPr>
                <a:t>: </a:t>
              </a:r>
              <a:r>
                <a:rPr kumimoji="0" lang="en-US" altLang="zh-CN"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SELECT * FROM t WHERE c1 </a:t>
              </a:r>
              <a:r>
                <a:rPr lang="en-US" altLang="zh-CN"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&gt; 5</a:t>
              </a:r>
              <a:endParaRPr kumimoji="0" lang="zh-CN" altLang="en-US" sz="20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07" name="文本框 106">
              <a:extLst>
                <a:ext uri="{FF2B5EF4-FFF2-40B4-BE49-F238E27FC236}">
                  <a16:creationId xmlns:a16="http://schemas.microsoft.com/office/drawing/2014/main" id="{DCBEC85F-4143-1EB8-7E43-7CC2D5A04375}"/>
                </a:ext>
              </a:extLst>
            </p:cNvPr>
            <p:cNvSpPr txBox="1"/>
            <p:nvPr/>
          </p:nvSpPr>
          <p:spPr>
            <a:xfrm>
              <a:off x="311661" y="3398588"/>
              <a:ext cx="469499" cy="489600"/>
            </a:xfrm>
            <a:prstGeom prst="roundRect">
              <a:avLst/>
            </a:prstGeom>
            <a:solidFill>
              <a:srgbClr val="A9D18E"/>
            </a:solidFill>
            <a:ln>
              <a:noFill/>
            </a:ln>
          </p:spPr>
          <p:txBody>
            <a:bodyPr wrap="square">
              <a:spAutoFit/>
            </a:bodyPr>
            <a:lstStyle/>
            <a:p>
              <a:r>
                <a:rPr lang="en-US" altLang="zh-CN" sz="1800" kern="0" noProof="0" dirty="0">
                  <a:solidFill>
                    <a:prstClr val="black"/>
                  </a:solidFill>
                  <a:latin typeface="Cambria" panose="02040503050406030204" pitchFamily="18" charset="0"/>
                  <a:ea typeface="Cambria" panose="02040503050406030204" pitchFamily="18" charset="0"/>
                  <a:cs typeface="Times New Roman" panose="02020603050405020304" pitchFamily="18" charset="0"/>
                </a:rPr>
                <a:t>T</a:t>
              </a:r>
              <a:r>
                <a:rPr lang="en-US" altLang="zh-CN" sz="1800" kern="0" baseline="-25000" noProof="0" dirty="0">
                  <a:solidFill>
                    <a:prstClr val="black"/>
                  </a:solidFill>
                  <a:latin typeface="Cambria" panose="02040503050406030204" pitchFamily="18" charset="0"/>
                  <a:ea typeface="Cambria" panose="02040503050406030204" pitchFamily="18" charset="0"/>
                  <a:cs typeface="Times New Roman" panose="02020603050405020304" pitchFamily="18" charset="0"/>
                </a:rPr>
                <a:t>12</a:t>
              </a:r>
              <a:endParaRPr lang="zh-CN" altLang="en-US" dirty="0">
                <a:latin typeface="Cambria" panose="02040503050406030204" pitchFamily="18" charset="0"/>
              </a:endParaRPr>
            </a:p>
          </p:txBody>
        </p:sp>
      </p:grpSp>
      <p:graphicFrame>
        <p:nvGraphicFramePr>
          <p:cNvPr id="108" name="表格 3">
            <a:extLst>
              <a:ext uri="{FF2B5EF4-FFF2-40B4-BE49-F238E27FC236}">
                <a16:creationId xmlns:a16="http://schemas.microsoft.com/office/drawing/2014/main" id="{35FC9C67-05DE-627D-887E-8A8DC3E2EAE0}"/>
              </a:ext>
            </a:extLst>
          </p:cNvPr>
          <p:cNvGraphicFramePr>
            <a:graphicFrameLocks noGrp="1"/>
          </p:cNvGraphicFramePr>
          <p:nvPr>
            <p:extLst>
              <p:ext uri="{D42A27DB-BD31-4B8C-83A1-F6EECF244321}">
                <p14:modId xmlns:p14="http://schemas.microsoft.com/office/powerpoint/2010/main" val="1944502568"/>
              </p:ext>
            </p:extLst>
          </p:nvPr>
        </p:nvGraphicFramePr>
        <p:xfrm>
          <a:off x="2412681" y="5399537"/>
          <a:ext cx="2736000" cy="1341120"/>
        </p:xfrm>
        <a:graphic>
          <a:graphicData uri="http://schemas.openxmlformats.org/drawingml/2006/table">
            <a:tbl>
              <a:tblPr firstRow="1" bandRow="1">
                <a:tableStyleId>{073A0DAA-6AF3-43AB-8588-CEC1D06C72B9}</a:tableStyleId>
              </a:tblPr>
              <a:tblGrid>
                <a:gridCol w="828000">
                  <a:extLst>
                    <a:ext uri="{9D8B030D-6E8A-4147-A177-3AD203B41FA5}">
                      <a16:colId xmlns:a16="http://schemas.microsoft.com/office/drawing/2014/main" val="3824237959"/>
                    </a:ext>
                  </a:extLst>
                </a:gridCol>
                <a:gridCol w="828000">
                  <a:extLst>
                    <a:ext uri="{9D8B030D-6E8A-4147-A177-3AD203B41FA5}">
                      <a16:colId xmlns:a16="http://schemas.microsoft.com/office/drawing/2014/main" val="182234189"/>
                    </a:ext>
                  </a:extLst>
                </a:gridCol>
                <a:gridCol w="1080000">
                  <a:extLst>
                    <a:ext uri="{9D8B030D-6E8A-4147-A177-3AD203B41FA5}">
                      <a16:colId xmlns:a16="http://schemas.microsoft.com/office/drawing/2014/main" val="78572587"/>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tc>
                  <a:txBody>
                    <a:bodyPr/>
                    <a:lstStyle/>
                    <a:p>
                      <a:pPr algn="ctr"/>
                      <a:r>
                        <a:rPr lang="en-US" altLang="zh-CN" sz="1600" dirty="0" err="1">
                          <a:latin typeface="Consolas" panose="020B0609020204030204" pitchFamily="49" charset="0"/>
                        </a:rPr>
                        <a:t>rowId</a:t>
                      </a:r>
                      <a:endParaRPr lang="zh-CN" altLang="en-US" sz="1600" dirty="0">
                        <a:latin typeface="Consolas" panose="020B0609020204030204" pitchFamily="49" charset="0"/>
                      </a:endParaRPr>
                    </a:p>
                  </a:txBody>
                  <a:tcPr anchor="ctr">
                    <a:solidFill>
                      <a:schemeClr val="accent4"/>
                    </a:solidFill>
                  </a:tcP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1</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2</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r h="324000">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3</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3193088985"/>
                  </a:ext>
                </a:extLst>
              </a:tr>
            </a:tbl>
          </a:graphicData>
        </a:graphic>
      </p:graphicFrame>
      <p:sp>
        <p:nvSpPr>
          <p:cNvPr id="6" name="内容占位符 1">
            <a:extLst>
              <a:ext uri="{FF2B5EF4-FFF2-40B4-BE49-F238E27FC236}">
                <a16:creationId xmlns:a16="http://schemas.microsoft.com/office/drawing/2014/main" id="{4F282F2B-0BA7-0EF3-2963-9AAB0C1DFE99}"/>
              </a:ext>
            </a:extLst>
          </p:cNvPr>
          <p:cNvSpPr txBox="1">
            <a:spLocks/>
          </p:cNvSpPr>
          <p:nvPr/>
        </p:nvSpPr>
        <p:spPr>
          <a:xfrm>
            <a:off x="925397" y="1379799"/>
            <a:ext cx="10341205" cy="83099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lvl1pPr marL="365751" indent="-365751" algn="l" defTabSz="1219170" rtl="0" eaLnBrk="1" fontAlgn="base" latinLnBrk="0" hangingPunct="1">
              <a:lnSpc>
                <a:spcPct val="100000"/>
              </a:lnSpc>
              <a:spcBef>
                <a:spcPts val="1600"/>
              </a:spcBef>
              <a:spcAft>
                <a:spcPct val="0"/>
              </a:spcAft>
              <a:buClr>
                <a:schemeClr val="accent1"/>
              </a:buClr>
              <a:buFont typeface="Wingdings" panose="05000000000000000000" pitchFamily="2" charset="2"/>
              <a:buChar char="p"/>
              <a:defRPr lang="en-US" sz="3200" b="1" kern="1200">
                <a:solidFill>
                  <a:schemeClr val="tx1"/>
                </a:solidFill>
                <a:latin typeface="+mn-lt"/>
                <a:ea typeface="+mn-ea"/>
                <a:cs typeface="+mn-cs"/>
              </a:defRPr>
            </a:lvl1pPr>
            <a:lvl2pPr marL="731502" indent="-365751" algn="l" defTabSz="1219170" rtl="0" eaLnBrk="1" fontAlgn="base" latinLnBrk="0" hangingPunct="1">
              <a:lnSpc>
                <a:spcPct val="100000"/>
              </a:lnSpc>
              <a:spcBef>
                <a:spcPts val="800"/>
              </a:spcBef>
              <a:spcAft>
                <a:spcPct val="0"/>
              </a:spcAft>
              <a:buClr>
                <a:schemeClr val="accent1"/>
              </a:buClr>
              <a:buSzPct val="90000"/>
              <a:buFont typeface="Wingdings" panose="05000000000000000000" pitchFamily="2" charset="2"/>
              <a:buChar char="Ø"/>
              <a:defRPr lang="en-US" sz="2933" b="1" kern="1200">
                <a:solidFill>
                  <a:schemeClr val="tx1"/>
                </a:solidFill>
                <a:latin typeface="+mn-lt"/>
                <a:ea typeface="+mn-ea"/>
                <a:cs typeface="+mn-cs"/>
              </a:defRPr>
            </a:lvl2pPr>
            <a:lvl3pPr marL="109725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667" b="1" kern="1200">
                <a:solidFill>
                  <a:schemeClr val="tx1"/>
                </a:solidFill>
                <a:latin typeface="+mn-lt"/>
                <a:ea typeface="+mn-ea"/>
                <a:cs typeface="+mn-cs"/>
              </a:defRPr>
            </a:lvl3pPr>
            <a:lvl4pPr marL="146300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400" b="1" kern="1200">
                <a:solidFill>
                  <a:schemeClr val="tx1"/>
                </a:solidFill>
                <a:latin typeface="+mn-lt"/>
                <a:ea typeface="+mn-ea"/>
                <a:cs typeface="+mn-cs"/>
              </a:defRPr>
            </a:lvl4pPr>
            <a:lvl5pPr marL="1828754"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133" b="1"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altLang="zh-CN" sz="2400" dirty="0">
                <a:latin typeface="Cambria" panose="02040503050406030204" pitchFamily="18" charset="0"/>
                <a:ea typeface="Cambria" panose="02040503050406030204" pitchFamily="18" charset="0"/>
              </a:rPr>
              <a:t>Construct database view for SELECT statements based on isolation semantics</a:t>
            </a:r>
            <a:endParaRPr lang="en-US" altLang="zh-CN" sz="2000" b="0" dirty="0">
              <a:latin typeface="Cambria" panose="02040503050406030204" pitchFamily="18" charset="0"/>
              <a:ea typeface="Cambria" panose="02040503050406030204" pitchFamily="18" charset="0"/>
            </a:endParaRPr>
          </a:p>
        </p:txBody>
      </p:sp>
      <p:sp>
        <p:nvSpPr>
          <p:cNvPr id="2" name="灯片编号占位符 1">
            <a:extLst>
              <a:ext uri="{FF2B5EF4-FFF2-40B4-BE49-F238E27FC236}">
                <a16:creationId xmlns:a16="http://schemas.microsoft.com/office/drawing/2014/main" id="{7F0E1726-2526-4D36-02DF-9E590757FF74}"/>
              </a:ext>
            </a:extLst>
          </p:cNvPr>
          <p:cNvSpPr>
            <a:spLocks noGrp="1"/>
          </p:cNvSpPr>
          <p:nvPr>
            <p:ph type="sldNum" sz="quarter" idx="4"/>
          </p:nvPr>
        </p:nvSpPr>
        <p:spPr/>
        <p:txBody>
          <a:bodyPr/>
          <a:lstStyle/>
          <a:p>
            <a:fld id="{27CAE394-06E6-47A3-B6CA-A6802AF0F537}" type="slidenum">
              <a:rPr lang="zh-CN" altLang="en-US" smtClean="0"/>
              <a:pPr/>
              <a:t>15</a:t>
            </a:fld>
            <a:endParaRPr lang="zh-CN" altLang="en-US" dirty="0"/>
          </a:p>
        </p:txBody>
      </p:sp>
      <p:graphicFrame>
        <p:nvGraphicFramePr>
          <p:cNvPr id="4" name="表格 3">
            <a:extLst>
              <a:ext uri="{FF2B5EF4-FFF2-40B4-BE49-F238E27FC236}">
                <a16:creationId xmlns:a16="http://schemas.microsoft.com/office/drawing/2014/main" id="{79B038AE-47E3-8F61-F0AC-7947CFE8B3AC}"/>
              </a:ext>
            </a:extLst>
          </p:cNvPr>
          <p:cNvGraphicFramePr>
            <a:graphicFrameLocks noGrp="1"/>
          </p:cNvGraphicFramePr>
          <p:nvPr>
            <p:extLst>
              <p:ext uri="{D42A27DB-BD31-4B8C-83A1-F6EECF244321}">
                <p14:modId xmlns:p14="http://schemas.microsoft.com/office/powerpoint/2010/main" val="2519379951"/>
              </p:ext>
            </p:extLst>
          </p:nvPr>
        </p:nvGraphicFramePr>
        <p:xfrm>
          <a:off x="3372938" y="2786101"/>
          <a:ext cx="2642666" cy="398422"/>
        </p:xfrm>
        <a:graphic>
          <a:graphicData uri="http://schemas.openxmlformats.org/drawingml/2006/table">
            <a:tbl>
              <a:tblPr firstRow="1" bandRow="1">
                <a:tableStyleId>{2D5ABB26-0587-4C30-8999-92F81FD0307C}</a:tableStyleId>
              </a:tblPr>
              <a:tblGrid>
                <a:gridCol w="1128639">
                  <a:extLst>
                    <a:ext uri="{9D8B030D-6E8A-4147-A177-3AD203B41FA5}">
                      <a16:colId xmlns:a16="http://schemas.microsoft.com/office/drawing/2014/main" val="1042807678"/>
                    </a:ext>
                  </a:extLst>
                </a:gridCol>
                <a:gridCol w="674431">
                  <a:extLst>
                    <a:ext uri="{9D8B030D-6E8A-4147-A177-3AD203B41FA5}">
                      <a16:colId xmlns:a16="http://schemas.microsoft.com/office/drawing/2014/main" val="2289333891"/>
                    </a:ext>
                  </a:extLst>
                </a:gridCol>
                <a:gridCol w="839596">
                  <a:extLst>
                    <a:ext uri="{9D8B030D-6E8A-4147-A177-3AD203B41FA5}">
                      <a16:colId xmlns:a16="http://schemas.microsoft.com/office/drawing/2014/main" val="211836964"/>
                    </a:ext>
                  </a:extLst>
                </a:gridCol>
              </a:tblGrid>
              <a:tr h="398422">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(null, 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tx0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false</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5" name="表格 5">
            <a:extLst>
              <a:ext uri="{FF2B5EF4-FFF2-40B4-BE49-F238E27FC236}">
                <a16:creationId xmlns:a16="http://schemas.microsoft.com/office/drawing/2014/main" id="{9BD1A79E-E9E2-022A-140E-FAC3C76F355A}"/>
              </a:ext>
            </a:extLst>
          </p:cNvPr>
          <p:cNvGraphicFramePr>
            <a:graphicFrameLocks noGrp="1"/>
          </p:cNvGraphicFramePr>
          <p:nvPr>
            <p:extLst>
              <p:ext uri="{D42A27DB-BD31-4B8C-83A1-F6EECF244321}">
                <p14:modId xmlns:p14="http://schemas.microsoft.com/office/powerpoint/2010/main" val="3963433876"/>
              </p:ext>
            </p:extLst>
          </p:nvPr>
        </p:nvGraphicFramePr>
        <p:xfrm>
          <a:off x="3362732" y="3278466"/>
          <a:ext cx="2642665" cy="398421"/>
        </p:xfrm>
        <a:graphic>
          <a:graphicData uri="http://schemas.openxmlformats.org/drawingml/2006/table">
            <a:tbl>
              <a:tblPr firstRow="1" bandRow="1">
                <a:tableStyleId>{2D5ABB26-0587-4C30-8999-92F81FD0307C}</a:tableStyleId>
              </a:tblPr>
              <a:tblGrid>
                <a:gridCol w="1128639">
                  <a:extLst>
                    <a:ext uri="{9D8B030D-6E8A-4147-A177-3AD203B41FA5}">
                      <a16:colId xmlns:a16="http://schemas.microsoft.com/office/drawing/2014/main" val="1042807678"/>
                    </a:ext>
                  </a:extLst>
                </a:gridCol>
                <a:gridCol w="674431">
                  <a:extLst>
                    <a:ext uri="{9D8B030D-6E8A-4147-A177-3AD203B41FA5}">
                      <a16:colId xmlns:a16="http://schemas.microsoft.com/office/drawing/2014/main" val="2289333891"/>
                    </a:ext>
                  </a:extLst>
                </a:gridCol>
                <a:gridCol w="839595">
                  <a:extLst>
                    <a:ext uri="{9D8B030D-6E8A-4147-A177-3AD203B41FA5}">
                      <a16:colId xmlns:a16="http://schemas.microsoft.com/office/drawing/2014/main" val="211836964"/>
                    </a:ext>
                  </a:extLst>
                </a:gridCol>
              </a:tblGrid>
              <a:tr h="398421">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(1, 0)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tx0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false</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7" name="表格 5">
            <a:extLst>
              <a:ext uri="{FF2B5EF4-FFF2-40B4-BE49-F238E27FC236}">
                <a16:creationId xmlns:a16="http://schemas.microsoft.com/office/drawing/2014/main" id="{96C6053A-039D-DBB1-7460-CE8646DACDFC}"/>
              </a:ext>
            </a:extLst>
          </p:cNvPr>
          <p:cNvGraphicFramePr>
            <a:graphicFrameLocks noGrp="1"/>
          </p:cNvGraphicFramePr>
          <p:nvPr>
            <p:extLst>
              <p:ext uri="{D42A27DB-BD31-4B8C-83A1-F6EECF244321}">
                <p14:modId xmlns:p14="http://schemas.microsoft.com/office/powerpoint/2010/main" val="3668642974"/>
              </p:ext>
            </p:extLst>
          </p:nvPr>
        </p:nvGraphicFramePr>
        <p:xfrm>
          <a:off x="3362733" y="3794466"/>
          <a:ext cx="2642664" cy="376039"/>
        </p:xfrm>
        <a:graphic>
          <a:graphicData uri="http://schemas.openxmlformats.org/drawingml/2006/table">
            <a:tbl>
              <a:tblPr firstRow="1" bandRow="1">
                <a:tableStyleId>{2D5ABB26-0587-4C30-8999-92F81FD0307C}</a:tableStyleId>
              </a:tblPr>
              <a:tblGrid>
                <a:gridCol w="1128639">
                  <a:extLst>
                    <a:ext uri="{9D8B030D-6E8A-4147-A177-3AD203B41FA5}">
                      <a16:colId xmlns:a16="http://schemas.microsoft.com/office/drawing/2014/main" val="1042807678"/>
                    </a:ext>
                  </a:extLst>
                </a:gridCol>
                <a:gridCol w="674430">
                  <a:extLst>
                    <a:ext uri="{9D8B030D-6E8A-4147-A177-3AD203B41FA5}">
                      <a16:colId xmlns:a16="http://schemas.microsoft.com/office/drawing/2014/main" val="2289333891"/>
                    </a:ext>
                  </a:extLst>
                </a:gridCol>
                <a:gridCol w="839595">
                  <a:extLst>
                    <a:ext uri="{9D8B030D-6E8A-4147-A177-3AD203B41FA5}">
                      <a16:colId xmlns:a16="http://schemas.microsoft.com/office/drawing/2014/main" val="211836964"/>
                    </a:ext>
                  </a:extLst>
                </a:gridCol>
              </a:tblGrid>
              <a:tr h="376039">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(null, 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tx0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false</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8" name="表格 5">
            <a:extLst>
              <a:ext uri="{FF2B5EF4-FFF2-40B4-BE49-F238E27FC236}">
                <a16:creationId xmlns:a16="http://schemas.microsoft.com/office/drawing/2014/main" id="{B9AE04BE-B13A-28BF-EE5E-8626E6208CBA}"/>
              </a:ext>
            </a:extLst>
          </p:cNvPr>
          <p:cNvGraphicFramePr>
            <a:graphicFrameLocks noGrp="1"/>
          </p:cNvGraphicFramePr>
          <p:nvPr/>
        </p:nvGraphicFramePr>
        <p:xfrm>
          <a:off x="2695558" y="2786101"/>
          <a:ext cx="457738" cy="398422"/>
        </p:xfrm>
        <a:graphic>
          <a:graphicData uri="http://schemas.openxmlformats.org/drawingml/2006/table">
            <a:tbl>
              <a:tblPr firstRow="1" bandRow="1">
                <a:tableStyleId>{2D5ABB26-0587-4C30-8999-92F81FD0307C}</a:tableStyleId>
              </a:tblPr>
              <a:tblGrid>
                <a:gridCol w="457738">
                  <a:extLst>
                    <a:ext uri="{9D8B030D-6E8A-4147-A177-3AD203B41FA5}">
                      <a16:colId xmlns:a16="http://schemas.microsoft.com/office/drawing/2014/main" val="1042807678"/>
                    </a:ext>
                  </a:extLst>
                </a:gridCol>
              </a:tblGrid>
              <a:tr h="398422">
                <a:tc>
                  <a:txBody>
                    <a:bodyPr/>
                    <a:lstStyle/>
                    <a:p>
                      <a:pPr algn="ctr"/>
                      <a:r>
                        <a:rPr lang="en-US" altLang="zh-CN" sz="1800" baseline="0" dirty="0">
                          <a:solidFill>
                            <a:srgbClr val="FF0000"/>
                          </a:solidFill>
                          <a:latin typeface="Cambria" panose="02040503050406030204" pitchFamily="18" charset="0"/>
                          <a:ea typeface="Cambria" panose="02040503050406030204" pitchFamily="18" charset="0"/>
                          <a:cs typeface="Times New Roman" panose="02020603050405020304" pitchFamily="18" charset="0"/>
                        </a:rPr>
                        <a:t>1</a:t>
                      </a:r>
                      <a:endParaRPr lang="zh-CN" altLang="en-US" sz="1800" baseline="0" dirty="0">
                        <a:solidFill>
                          <a:srgbClr val="FF0000"/>
                        </a:solidFill>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9" name="表格 5">
            <a:extLst>
              <a:ext uri="{FF2B5EF4-FFF2-40B4-BE49-F238E27FC236}">
                <a16:creationId xmlns:a16="http://schemas.microsoft.com/office/drawing/2014/main" id="{10EE7696-D1BA-E5A8-1BC3-2DEFE6FC95E6}"/>
              </a:ext>
            </a:extLst>
          </p:cNvPr>
          <p:cNvGraphicFramePr>
            <a:graphicFrameLocks noGrp="1"/>
          </p:cNvGraphicFramePr>
          <p:nvPr/>
        </p:nvGraphicFramePr>
        <p:xfrm>
          <a:off x="2693358" y="3278466"/>
          <a:ext cx="450118" cy="398421"/>
        </p:xfrm>
        <a:graphic>
          <a:graphicData uri="http://schemas.openxmlformats.org/drawingml/2006/table">
            <a:tbl>
              <a:tblPr firstRow="1" bandRow="1">
                <a:tableStyleId>{2D5ABB26-0587-4C30-8999-92F81FD0307C}</a:tableStyleId>
              </a:tblPr>
              <a:tblGrid>
                <a:gridCol w="450118">
                  <a:extLst>
                    <a:ext uri="{9D8B030D-6E8A-4147-A177-3AD203B41FA5}">
                      <a16:colId xmlns:a16="http://schemas.microsoft.com/office/drawing/2014/main" val="1042807678"/>
                    </a:ext>
                  </a:extLst>
                </a:gridCol>
              </a:tblGrid>
              <a:tr h="398421">
                <a:tc>
                  <a:txBody>
                    <a:bodyPr/>
                    <a:lstStyle/>
                    <a:p>
                      <a:pPr algn="ctr"/>
                      <a:r>
                        <a:rPr lang="en-US" altLang="zh-CN" sz="1800" baseline="0" dirty="0">
                          <a:solidFill>
                            <a:srgbClr val="FF0000"/>
                          </a:solidFill>
                          <a:latin typeface="Cambria" panose="02040503050406030204" pitchFamily="18" charset="0"/>
                          <a:ea typeface="Cambria" panose="02040503050406030204" pitchFamily="18" charset="0"/>
                          <a:cs typeface="Times New Roman" panose="02020603050405020304" pitchFamily="18" charset="0"/>
                        </a:rPr>
                        <a:t>2</a:t>
                      </a:r>
                      <a:endParaRPr lang="zh-CN" altLang="en-US" sz="1800" baseline="0" dirty="0">
                        <a:solidFill>
                          <a:srgbClr val="FF0000"/>
                        </a:solidFill>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10" name="表格 5">
            <a:extLst>
              <a:ext uri="{FF2B5EF4-FFF2-40B4-BE49-F238E27FC236}">
                <a16:creationId xmlns:a16="http://schemas.microsoft.com/office/drawing/2014/main" id="{D5EED4D9-BF11-44B8-337C-76E54CABCD05}"/>
              </a:ext>
            </a:extLst>
          </p:cNvPr>
          <p:cNvGraphicFramePr>
            <a:graphicFrameLocks noGrp="1"/>
          </p:cNvGraphicFramePr>
          <p:nvPr/>
        </p:nvGraphicFramePr>
        <p:xfrm>
          <a:off x="2695558" y="3781001"/>
          <a:ext cx="457738" cy="398421"/>
        </p:xfrm>
        <a:graphic>
          <a:graphicData uri="http://schemas.openxmlformats.org/drawingml/2006/table">
            <a:tbl>
              <a:tblPr firstRow="1" bandRow="1">
                <a:tableStyleId>{2D5ABB26-0587-4C30-8999-92F81FD0307C}</a:tableStyleId>
              </a:tblPr>
              <a:tblGrid>
                <a:gridCol w="457738">
                  <a:extLst>
                    <a:ext uri="{9D8B030D-6E8A-4147-A177-3AD203B41FA5}">
                      <a16:colId xmlns:a16="http://schemas.microsoft.com/office/drawing/2014/main" val="1042807678"/>
                    </a:ext>
                  </a:extLst>
                </a:gridCol>
              </a:tblGrid>
              <a:tr h="398421">
                <a:tc>
                  <a:txBody>
                    <a:bodyPr/>
                    <a:lstStyle/>
                    <a:p>
                      <a:pPr algn="ctr"/>
                      <a:r>
                        <a:rPr lang="en-US" altLang="zh-CN" sz="1800" baseline="0" dirty="0">
                          <a:solidFill>
                            <a:srgbClr val="FF0000"/>
                          </a:solidFill>
                          <a:latin typeface="Cambria" panose="02040503050406030204" pitchFamily="18" charset="0"/>
                          <a:ea typeface="Cambria" panose="02040503050406030204" pitchFamily="18" charset="0"/>
                          <a:cs typeface="Times New Roman" panose="02020603050405020304" pitchFamily="18" charset="0"/>
                        </a:rPr>
                        <a:t>3</a:t>
                      </a:r>
                      <a:endParaRPr lang="zh-CN" altLang="en-US" sz="1800" baseline="0" dirty="0">
                        <a:solidFill>
                          <a:srgbClr val="FF0000"/>
                        </a:solidFill>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cxnSp>
        <p:nvCxnSpPr>
          <p:cNvPr id="11" name="直接箭头连接符 10">
            <a:extLst>
              <a:ext uri="{FF2B5EF4-FFF2-40B4-BE49-F238E27FC236}">
                <a16:creationId xmlns:a16="http://schemas.microsoft.com/office/drawing/2014/main" id="{ED43B4ED-2DC8-012E-801F-3E1A7448CCAA}"/>
              </a:ext>
            </a:extLst>
          </p:cNvPr>
          <p:cNvCxnSpPr>
            <a:cxnSpLocks/>
            <a:stCxn id="8" idx="3"/>
            <a:endCxn id="4" idx="1"/>
          </p:cNvCxnSpPr>
          <p:nvPr/>
        </p:nvCxnSpPr>
        <p:spPr>
          <a:xfrm>
            <a:off x="3153296" y="2985312"/>
            <a:ext cx="219642" cy="0"/>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54244505-4F55-2376-0F3A-488209F10CFE}"/>
              </a:ext>
            </a:extLst>
          </p:cNvPr>
          <p:cNvCxnSpPr>
            <a:cxnSpLocks/>
            <a:stCxn id="9" idx="3"/>
            <a:endCxn id="5" idx="1"/>
          </p:cNvCxnSpPr>
          <p:nvPr/>
        </p:nvCxnSpPr>
        <p:spPr>
          <a:xfrm>
            <a:off x="3143476" y="3477676"/>
            <a:ext cx="219256" cy="0"/>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CD1B3B29-9DF7-2C4D-D965-6886C46EFE2D}"/>
              </a:ext>
            </a:extLst>
          </p:cNvPr>
          <p:cNvCxnSpPr>
            <a:cxnSpLocks/>
            <a:stCxn id="10" idx="3"/>
            <a:endCxn id="7" idx="1"/>
          </p:cNvCxnSpPr>
          <p:nvPr/>
        </p:nvCxnSpPr>
        <p:spPr>
          <a:xfrm>
            <a:off x="3153296" y="3980211"/>
            <a:ext cx="209437" cy="2274"/>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aphicFrame>
        <p:nvGraphicFramePr>
          <p:cNvPr id="15" name="表格 14">
            <a:extLst>
              <a:ext uri="{FF2B5EF4-FFF2-40B4-BE49-F238E27FC236}">
                <a16:creationId xmlns:a16="http://schemas.microsoft.com/office/drawing/2014/main" id="{D0661EDA-102A-780C-FAE4-3D5F694AF510}"/>
              </a:ext>
            </a:extLst>
          </p:cNvPr>
          <p:cNvGraphicFramePr>
            <a:graphicFrameLocks noGrp="1"/>
          </p:cNvGraphicFramePr>
          <p:nvPr>
            <p:extLst>
              <p:ext uri="{D42A27DB-BD31-4B8C-83A1-F6EECF244321}">
                <p14:modId xmlns:p14="http://schemas.microsoft.com/office/powerpoint/2010/main" val="2819522159"/>
              </p:ext>
            </p:extLst>
          </p:nvPr>
        </p:nvGraphicFramePr>
        <p:xfrm>
          <a:off x="6840038" y="2779920"/>
          <a:ext cx="2642666" cy="398422"/>
        </p:xfrm>
        <a:graphic>
          <a:graphicData uri="http://schemas.openxmlformats.org/drawingml/2006/table">
            <a:tbl>
              <a:tblPr firstRow="1" bandRow="1">
                <a:tableStyleId>{2D5ABB26-0587-4C30-8999-92F81FD0307C}</a:tableStyleId>
              </a:tblPr>
              <a:tblGrid>
                <a:gridCol w="1128639">
                  <a:extLst>
                    <a:ext uri="{9D8B030D-6E8A-4147-A177-3AD203B41FA5}">
                      <a16:colId xmlns:a16="http://schemas.microsoft.com/office/drawing/2014/main" val="1042807678"/>
                    </a:ext>
                  </a:extLst>
                </a:gridCol>
                <a:gridCol w="674431">
                  <a:extLst>
                    <a:ext uri="{9D8B030D-6E8A-4147-A177-3AD203B41FA5}">
                      <a16:colId xmlns:a16="http://schemas.microsoft.com/office/drawing/2014/main" val="2289333891"/>
                    </a:ext>
                  </a:extLst>
                </a:gridCol>
                <a:gridCol w="839596">
                  <a:extLst>
                    <a:ext uri="{9D8B030D-6E8A-4147-A177-3AD203B41FA5}">
                      <a16:colId xmlns:a16="http://schemas.microsoft.com/office/drawing/2014/main" val="211836964"/>
                    </a:ext>
                  </a:extLst>
                </a:gridCol>
              </a:tblGrid>
              <a:tr h="398422">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(10, 0)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tx1</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false</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2997575790"/>
                  </a:ext>
                </a:extLst>
              </a:tr>
            </a:tbl>
          </a:graphicData>
        </a:graphic>
      </p:graphicFrame>
      <p:graphicFrame>
        <p:nvGraphicFramePr>
          <p:cNvPr id="16" name="表格 15">
            <a:extLst>
              <a:ext uri="{FF2B5EF4-FFF2-40B4-BE49-F238E27FC236}">
                <a16:creationId xmlns:a16="http://schemas.microsoft.com/office/drawing/2014/main" id="{BA915886-51D3-A662-9629-796A30A58BEC}"/>
              </a:ext>
            </a:extLst>
          </p:cNvPr>
          <p:cNvGraphicFramePr>
            <a:graphicFrameLocks noGrp="1"/>
          </p:cNvGraphicFramePr>
          <p:nvPr>
            <p:extLst>
              <p:ext uri="{D42A27DB-BD31-4B8C-83A1-F6EECF244321}">
                <p14:modId xmlns:p14="http://schemas.microsoft.com/office/powerpoint/2010/main" val="2176395101"/>
              </p:ext>
            </p:extLst>
          </p:nvPr>
        </p:nvGraphicFramePr>
        <p:xfrm>
          <a:off x="6840038" y="3781000"/>
          <a:ext cx="2642666" cy="398422"/>
        </p:xfrm>
        <a:graphic>
          <a:graphicData uri="http://schemas.openxmlformats.org/drawingml/2006/table">
            <a:tbl>
              <a:tblPr firstRow="1" bandRow="1">
                <a:tableStyleId>{2D5ABB26-0587-4C30-8999-92F81FD0307C}</a:tableStyleId>
              </a:tblPr>
              <a:tblGrid>
                <a:gridCol w="1128639">
                  <a:extLst>
                    <a:ext uri="{9D8B030D-6E8A-4147-A177-3AD203B41FA5}">
                      <a16:colId xmlns:a16="http://schemas.microsoft.com/office/drawing/2014/main" val="1042807678"/>
                    </a:ext>
                  </a:extLst>
                </a:gridCol>
                <a:gridCol w="674431">
                  <a:extLst>
                    <a:ext uri="{9D8B030D-6E8A-4147-A177-3AD203B41FA5}">
                      <a16:colId xmlns:a16="http://schemas.microsoft.com/office/drawing/2014/main" val="2289333891"/>
                    </a:ext>
                  </a:extLst>
                </a:gridCol>
                <a:gridCol w="839596">
                  <a:extLst>
                    <a:ext uri="{9D8B030D-6E8A-4147-A177-3AD203B41FA5}">
                      <a16:colId xmlns:a16="http://schemas.microsoft.com/office/drawing/2014/main" val="211836964"/>
                    </a:ext>
                  </a:extLst>
                </a:gridCol>
              </a:tblGrid>
              <a:tr h="398422">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(10, 0)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tx1</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false</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2997575790"/>
                  </a:ext>
                </a:extLst>
              </a:tr>
            </a:tbl>
          </a:graphicData>
        </a:graphic>
      </p:graphicFrame>
      <p:cxnSp>
        <p:nvCxnSpPr>
          <p:cNvPr id="17" name="直接箭头连接符 16">
            <a:extLst>
              <a:ext uri="{FF2B5EF4-FFF2-40B4-BE49-F238E27FC236}">
                <a16:creationId xmlns:a16="http://schemas.microsoft.com/office/drawing/2014/main" id="{3786E3B4-839C-89B5-1B6B-2153C965A951}"/>
              </a:ext>
            </a:extLst>
          </p:cNvPr>
          <p:cNvCxnSpPr>
            <a:cxnSpLocks/>
            <a:endCxn id="15" idx="1"/>
          </p:cNvCxnSpPr>
          <p:nvPr/>
        </p:nvCxnSpPr>
        <p:spPr bwMode="auto">
          <a:xfrm flipV="1">
            <a:off x="6015604" y="2979131"/>
            <a:ext cx="824434" cy="618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0133BA51-C002-430E-1559-C277CB345B25}"/>
              </a:ext>
            </a:extLst>
          </p:cNvPr>
          <p:cNvCxnSpPr>
            <a:cxnSpLocks/>
            <a:endCxn id="16" idx="1"/>
          </p:cNvCxnSpPr>
          <p:nvPr/>
        </p:nvCxnSpPr>
        <p:spPr bwMode="auto">
          <a:xfrm flipV="1">
            <a:off x="6005397" y="3980211"/>
            <a:ext cx="834641" cy="227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9" name="箭头: 右 18">
            <a:extLst>
              <a:ext uri="{FF2B5EF4-FFF2-40B4-BE49-F238E27FC236}">
                <a16:creationId xmlns:a16="http://schemas.microsoft.com/office/drawing/2014/main" id="{D6E86508-E4D5-67F6-DBD9-10B9E3E47B2A}"/>
              </a:ext>
            </a:extLst>
          </p:cNvPr>
          <p:cNvSpPr/>
          <p:nvPr/>
        </p:nvSpPr>
        <p:spPr bwMode="auto">
          <a:xfrm>
            <a:off x="5348363" y="5603316"/>
            <a:ext cx="1618557" cy="246110"/>
          </a:xfrm>
          <a:prstGeom prst="rightArrow">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graphicFrame>
        <p:nvGraphicFramePr>
          <p:cNvPr id="20" name="表格 3">
            <a:extLst>
              <a:ext uri="{FF2B5EF4-FFF2-40B4-BE49-F238E27FC236}">
                <a16:creationId xmlns:a16="http://schemas.microsoft.com/office/drawing/2014/main" id="{F7A57C1C-B043-5861-C7A6-6F57BA8604EA}"/>
              </a:ext>
            </a:extLst>
          </p:cNvPr>
          <p:cNvGraphicFramePr>
            <a:graphicFrameLocks noGrp="1"/>
          </p:cNvGraphicFramePr>
          <p:nvPr>
            <p:extLst>
              <p:ext uri="{D42A27DB-BD31-4B8C-83A1-F6EECF244321}">
                <p14:modId xmlns:p14="http://schemas.microsoft.com/office/powerpoint/2010/main" val="2114948677"/>
              </p:ext>
            </p:extLst>
          </p:nvPr>
        </p:nvGraphicFramePr>
        <p:xfrm>
          <a:off x="7166602" y="5399537"/>
          <a:ext cx="1656000" cy="1005840"/>
        </p:xfrm>
        <a:graphic>
          <a:graphicData uri="http://schemas.openxmlformats.org/drawingml/2006/table">
            <a:tbl>
              <a:tblPr firstRow="1" bandRow="1">
                <a:tableStyleId>{073A0DAA-6AF3-43AB-8588-CEC1D06C72B9}</a:tableStyleId>
              </a:tblPr>
              <a:tblGrid>
                <a:gridCol w="828000">
                  <a:extLst>
                    <a:ext uri="{9D8B030D-6E8A-4147-A177-3AD203B41FA5}">
                      <a16:colId xmlns:a16="http://schemas.microsoft.com/office/drawing/2014/main" val="3824237959"/>
                    </a:ext>
                  </a:extLst>
                </a:gridCol>
                <a:gridCol w="828000">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3193088985"/>
                  </a:ext>
                </a:extLst>
              </a:tr>
            </a:tbl>
          </a:graphicData>
        </a:graphic>
      </p:graphicFrame>
      <p:sp>
        <p:nvSpPr>
          <p:cNvPr id="21" name="文本框 20">
            <a:extLst>
              <a:ext uri="{FF2B5EF4-FFF2-40B4-BE49-F238E27FC236}">
                <a16:creationId xmlns:a16="http://schemas.microsoft.com/office/drawing/2014/main" id="{9235E124-F628-B4CF-E036-6D484441301D}"/>
              </a:ext>
            </a:extLst>
          </p:cNvPr>
          <p:cNvSpPr txBox="1"/>
          <p:nvPr/>
        </p:nvSpPr>
        <p:spPr>
          <a:xfrm>
            <a:off x="5437709" y="5308924"/>
            <a:ext cx="1316579" cy="338554"/>
          </a:xfrm>
          <a:prstGeom prst="rect">
            <a:avLst/>
          </a:prstGeom>
          <a:noFill/>
        </p:spPr>
        <p:txBody>
          <a:bodyPr wrap="square" rtlCol="0">
            <a:spAutoFit/>
          </a:bodyPr>
          <a:lstStyle/>
          <a:p>
            <a:r>
              <a:rPr lang="en-US" altLang="zh-CN" sz="1600" b="1" dirty="0">
                <a:latin typeface="Cambria" panose="02040503050406030204" pitchFamily="18" charset="0"/>
                <a:ea typeface="Cambria" panose="02040503050406030204" pitchFamily="18" charset="0"/>
              </a:rPr>
              <a:t>Execute T</a:t>
            </a:r>
            <a:r>
              <a:rPr lang="en-US" altLang="zh-CN" sz="1600" b="1" baseline="-25000" dirty="0">
                <a:latin typeface="Cambria" panose="02040503050406030204" pitchFamily="18" charset="0"/>
                <a:ea typeface="Cambria" panose="02040503050406030204" pitchFamily="18" charset="0"/>
              </a:rPr>
              <a:t>12</a:t>
            </a:r>
            <a:endParaRPr lang="zh-CN" altLang="en-US" sz="1600" b="1" baseline="-25000" dirty="0">
              <a:latin typeface="Cambria" panose="02040503050406030204" pitchFamily="18" charset="0"/>
            </a:endParaRPr>
          </a:p>
        </p:txBody>
      </p:sp>
      <p:sp>
        <p:nvSpPr>
          <p:cNvPr id="22" name="文本框 21">
            <a:extLst>
              <a:ext uri="{FF2B5EF4-FFF2-40B4-BE49-F238E27FC236}">
                <a16:creationId xmlns:a16="http://schemas.microsoft.com/office/drawing/2014/main" id="{95C99A30-535C-CA5F-95B5-310591BAAC2B}"/>
              </a:ext>
            </a:extLst>
          </p:cNvPr>
          <p:cNvSpPr txBox="1"/>
          <p:nvPr/>
        </p:nvSpPr>
        <p:spPr>
          <a:xfrm>
            <a:off x="6715347" y="4843718"/>
            <a:ext cx="2558509" cy="408623"/>
          </a:xfrm>
          <a:prstGeom prst="wedgeRoundRectCallout">
            <a:avLst>
              <a:gd name="adj1" fmla="val 1327"/>
              <a:gd name="adj2" fmla="val 75775"/>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altLang="zh-CN" sz="1800" b="0" dirty="0">
                <a:solidFill>
                  <a:schemeClr val="tx1"/>
                </a:solidFill>
                <a:latin typeface="Cambria" panose="02040503050406030204" pitchFamily="18" charset="0"/>
                <a:ea typeface="Cambria" panose="02040503050406030204" pitchFamily="18" charset="0"/>
              </a:rPr>
              <a:t>Expected query result</a:t>
            </a:r>
            <a:endParaRPr lang="zh-CN" altLang="en-US" dirty="0">
              <a:solidFill>
                <a:schemeClr val="tx1"/>
              </a:solidFill>
            </a:endParaRPr>
          </a:p>
        </p:txBody>
      </p:sp>
    </p:spTree>
    <p:extLst>
      <p:ext uri="{BB962C8B-B14F-4D97-AF65-F5344CB8AC3E}">
        <p14:creationId xmlns:p14="http://schemas.microsoft.com/office/powerpoint/2010/main" val="2354271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9" grpId="0" animBg="1"/>
      <p:bldP spid="21" grpId="0"/>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826496" cy="830997"/>
          </a:xfrm>
        </p:spPr>
        <p:txBody>
          <a:bodyPr/>
          <a:lstStyle/>
          <a:p>
            <a:r>
              <a:rPr lang="en-US" altLang="zh-CN" sz="2400" dirty="0">
                <a:latin typeface="Cambria" panose="02040503050406030204" pitchFamily="18" charset="0"/>
                <a:ea typeface="Cambria" panose="02040503050406030204" pitchFamily="18" charset="0"/>
              </a:rPr>
              <a:t>Build database change history for DELETE statements based on isolation semantics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View Construction</a:t>
            </a:r>
            <a:endParaRPr lang="zh-CN" altLang="en-US" sz="3600" dirty="0">
              <a:latin typeface="Cambria" panose="02040503050406030204" pitchFamily="18" charset="0"/>
              <a:ea typeface="+mn-ea"/>
            </a:endParaRPr>
          </a:p>
        </p:txBody>
      </p:sp>
      <p:graphicFrame>
        <p:nvGraphicFramePr>
          <p:cNvPr id="102" name="表格 101">
            <a:extLst>
              <a:ext uri="{FF2B5EF4-FFF2-40B4-BE49-F238E27FC236}">
                <a16:creationId xmlns:a16="http://schemas.microsoft.com/office/drawing/2014/main" id="{863EC665-447E-3CED-0A2E-A21D30746B2C}"/>
              </a:ext>
            </a:extLst>
          </p:cNvPr>
          <p:cNvGraphicFramePr>
            <a:graphicFrameLocks noGrp="1"/>
          </p:cNvGraphicFramePr>
          <p:nvPr>
            <p:extLst>
              <p:ext uri="{D42A27DB-BD31-4B8C-83A1-F6EECF244321}">
                <p14:modId xmlns:p14="http://schemas.microsoft.com/office/powerpoint/2010/main" val="1168892957"/>
              </p:ext>
            </p:extLst>
          </p:nvPr>
        </p:nvGraphicFramePr>
        <p:xfrm>
          <a:off x="6840888" y="3276799"/>
          <a:ext cx="2642666" cy="398422"/>
        </p:xfrm>
        <a:graphic>
          <a:graphicData uri="http://schemas.openxmlformats.org/drawingml/2006/table">
            <a:tbl>
              <a:tblPr firstRow="1" bandRow="1">
                <a:tableStyleId>{2D5ABB26-0587-4C30-8999-92F81FD0307C}</a:tableStyleId>
              </a:tblPr>
              <a:tblGrid>
                <a:gridCol w="1128639">
                  <a:extLst>
                    <a:ext uri="{9D8B030D-6E8A-4147-A177-3AD203B41FA5}">
                      <a16:colId xmlns:a16="http://schemas.microsoft.com/office/drawing/2014/main" val="1042807678"/>
                    </a:ext>
                  </a:extLst>
                </a:gridCol>
                <a:gridCol w="674431">
                  <a:extLst>
                    <a:ext uri="{9D8B030D-6E8A-4147-A177-3AD203B41FA5}">
                      <a16:colId xmlns:a16="http://schemas.microsoft.com/office/drawing/2014/main" val="2289333891"/>
                    </a:ext>
                  </a:extLst>
                </a:gridCol>
                <a:gridCol w="839596">
                  <a:extLst>
                    <a:ext uri="{9D8B030D-6E8A-4147-A177-3AD203B41FA5}">
                      <a16:colId xmlns:a16="http://schemas.microsoft.com/office/drawing/2014/main" val="211836964"/>
                    </a:ext>
                  </a:extLst>
                </a:gridCol>
              </a:tblGrid>
              <a:tr h="398422">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(1, 0)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DEF4"/>
                    </a:solidFill>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tx2</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DEF4"/>
                    </a:solidFill>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true</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DEF4"/>
                    </a:solidFill>
                  </a:tcPr>
                </a:tc>
                <a:extLst>
                  <a:ext uri="{0D108BD9-81ED-4DB2-BD59-A6C34878D82A}">
                    <a16:rowId xmlns:a16="http://schemas.microsoft.com/office/drawing/2014/main" val="2997575790"/>
                  </a:ext>
                </a:extLst>
              </a:tr>
            </a:tbl>
          </a:graphicData>
        </a:graphic>
      </p:graphicFrame>
      <p:cxnSp>
        <p:nvCxnSpPr>
          <p:cNvPr id="104" name="直接箭头连接符 103">
            <a:extLst>
              <a:ext uri="{FF2B5EF4-FFF2-40B4-BE49-F238E27FC236}">
                <a16:creationId xmlns:a16="http://schemas.microsoft.com/office/drawing/2014/main" id="{DD0A08E2-C0C4-EA43-DAFF-66F427916498}"/>
              </a:ext>
            </a:extLst>
          </p:cNvPr>
          <p:cNvCxnSpPr>
            <a:cxnSpLocks/>
            <a:endCxn id="102" idx="1"/>
          </p:cNvCxnSpPr>
          <p:nvPr/>
        </p:nvCxnSpPr>
        <p:spPr bwMode="auto">
          <a:xfrm>
            <a:off x="6006247" y="3476009"/>
            <a:ext cx="834641" cy="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06" name="箭头: 左弧形 105">
            <a:extLst>
              <a:ext uri="{FF2B5EF4-FFF2-40B4-BE49-F238E27FC236}">
                <a16:creationId xmlns:a16="http://schemas.microsoft.com/office/drawing/2014/main" id="{7D845003-E4A6-EC4C-1437-3E9AFAABFA8F}"/>
              </a:ext>
            </a:extLst>
          </p:cNvPr>
          <p:cNvSpPr/>
          <p:nvPr/>
        </p:nvSpPr>
        <p:spPr bwMode="auto">
          <a:xfrm>
            <a:off x="1188734" y="3476009"/>
            <a:ext cx="1040964" cy="2093348"/>
          </a:xfrm>
          <a:prstGeom prst="curvedRightArrow">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err="1">
              <a:ln>
                <a:noFill/>
              </a:ln>
              <a:solidFill>
                <a:schemeClr val="tx1"/>
              </a:solidFill>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07" name="箭头: 右 106">
            <a:extLst>
              <a:ext uri="{FF2B5EF4-FFF2-40B4-BE49-F238E27FC236}">
                <a16:creationId xmlns:a16="http://schemas.microsoft.com/office/drawing/2014/main" id="{D4541A4F-95DE-3CA7-3600-EEBB1C3D5507}"/>
              </a:ext>
            </a:extLst>
          </p:cNvPr>
          <p:cNvSpPr/>
          <p:nvPr/>
        </p:nvSpPr>
        <p:spPr bwMode="auto">
          <a:xfrm>
            <a:off x="5349213" y="5601649"/>
            <a:ext cx="1618557" cy="246110"/>
          </a:xfrm>
          <a:prstGeom prst="rightArrow">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08" name="箭头: 左弧形 107">
            <a:extLst>
              <a:ext uri="{FF2B5EF4-FFF2-40B4-BE49-F238E27FC236}">
                <a16:creationId xmlns:a16="http://schemas.microsoft.com/office/drawing/2014/main" id="{88A5ECDE-2C4E-2AFF-5044-66A39DD75718}"/>
              </a:ext>
            </a:extLst>
          </p:cNvPr>
          <p:cNvSpPr/>
          <p:nvPr/>
        </p:nvSpPr>
        <p:spPr bwMode="auto">
          <a:xfrm rot="9952404">
            <a:off x="9910048" y="3348550"/>
            <a:ext cx="842481" cy="2046892"/>
          </a:xfrm>
          <a:prstGeom prst="curvedRightArrow">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err="1">
              <a:ln>
                <a:noFill/>
              </a:ln>
              <a:solidFill>
                <a:schemeClr val="tx1"/>
              </a:solidFill>
              <a:effectLst/>
              <a:latin typeface="Bahnschrift" panose="020B0502040204020203" pitchFamily="34" charset="0"/>
              <a:ea typeface="Linux Libertine O" panose="02000503000000000000" pitchFamily="50" charset="0"/>
              <a:cs typeface="Linux Libertine O" panose="02000503000000000000" pitchFamily="50" charset="0"/>
            </a:endParaRPr>
          </a:p>
        </p:txBody>
      </p:sp>
      <p:grpSp>
        <p:nvGrpSpPr>
          <p:cNvPr id="110" name="组合 109">
            <a:extLst>
              <a:ext uri="{FF2B5EF4-FFF2-40B4-BE49-F238E27FC236}">
                <a16:creationId xmlns:a16="http://schemas.microsoft.com/office/drawing/2014/main" id="{B6432CC6-3BA9-6BBD-74DC-B5AD8827E3B8}"/>
              </a:ext>
            </a:extLst>
          </p:cNvPr>
          <p:cNvGrpSpPr/>
          <p:nvPr/>
        </p:nvGrpSpPr>
        <p:grpSpPr>
          <a:xfrm>
            <a:off x="1813494" y="2224557"/>
            <a:ext cx="4092443" cy="489602"/>
            <a:chOff x="311659" y="3398587"/>
            <a:chExt cx="3575864" cy="489602"/>
          </a:xfrm>
        </p:grpSpPr>
        <p:sp>
          <p:nvSpPr>
            <p:cNvPr id="111" name="矩形: 圆角 110">
              <a:extLst>
                <a:ext uri="{FF2B5EF4-FFF2-40B4-BE49-F238E27FC236}">
                  <a16:creationId xmlns:a16="http://schemas.microsoft.com/office/drawing/2014/main" id="{0B7BC0A1-B4EF-E112-C27E-1BC3974D8B0D}"/>
                </a:ext>
              </a:extLst>
            </p:cNvPr>
            <p:cNvSpPr/>
            <p:nvPr/>
          </p:nvSpPr>
          <p:spPr>
            <a:xfrm>
              <a:off x="311660" y="3398589"/>
              <a:ext cx="3575863" cy="489600"/>
            </a:xfrm>
            <a:prstGeom prst="roundRect">
              <a:avLst/>
            </a:prstGeom>
            <a:solidFill>
              <a:srgbClr val="FFCC99"/>
            </a:solidFill>
            <a:ln w="12700" cap="flat" cmpd="sng" algn="ctr">
              <a:noFill/>
              <a:prstDash val="dash"/>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noProof="0" dirty="0">
                  <a:solidFill>
                    <a:prstClr val="black"/>
                  </a:solidFill>
                  <a:ea typeface="等线" panose="02010600030101010101" pitchFamily="2" charset="-122"/>
                  <a:cs typeface="Times New Roman" panose="02020603050405020304" pitchFamily="18" charset="0"/>
                </a:rPr>
                <a:t>S</a:t>
              </a:r>
              <a:r>
                <a:rPr lang="en-US" altLang="zh-CN" sz="2000" kern="0" baseline="-25000" noProof="0" dirty="0">
                  <a:solidFill>
                    <a:prstClr val="black"/>
                  </a:solidFill>
                  <a:ea typeface="等线" panose="02010600030101010101" pitchFamily="2" charset="-122"/>
                  <a:cs typeface="Times New Roman" panose="02020603050405020304" pitchFamily="18" charset="0"/>
                </a:rPr>
                <a:t>11</a:t>
              </a:r>
              <a:r>
                <a:rPr lang="en-US" altLang="zh-CN" sz="2000" kern="0" noProof="0" dirty="0">
                  <a:solidFill>
                    <a:prstClr val="black"/>
                  </a:solidFill>
                  <a:ea typeface="等线" panose="02010600030101010101" pitchFamily="2" charset="-122"/>
                  <a:cs typeface="Times New Roman" panose="02020603050405020304" pitchFamily="18" charset="0"/>
                </a:rPr>
                <a:t>: </a:t>
              </a:r>
              <a:r>
                <a:rPr kumimoji="0" lang="en-US" altLang="zh-CN"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DELETE FROM t WHERE c1 = 1</a:t>
              </a:r>
              <a:endParaRPr kumimoji="0" lang="zh-CN" altLang="en-US" sz="20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12" name="文本框 111">
              <a:extLst>
                <a:ext uri="{FF2B5EF4-FFF2-40B4-BE49-F238E27FC236}">
                  <a16:creationId xmlns:a16="http://schemas.microsoft.com/office/drawing/2014/main" id="{4846C0D2-3125-90ED-57B9-8DED8981DA2A}"/>
                </a:ext>
              </a:extLst>
            </p:cNvPr>
            <p:cNvSpPr txBox="1"/>
            <p:nvPr/>
          </p:nvSpPr>
          <p:spPr>
            <a:xfrm>
              <a:off x="311659" y="3398587"/>
              <a:ext cx="515875" cy="489600"/>
            </a:xfrm>
            <a:prstGeom prst="roundRect">
              <a:avLst/>
            </a:prstGeom>
            <a:solidFill>
              <a:srgbClr val="F4B183"/>
            </a:solidFill>
            <a:ln>
              <a:noFill/>
            </a:ln>
          </p:spPr>
          <p:txBody>
            <a:bodyPr wrap="square">
              <a:spAutoFit/>
            </a:bodyPr>
            <a:lstStyle/>
            <a:p>
              <a:r>
                <a:rPr lang="en-US" altLang="zh-CN" sz="1800" kern="0" noProof="0" dirty="0">
                  <a:solidFill>
                    <a:prstClr val="black"/>
                  </a:solidFill>
                  <a:latin typeface="Cambria" panose="02040503050406030204" pitchFamily="18" charset="0"/>
                  <a:ea typeface="Cambria" panose="02040503050406030204" pitchFamily="18" charset="0"/>
                  <a:cs typeface="Times New Roman" panose="02020603050405020304" pitchFamily="18" charset="0"/>
                </a:rPr>
                <a:t>T</a:t>
              </a:r>
              <a:r>
                <a:rPr lang="en-US" altLang="zh-CN" kern="0" baseline="-25000" dirty="0">
                  <a:solidFill>
                    <a:prstClr val="black"/>
                  </a:solidFill>
                  <a:latin typeface="Cambria" panose="02040503050406030204" pitchFamily="18" charset="0"/>
                  <a:ea typeface="Cambria" panose="02040503050406030204" pitchFamily="18" charset="0"/>
                  <a:cs typeface="Times New Roman" panose="02020603050405020304" pitchFamily="18" charset="0"/>
                </a:rPr>
                <a:t>2</a:t>
              </a:r>
              <a:r>
                <a:rPr lang="en-US" altLang="zh-CN" sz="1800" kern="0" baseline="-25000" noProof="0" dirty="0">
                  <a:solidFill>
                    <a:prstClr val="black"/>
                  </a:solidFill>
                  <a:latin typeface="Cambria" panose="02040503050406030204" pitchFamily="18" charset="0"/>
                  <a:ea typeface="Cambria" panose="02040503050406030204" pitchFamily="18" charset="0"/>
                  <a:cs typeface="Times New Roman" panose="02020603050405020304" pitchFamily="18" charset="0"/>
                </a:rPr>
                <a:t>1</a:t>
              </a:r>
              <a:endParaRPr lang="zh-CN" altLang="en-US" dirty="0">
                <a:latin typeface="Cambria" panose="02040503050406030204" pitchFamily="18" charset="0"/>
              </a:endParaRPr>
            </a:p>
          </p:txBody>
        </p:sp>
      </p:grpSp>
      <p:graphicFrame>
        <p:nvGraphicFramePr>
          <p:cNvPr id="115" name="表格 3">
            <a:extLst>
              <a:ext uri="{FF2B5EF4-FFF2-40B4-BE49-F238E27FC236}">
                <a16:creationId xmlns:a16="http://schemas.microsoft.com/office/drawing/2014/main" id="{D1D6232B-DBEA-AF2E-FB86-8244E7F07467}"/>
              </a:ext>
            </a:extLst>
          </p:cNvPr>
          <p:cNvGraphicFramePr>
            <a:graphicFrameLocks noGrp="1"/>
          </p:cNvGraphicFramePr>
          <p:nvPr>
            <p:extLst>
              <p:ext uri="{D42A27DB-BD31-4B8C-83A1-F6EECF244321}">
                <p14:modId xmlns:p14="http://schemas.microsoft.com/office/powerpoint/2010/main" val="1953037474"/>
              </p:ext>
            </p:extLst>
          </p:nvPr>
        </p:nvGraphicFramePr>
        <p:xfrm>
          <a:off x="7166602" y="5399536"/>
          <a:ext cx="2736000" cy="1005840"/>
        </p:xfrm>
        <a:graphic>
          <a:graphicData uri="http://schemas.openxmlformats.org/drawingml/2006/table">
            <a:tbl>
              <a:tblPr firstRow="1" bandRow="1">
                <a:tableStyleId>{073A0DAA-6AF3-43AB-8588-CEC1D06C72B9}</a:tableStyleId>
              </a:tblPr>
              <a:tblGrid>
                <a:gridCol w="828000">
                  <a:extLst>
                    <a:ext uri="{9D8B030D-6E8A-4147-A177-3AD203B41FA5}">
                      <a16:colId xmlns:a16="http://schemas.microsoft.com/office/drawing/2014/main" val="3824237959"/>
                    </a:ext>
                  </a:extLst>
                </a:gridCol>
                <a:gridCol w="828000">
                  <a:extLst>
                    <a:ext uri="{9D8B030D-6E8A-4147-A177-3AD203B41FA5}">
                      <a16:colId xmlns:a16="http://schemas.microsoft.com/office/drawing/2014/main" val="182234189"/>
                    </a:ext>
                  </a:extLst>
                </a:gridCol>
                <a:gridCol w="1080000">
                  <a:extLst>
                    <a:ext uri="{9D8B030D-6E8A-4147-A177-3AD203B41FA5}">
                      <a16:colId xmlns:a16="http://schemas.microsoft.com/office/drawing/2014/main" val="78572587"/>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tc>
                  <a:txBody>
                    <a:bodyPr/>
                    <a:lstStyle/>
                    <a:p>
                      <a:pPr algn="ctr"/>
                      <a:r>
                        <a:rPr lang="en-US" altLang="zh-CN" sz="1600" dirty="0" err="1">
                          <a:latin typeface="Consolas" panose="020B0609020204030204" pitchFamily="49" charset="0"/>
                        </a:rPr>
                        <a:t>rowId</a:t>
                      </a:r>
                      <a:endParaRPr lang="zh-CN" altLang="en-US" sz="1600" dirty="0">
                        <a:latin typeface="Consolas" panose="020B0609020204030204" pitchFamily="49" charset="0"/>
                      </a:endParaRPr>
                    </a:p>
                  </a:txBody>
                  <a:tcPr anchor="ctr">
                    <a:solidFill>
                      <a:schemeClr val="accent4"/>
                    </a:solidFill>
                  </a:tcP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1</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3</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3193088985"/>
                  </a:ext>
                </a:extLst>
              </a:tr>
            </a:tbl>
          </a:graphicData>
        </a:graphic>
      </p:graphicFrame>
      <p:sp>
        <p:nvSpPr>
          <p:cNvPr id="14" name="灯片编号占位符 13">
            <a:extLst>
              <a:ext uri="{FF2B5EF4-FFF2-40B4-BE49-F238E27FC236}">
                <a16:creationId xmlns:a16="http://schemas.microsoft.com/office/drawing/2014/main" id="{B4A42008-602F-6954-E93E-FB844255A6C6}"/>
              </a:ext>
            </a:extLst>
          </p:cNvPr>
          <p:cNvSpPr>
            <a:spLocks noGrp="1"/>
          </p:cNvSpPr>
          <p:nvPr>
            <p:ph type="sldNum" sz="quarter" idx="4"/>
          </p:nvPr>
        </p:nvSpPr>
        <p:spPr/>
        <p:txBody>
          <a:bodyPr/>
          <a:lstStyle/>
          <a:p>
            <a:fld id="{27CAE394-06E6-47A3-B6CA-A6802AF0F537}" type="slidenum">
              <a:rPr lang="zh-CN" altLang="en-US" smtClean="0"/>
              <a:pPr/>
              <a:t>16</a:t>
            </a:fld>
            <a:endParaRPr lang="zh-CN" altLang="en-US" dirty="0"/>
          </a:p>
        </p:txBody>
      </p:sp>
      <p:graphicFrame>
        <p:nvGraphicFramePr>
          <p:cNvPr id="15" name="表格 14">
            <a:extLst>
              <a:ext uri="{FF2B5EF4-FFF2-40B4-BE49-F238E27FC236}">
                <a16:creationId xmlns:a16="http://schemas.microsoft.com/office/drawing/2014/main" id="{913D2A73-8369-D750-09CE-710444BF23D5}"/>
              </a:ext>
            </a:extLst>
          </p:cNvPr>
          <p:cNvGraphicFramePr>
            <a:graphicFrameLocks noGrp="1"/>
          </p:cNvGraphicFramePr>
          <p:nvPr>
            <p:extLst>
              <p:ext uri="{D42A27DB-BD31-4B8C-83A1-F6EECF244321}">
                <p14:modId xmlns:p14="http://schemas.microsoft.com/office/powerpoint/2010/main" val="3384862772"/>
              </p:ext>
            </p:extLst>
          </p:nvPr>
        </p:nvGraphicFramePr>
        <p:xfrm>
          <a:off x="3372938" y="2786101"/>
          <a:ext cx="2642666" cy="398422"/>
        </p:xfrm>
        <a:graphic>
          <a:graphicData uri="http://schemas.openxmlformats.org/drawingml/2006/table">
            <a:tbl>
              <a:tblPr firstRow="1" bandRow="1">
                <a:tableStyleId>{2D5ABB26-0587-4C30-8999-92F81FD0307C}</a:tableStyleId>
              </a:tblPr>
              <a:tblGrid>
                <a:gridCol w="1128639">
                  <a:extLst>
                    <a:ext uri="{9D8B030D-6E8A-4147-A177-3AD203B41FA5}">
                      <a16:colId xmlns:a16="http://schemas.microsoft.com/office/drawing/2014/main" val="1042807678"/>
                    </a:ext>
                  </a:extLst>
                </a:gridCol>
                <a:gridCol w="674431">
                  <a:extLst>
                    <a:ext uri="{9D8B030D-6E8A-4147-A177-3AD203B41FA5}">
                      <a16:colId xmlns:a16="http://schemas.microsoft.com/office/drawing/2014/main" val="2289333891"/>
                    </a:ext>
                  </a:extLst>
                </a:gridCol>
                <a:gridCol w="839596">
                  <a:extLst>
                    <a:ext uri="{9D8B030D-6E8A-4147-A177-3AD203B41FA5}">
                      <a16:colId xmlns:a16="http://schemas.microsoft.com/office/drawing/2014/main" val="211836964"/>
                    </a:ext>
                  </a:extLst>
                </a:gridCol>
              </a:tblGrid>
              <a:tr h="398422">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(null, 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tx0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false</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17" name="表格 5">
            <a:extLst>
              <a:ext uri="{FF2B5EF4-FFF2-40B4-BE49-F238E27FC236}">
                <a16:creationId xmlns:a16="http://schemas.microsoft.com/office/drawing/2014/main" id="{D09B3C5B-CFA5-6D62-D8B3-C792BA55F1CB}"/>
              </a:ext>
            </a:extLst>
          </p:cNvPr>
          <p:cNvGraphicFramePr>
            <a:graphicFrameLocks noGrp="1"/>
          </p:cNvGraphicFramePr>
          <p:nvPr>
            <p:extLst>
              <p:ext uri="{D42A27DB-BD31-4B8C-83A1-F6EECF244321}">
                <p14:modId xmlns:p14="http://schemas.microsoft.com/office/powerpoint/2010/main" val="2489531897"/>
              </p:ext>
            </p:extLst>
          </p:nvPr>
        </p:nvGraphicFramePr>
        <p:xfrm>
          <a:off x="3362732" y="3278466"/>
          <a:ext cx="2642665" cy="398421"/>
        </p:xfrm>
        <a:graphic>
          <a:graphicData uri="http://schemas.openxmlformats.org/drawingml/2006/table">
            <a:tbl>
              <a:tblPr firstRow="1" bandRow="1">
                <a:tableStyleId>{2D5ABB26-0587-4C30-8999-92F81FD0307C}</a:tableStyleId>
              </a:tblPr>
              <a:tblGrid>
                <a:gridCol w="1128639">
                  <a:extLst>
                    <a:ext uri="{9D8B030D-6E8A-4147-A177-3AD203B41FA5}">
                      <a16:colId xmlns:a16="http://schemas.microsoft.com/office/drawing/2014/main" val="1042807678"/>
                    </a:ext>
                  </a:extLst>
                </a:gridCol>
                <a:gridCol w="674431">
                  <a:extLst>
                    <a:ext uri="{9D8B030D-6E8A-4147-A177-3AD203B41FA5}">
                      <a16:colId xmlns:a16="http://schemas.microsoft.com/office/drawing/2014/main" val="2289333891"/>
                    </a:ext>
                  </a:extLst>
                </a:gridCol>
                <a:gridCol w="839595">
                  <a:extLst>
                    <a:ext uri="{9D8B030D-6E8A-4147-A177-3AD203B41FA5}">
                      <a16:colId xmlns:a16="http://schemas.microsoft.com/office/drawing/2014/main" val="211836964"/>
                    </a:ext>
                  </a:extLst>
                </a:gridCol>
              </a:tblGrid>
              <a:tr h="398421">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(1, 0)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tx0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false</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18" name="表格 5">
            <a:extLst>
              <a:ext uri="{FF2B5EF4-FFF2-40B4-BE49-F238E27FC236}">
                <a16:creationId xmlns:a16="http://schemas.microsoft.com/office/drawing/2014/main" id="{E424B54D-37C2-5EE8-A2E9-30EDCCF0CF66}"/>
              </a:ext>
            </a:extLst>
          </p:cNvPr>
          <p:cNvGraphicFramePr>
            <a:graphicFrameLocks noGrp="1"/>
          </p:cNvGraphicFramePr>
          <p:nvPr>
            <p:extLst>
              <p:ext uri="{D42A27DB-BD31-4B8C-83A1-F6EECF244321}">
                <p14:modId xmlns:p14="http://schemas.microsoft.com/office/powerpoint/2010/main" val="526986064"/>
              </p:ext>
            </p:extLst>
          </p:nvPr>
        </p:nvGraphicFramePr>
        <p:xfrm>
          <a:off x="3362733" y="3794466"/>
          <a:ext cx="2642664" cy="376039"/>
        </p:xfrm>
        <a:graphic>
          <a:graphicData uri="http://schemas.openxmlformats.org/drawingml/2006/table">
            <a:tbl>
              <a:tblPr firstRow="1" bandRow="1">
                <a:tableStyleId>{2D5ABB26-0587-4C30-8999-92F81FD0307C}</a:tableStyleId>
              </a:tblPr>
              <a:tblGrid>
                <a:gridCol w="1128639">
                  <a:extLst>
                    <a:ext uri="{9D8B030D-6E8A-4147-A177-3AD203B41FA5}">
                      <a16:colId xmlns:a16="http://schemas.microsoft.com/office/drawing/2014/main" val="1042807678"/>
                    </a:ext>
                  </a:extLst>
                </a:gridCol>
                <a:gridCol w="674430">
                  <a:extLst>
                    <a:ext uri="{9D8B030D-6E8A-4147-A177-3AD203B41FA5}">
                      <a16:colId xmlns:a16="http://schemas.microsoft.com/office/drawing/2014/main" val="2289333891"/>
                    </a:ext>
                  </a:extLst>
                </a:gridCol>
                <a:gridCol w="839595">
                  <a:extLst>
                    <a:ext uri="{9D8B030D-6E8A-4147-A177-3AD203B41FA5}">
                      <a16:colId xmlns:a16="http://schemas.microsoft.com/office/drawing/2014/main" val="211836964"/>
                    </a:ext>
                  </a:extLst>
                </a:gridCol>
              </a:tblGrid>
              <a:tr h="376039">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(null, 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tx0</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aseline="0" dirty="0">
                          <a:latin typeface="Cambria" panose="02040503050406030204" pitchFamily="18" charset="0"/>
                          <a:ea typeface="Cambria" panose="02040503050406030204" pitchFamily="18" charset="0"/>
                          <a:cs typeface="Times New Roman" panose="02020603050405020304" pitchFamily="18" charset="0"/>
                        </a:rPr>
                        <a:t>false</a:t>
                      </a:r>
                      <a:endParaRPr lang="zh-CN" altLang="en-US" sz="1800" baseline="0" dirty="0">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19" name="表格 5">
            <a:extLst>
              <a:ext uri="{FF2B5EF4-FFF2-40B4-BE49-F238E27FC236}">
                <a16:creationId xmlns:a16="http://schemas.microsoft.com/office/drawing/2014/main" id="{E524C96C-EBAC-2F66-2100-EE06929721CF}"/>
              </a:ext>
            </a:extLst>
          </p:cNvPr>
          <p:cNvGraphicFramePr>
            <a:graphicFrameLocks noGrp="1"/>
          </p:cNvGraphicFramePr>
          <p:nvPr>
            <p:extLst>
              <p:ext uri="{D42A27DB-BD31-4B8C-83A1-F6EECF244321}">
                <p14:modId xmlns:p14="http://schemas.microsoft.com/office/powerpoint/2010/main" val="3858556019"/>
              </p:ext>
            </p:extLst>
          </p:nvPr>
        </p:nvGraphicFramePr>
        <p:xfrm>
          <a:off x="2695558" y="2786101"/>
          <a:ext cx="457738" cy="398422"/>
        </p:xfrm>
        <a:graphic>
          <a:graphicData uri="http://schemas.openxmlformats.org/drawingml/2006/table">
            <a:tbl>
              <a:tblPr firstRow="1" bandRow="1">
                <a:tableStyleId>{2D5ABB26-0587-4C30-8999-92F81FD0307C}</a:tableStyleId>
              </a:tblPr>
              <a:tblGrid>
                <a:gridCol w="457738">
                  <a:extLst>
                    <a:ext uri="{9D8B030D-6E8A-4147-A177-3AD203B41FA5}">
                      <a16:colId xmlns:a16="http://schemas.microsoft.com/office/drawing/2014/main" val="1042807678"/>
                    </a:ext>
                  </a:extLst>
                </a:gridCol>
              </a:tblGrid>
              <a:tr h="398422">
                <a:tc>
                  <a:txBody>
                    <a:bodyPr/>
                    <a:lstStyle/>
                    <a:p>
                      <a:pPr algn="ctr"/>
                      <a:r>
                        <a:rPr lang="en-US" altLang="zh-CN" sz="1800" baseline="0" dirty="0">
                          <a:solidFill>
                            <a:srgbClr val="FF0000"/>
                          </a:solidFill>
                          <a:latin typeface="Cambria" panose="02040503050406030204" pitchFamily="18" charset="0"/>
                          <a:ea typeface="Cambria" panose="02040503050406030204" pitchFamily="18" charset="0"/>
                          <a:cs typeface="Times New Roman" panose="02020603050405020304" pitchFamily="18" charset="0"/>
                        </a:rPr>
                        <a:t>1</a:t>
                      </a:r>
                      <a:endParaRPr lang="zh-CN" altLang="en-US" sz="1800" baseline="0" dirty="0">
                        <a:solidFill>
                          <a:srgbClr val="FF0000"/>
                        </a:solidFill>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20" name="表格 5">
            <a:extLst>
              <a:ext uri="{FF2B5EF4-FFF2-40B4-BE49-F238E27FC236}">
                <a16:creationId xmlns:a16="http://schemas.microsoft.com/office/drawing/2014/main" id="{8988E027-DDB8-A44D-7AC7-5B044D31D160}"/>
              </a:ext>
            </a:extLst>
          </p:cNvPr>
          <p:cNvGraphicFramePr>
            <a:graphicFrameLocks noGrp="1"/>
          </p:cNvGraphicFramePr>
          <p:nvPr>
            <p:extLst>
              <p:ext uri="{D42A27DB-BD31-4B8C-83A1-F6EECF244321}">
                <p14:modId xmlns:p14="http://schemas.microsoft.com/office/powerpoint/2010/main" val="2377977685"/>
              </p:ext>
            </p:extLst>
          </p:nvPr>
        </p:nvGraphicFramePr>
        <p:xfrm>
          <a:off x="2693358" y="3278466"/>
          <a:ext cx="450118" cy="398421"/>
        </p:xfrm>
        <a:graphic>
          <a:graphicData uri="http://schemas.openxmlformats.org/drawingml/2006/table">
            <a:tbl>
              <a:tblPr firstRow="1" bandRow="1">
                <a:tableStyleId>{2D5ABB26-0587-4C30-8999-92F81FD0307C}</a:tableStyleId>
              </a:tblPr>
              <a:tblGrid>
                <a:gridCol w="450118">
                  <a:extLst>
                    <a:ext uri="{9D8B030D-6E8A-4147-A177-3AD203B41FA5}">
                      <a16:colId xmlns:a16="http://schemas.microsoft.com/office/drawing/2014/main" val="1042807678"/>
                    </a:ext>
                  </a:extLst>
                </a:gridCol>
              </a:tblGrid>
              <a:tr h="398421">
                <a:tc>
                  <a:txBody>
                    <a:bodyPr/>
                    <a:lstStyle/>
                    <a:p>
                      <a:pPr algn="ctr"/>
                      <a:r>
                        <a:rPr lang="en-US" altLang="zh-CN" sz="1800" baseline="0" dirty="0">
                          <a:solidFill>
                            <a:srgbClr val="FF0000"/>
                          </a:solidFill>
                          <a:latin typeface="Cambria" panose="02040503050406030204" pitchFamily="18" charset="0"/>
                          <a:ea typeface="Cambria" panose="02040503050406030204" pitchFamily="18" charset="0"/>
                          <a:cs typeface="Times New Roman" panose="02020603050405020304" pitchFamily="18" charset="0"/>
                        </a:rPr>
                        <a:t>2</a:t>
                      </a:r>
                      <a:endParaRPr lang="zh-CN" altLang="en-US" sz="1800" baseline="0" dirty="0">
                        <a:solidFill>
                          <a:srgbClr val="FF0000"/>
                        </a:solidFill>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graphicFrame>
        <p:nvGraphicFramePr>
          <p:cNvPr id="21" name="表格 5">
            <a:extLst>
              <a:ext uri="{FF2B5EF4-FFF2-40B4-BE49-F238E27FC236}">
                <a16:creationId xmlns:a16="http://schemas.microsoft.com/office/drawing/2014/main" id="{2770C5AA-585F-A37A-BC05-7AE2FC8168C3}"/>
              </a:ext>
            </a:extLst>
          </p:cNvPr>
          <p:cNvGraphicFramePr>
            <a:graphicFrameLocks noGrp="1"/>
          </p:cNvGraphicFramePr>
          <p:nvPr>
            <p:extLst>
              <p:ext uri="{D42A27DB-BD31-4B8C-83A1-F6EECF244321}">
                <p14:modId xmlns:p14="http://schemas.microsoft.com/office/powerpoint/2010/main" val="2092359680"/>
              </p:ext>
            </p:extLst>
          </p:nvPr>
        </p:nvGraphicFramePr>
        <p:xfrm>
          <a:off x="2695558" y="3781001"/>
          <a:ext cx="457738" cy="398421"/>
        </p:xfrm>
        <a:graphic>
          <a:graphicData uri="http://schemas.openxmlformats.org/drawingml/2006/table">
            <a:tbl>
              <a:tblPr firstRow="1" bandRow="1">
                <a:tableStyleId>{2D5ABB26-0587-4C30-8999-92F81FD0307C}</a:tableStyleId>
              </a:tblPr>
              <a:tblGrid>
                <a:gridCol w="457738">
                  <a:extLst>
                    <a:ext uri="{9D8B030D-6E8A-4147-A177-3AD203B41FA5}">
                      <a16:colId xmlns:a16="http://schemas.microsoft.com/office/drawing/2014/main" val="1042807678"/>
                    </a:ext>
                  </a:extLst>
                </a:gridCol>
              </a:tblGrid>
              <a:tr h="398421">
                <a:tc>
                  <a:txBody>
                    <a:bodyPr/>
                    <a:lstStyle/>
                    <a:p>
                      <a:pPr algn="ctr"/>
                      <a:r>
                        <a:rPr lang="en-US" altLang="zh-CN" sz="1800" baseline="0" dirty="0">
                          <a:solidFill>
                            <a:srgbClr val="FF0000"/>
                          </a:solidFill>
                          <a:latin typeface="Cambria" panose="02040503050406030204" pitchFamily="18" charset="0"/>
                          <a:ea typeface="Cambria" panose="02040503050406030204" pitchFamily="18" charset="0"/>
                          <a:cs typeface="Times New Roman" panose="02020603050405020304" pitchFamily="18" charset="0"/>
                        </a:rPr>
                        <a:t>3</a:t>
                      </a:r>
                      <a:endParaRPr lang="zh-CN" altLang="en-US" sz="1800" baseline="0" dirty="0">
                        <a:solidFill>
                          <a:srgbClr val="FF0000"/>
                        </a:solidFill>
                        <a:latin typeface="Cambria" panose="02040503050406030204" pitchFamily="18"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75790"/>
                  </a:ext>
                </a:extLst>
              </a:tr>
            </a:tbl>
          </a:graphicData>
        </a:graphic>
      </p:graphicFrame>
      <p:cxnSp>
        <p:nvCxnSpPr>
          <p:cNvPr id="22" name="直接箭头连接符 21">
            <a:extLst>
              <a:ext uri="{FF2B5EF4-FFF2-40B4-BE49-F238E27FC236}">
                <a16:creationId xmlns:a16="http://schemas.microsoft.com/office/drawing/2014/main" id="{1E8DF680-60FC-7EF4-FCA0-C3D635E1AD6D}"/>
              </a:ext>
            </a:extLst>
          </p:cNvPr>
          <p:cNvCxnSpPr>
            <a:cxnSpLocks/>
            <a:stCxn id="19" idx="3"/>
            <a:endCxn id="15" idx="1"/>
          </p:cNvCxnSpPr>
          <p:nvPr/>
        </p:nvCxnSpPr>
        <p:spPr>
          <a:xfrm>
            <a:off x="3153296" y="2985312"/>
            <a:ext cx="219642" cy="0"/>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F702FA8E-2B09-A3CF-92C8-CEDA67341DEE}"/>
              </a:ext>
            </a:extLst>
          </p:cNvPr>
          <p:cNvCxnSpPr>
            <a:cxnSpLocks/>
            <a:stCxn id="20" idx="3"/>
            <a:endCxn id="17" idx="1"/>
          </p:cNvCxnSpPr>
          <p:nvPr/>
        </p:nvCxnSpPr>
        <p:spPr>
          <a:xfrm>
            <a:off x="3143476" y="3477676"/>
            <a:ext cx="219256" cy="0"/>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11885FB-261E-6D75-033A-51B761406312}"/>
              </a:ext>
            </a:extLst>
          </p:cNvPr>
          <p:cNvCxnSpPr>
            <a:cxnSpLocks/>
            <a:stCxn id="21" idx="3"/>
            <a:endCxn id="18" idx="1"/>
          </p:cNvCxnSpPr>
          <p:nvPr/>
        </p:nvCxnSpPr>
        <p:spPr>
          <a:xfrm>
            <a:off x="3153296" y="3980211"/>
            <a:ext cx="209437" cy="2274"/>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aphicFrame>
        <p:nvGraphicFramePr>
          <p:cNvPr id="4" name="表格 3">
            <a:extLst>
              <a:ext uri="{FF2B5EF4-FFF2-40B4-BE49-F238E27FC236}">
                <a16:creationId xmlns:a16="http://schemas.microsoft.com/office/drawing/2014/main" id="{F82F6E98-9190-CBB9-D960-C06DD7658D75}"/>
              </a:ext>
            </a:extLst>
          </p:cNvPr>
          <p:cNvGraphicFramePr>
            <a:graphicFrameLocks noGrp="1"/>
          </p:cNvGraphicFramePr>
          <p:nvPr>
            <p:extLst>
              <p:ext uri="{D42A27DB-BD31-4B8C-83A1-F6EECF244321}">
                <p14:modId xmlns:p14="http://schemas.microsoft.com/office/powerpoint/2010/main" val="3299701791"/>
              </p:ext>
            </p:extLst>
          </p:nvPr>
        </p:nvGraphicFramePr>
        <p:xfrm>
          <a:off x="2412681" y="5399537"/>
          <a:ext cx="2736000" cy="1341120"/>
        </p:xfrm>
        <a:graphic>
          <a:graphicData uri="http://schemas.openxmlformats.org/drawingml/2006/table">
            <a:tbl>
              <a:tblPr firstRow="1" bandRow="1">
                <a:tableStyleId>{073A0DAA-6AF3-43AB-8588-CEC1D06C72B9}</a:tableStyleId>
              </a:tblPr>
              <a:tblGrid>
                <a:gridCol w="828000">
                  <a:extLst>
                    <a:ext uri="{9D8B030D-6E8A-4147-A177-3AD203B41FA5}">
                      <a16:colId xmlns:a16="http://schemas.microsoft.com/office/drawing/2014/main" val="3824237959"/>
                    </a:ext>
                  </a:extLst>
                </a:gridCol>
                <a:gridCol w="828000">
                  <a:extLst>
                    <a:ext uri="{9D8B030D-6E8A-4147-A177-3AD203B41FA5}">
                      <a16:colId xmlns:a16="http://schemas.microsoft.com/office/drawing/2014/main" val="182234189"/>
                    </a:ext>
                  </a:extLst>
                </a:gridCol>
                <a:gridCol w="1080000">
                  <a:extLst>
                    <a:ext uri="{9D8B030D-6E8A-4147-A177-3AD203B41FA5}">
                      <a16:colId xmlns:a16="http://schemas.microsoft.com/office/drawing/2014/main" val="78572587"/>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tc>
                  <a:txBody>
                    <a:bodyPr/>
                    <a:lstStyle/>
                    <a:p>
                      <a:pPr algn="ctr"/>
                      <a:r>
                        <a:rPr lang="en-US" altLang="zh-CN" sz="1600" dirty="0" err="1">
                          <a:latin typeface="Consolas" panose="020B0609020204030204" pitchFamily="49" charset="0"/>
                        </a:rPr>
                        <a:t>rowId</a:t>
                      </a:r>
                      <a:endParaRPr lang="zh-CN" altLang="en-US" sz="1600" dirty="0">
                        <a:latin typeface="Consolas" panose="020B0609020204030204" pitchFamily="49" charset="0"/>
                      </a:endParaRPr>
                    </a:p>
                  </a:txBody>
                  <a:tcPr anchor="ctr">
                    <a:solidFill>
                      <a:schemeClr val="accent4"/>
                    </a:solidFill>
                  </a:tcP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1</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2</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3</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3193088985"/>
                  </a:ext>
                </a:extLst>
              </a:tr>
            </a:tbl>
          </a:graphicData>
        </a:graphic>
      </p:graphicFrame>
      <p:sp>
        <p:nvSpPr>
          <p:cNvPr id="5" name="文本框 4">
            <a:extLst>
              <a:ext uri="{FF2B5EF4-FFF2-40B4-BE49-F238E27FC236}">
                <a16:creationId xmlns:a16="http://schemas.microsoft.com/office/drawing/2014/main" id="{C878896B-62DD-DF87-8591-557B86B91DD0}"/>
              </a:ext>
            </a:extLst>
          </p:cNvPr>
          <p:cNvSpPr txBox="1"/>
          <p:nvPr/>
        </p:nvSpPr>
        <p:spPr>
          <a:xfrm>
            <a:off x="5437709" y="5308924"/>
            <a:ext cx="1316579" cy="338554"/>
          </a:xfrm>
          <a:prstGeom prst="rect">
            <a:avLst/>
          </a:prstGeom>
          <a:noFill/>
        </p:spPr>
        <p:txBody>
          <a:bodyPr wrap="square" rtlCol="0">
            <a:spAutoFit/>
          </a:bodyPr>
          <a:lstStyle/>
          <a:p>
            <a:r>
              <a:rPr lang="en-US" altLang="zh-CN" sz="1600" b="1" dirty="0">
                <a:latin typeface="Cambria" panose="02040503050406030204" pitchFamily="18" charset="0"/>
                <a:ea typeface="Cambria" panose="02040503050406030204" pitchFamily="18" charset="0"/>
              </a:rPr>
              <a:t>Execute T</a:t>
            </a:r>
            <a:r>
              <a:rPr lang="en-US" altLang="zh-CN" sz="1600" b="1" baseline="-25000" dirty="0">
                <a:latin typeface="Cambria" panose="02040503050406030204" pitchFamily="18" charset="0"/>
                <a:ea typeface="Cambria" panose="02040503050406030204" pitchFamily="18" charset="0"/>
              </a:rPr>
              <a:t>21</a:t>
            </a:r>
            <a:endParaRPr lang="zh-CN" altLang="en-US" sz="1600" b="1" baseline="-25000" dirty="0">
              <a:latin typeface="Cambria" panose="02040503050406030204" pitchFamily="18" charset="0"/>
            </a:endParaRPr>
          </a:p>
        </p:txBody>
      </p:sp>
      <p:sp>
        <p:nvSpPr>
          <p:cNvPr id="6" name="矩形 5">
            <a:extLst>
              <a:ext uri="{FF2B5EF4-FFF2-40B4-BE49-F238E27FC236}">
                <a16:creationId xmlns:a16="http://schemas.microsoft.com/office/drawing/2014/main" id="{C856E093-F518-4188-9478-CF37EA02B8F9}"/>
              </a:ext>
            </a:extLst>
          </p:cNvPr>
          <p:cNvSpPr/>
          <p:nvPr/>
        </p:nvSpPr>
        <p:spPr bwMode="auto">
          <a:xfrm>
            <a:off x="2412680" y="6073140"/>
            <a:ext cx="2735999" cy="332236"/>
          </a:xfrm>
          <a:prstGeom prst="rect">
            <a:avLst/>
          </a:prstGeom>
          <a:no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Tree>
    <p:extLst>
      <p:ext uri="{BB962C8B-B14F-4D97-AF65-F5344CB8AC3E}">
        <p14:creationId xmlns:p14="http://schemas.microsoft.com/office/powerpoint/2010/main" val="4162185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5"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Fine-grained row-based lock analysis: whether a statement is blocked</a:t>
            </a:r>
            <a:endParaRPr lang="en-US" altLang="zh-CN" sz="2000" b="0" dirty="0">
              <a:latin typeface="Cambria" panose="02040503050406030204" pitchFamily="18" charset="0"/>
              <a:ea typeface="Cambria" panose="02040503050406030204" pitchFamily="18" charset="0"/>
            </a:endParaRP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Statement Conflict Analysis</a:t>
            </a:r>
            <a:endParaRPr lang="zh-CN" altLang="en-US" sz="3600" dirty="0">
              <a:latin typeface="Cambria" panose="02040503050406030204" pitchFamily="18" charset="0"/>
              <a:ea typeface="+mn-ea"/>
            </a:endParaRPr>
          </a:p>
        </p:txBody>
      </p:sp>
      <p:graphicFrame>
        <p:nvGraphicFramePr>
          <p:cNvPr id="14" name="表格 3">
            <a:extLst>
              <a:ext uri="{FF2B5EF4-FFF2-40B4-BE49-F238E27FC236}">
                <a16:creationId xmlns:a16="http://schemas.microsoft.com/office/drawing/2014/main" id="{1E5B1108-E0E4-429B-80E8-FC4AAD5FEAA7}"/>
              </a:ext>
            </a:extLst>
          </p:cNvPr>
          <p:cNvGraphicFramePr>
            <a:graphicFrameLocks noGrp="1"/>
          </p:cNvGraphicFramePr>
          <p:nvPr>
            <p:extLst>
              <p:ext uri="{D42A27DB-BD31-4B8C-83A1-F6EECF244321}">
                <p14:modId xmlns:p14="http://schemas.microsoft.com/office/powerpoint/2010/main" val="600592861"/>
              </p:ext>
            </p:extLst>
          </p:nvPr>
        </p:nvGraphicFramePr>
        <p:xfrm>
          <a:off x="891727" y="3522910"/>
          <a:ext cx="2736000" cy="1341120"/>
        </p:xfrm>
        <a:graphic>
          <a:graphicData uri="http://schemas.openxmlformats.org/drawingml/2006/table">
            <a:tbl>
              <a:tblPr firstRow="1" bandRow="1">
                <a:tableStyleId>{073A0DAA-6AF3-43AB-8588-CEC1D06C72B9}</a:tableStyleId>
              </a:tblPr>
              <a:tblGrid>
                <a:gridCol w="828000">
                  <a:extLst>
                    <a:ext uri="{9D8B030D-6E8A-4147-A177-3AD203B41FA5}">
                      <a16:colId xmlns:a16="http://schemas.microsoft.com/office/drawing/2014/main" val="3824237959"/>
                    </a:ext>
                  </a:extLst>
                </a:gridCol>
                <a:gridCol w="828000">
                  <a:extLst>
                    <a:ext uri="{9D8B030D-6E8A-4147-A177-3AD203B41FA5}">
                      <a16:colId xmlns:a16="http://schemas.microsoft.com/office/drawing/2014/main" val="182234189"/>
                    </a:ext>
                  </a:extLst>
                </a:gridCol>
                <a:gridCol w="1080000">
                  <a:extLst>
                    <a:ext uri="{9D8B030D-6E8A-4147-A177-3AD203B41FA5}">
                      <a16:colId xmlns:a16="http://schemas.microsoft.com/office/drawing/2014/main" val="78572587"/>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tc>
                  <a:txBody>
                    <a:bodyPr/>
                    <a:lstStyle/>
                    <a:p>
                      <a:pPr algn="ctr"/>
                      <a:r>
                        <a:rPr lang="en-US" altLang="zh-CN" sz="1600" dirty="0" err="1">
                          <a:latin typeface="Consolas" panose="020B0609020204030204" pitchFamily="49" charset="0"/>
                        </a:rPr>
                        <a:t>rowId</a:t>
                      </a:r>
                      <a:endParaRPr lang="zh-CN" altLang="en-US" sz="1600" dirty="0">
                        <a:latin typeface="Consolas" panose="020B0609020204030204" pitchFamily="49" charset="0"/>
                      </a:endParaRPr>
                    </a:p>
                  </a:txBody>
                  <a:tcPr anchor="ctr">
                    <a:solidFill>
                      <a:schemeClr val="accent4"/>
                    </a:solidFill>
                  </a:tcP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7</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1</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2</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12</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3</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3193088985"/>
                  </a:ext>
                </a:extLst>
              </a:tr>
            </a:tbl>
          </a:graphicData>
        </a:graphic>
      </p:graphicFrame>
      <p:graphicFrame>
        <p:nvGraphicFramePr>
          <p:cNvPr id="4" name="表格 3">
            <a:extLst>
              <a:ext uri="{FF2B5EF4-FFF2-40B4-BE49-F238E27FC236}">
                <a16:creationId xmlns:a16="http://schemas.microsoft.com/office/drawing/2014/main" id="{C7F38AF3-DD3D-FDBE-7453-DD30C2D7901A}"/>
              </a:ext>
            </a:extLst>
          </p:cNvPr>
          <p:cNvGraphicFramePr>
            <a:graphicFrameLocks noGrp="1"/>
          </p:cNvGraphicFramePr>
          <p:nvPr>
            <p:extLst>
              <p:ext uri="{D42A27DB-BD31-4B8C-83A1-F6EECF244321}">
                <p14:modId xmlns:p14="http://schemas.microsoft.com/office/powerpoint/2010/main" val="1420846972"/>
              </p:ext>
            </p:extLst>
          </p:nvPr>
        </p:nvGraphicFramePr>
        <p:xfrm>
          <a:off x="5687464" y="3522910"/>
          <a:ext cx="2736000" cy="1341120"/>
        </p:xfrm>
        <a:graphic>
          <a:graphicData uri="http://schemas.openxmlformats.org/drawingml/2006/table">
            <a:tbl>
              <a:tblPr firstRow="1" bandRow="1">
                <a:tableStyleId>{073A0DAA-6AF3-43AB-8588-CEC1D06C72B9}</a:tableStyleId>
              </a:tblPr>
              <a:tblGrid>
                <a:gridCol w="828000">
                  <a:extLst>
                    <a:ext uri="{9D8B030D-6E8A-4147-A177-3AD203B41FA5}">
                      <a16:colId xmlns:a16="http://schemas.microsoft.com/office/drawing/2014/main" val="3824237959"/>
                    </a:ext>
                  </a:extLst>
                </a:gridCol>
                <a:gridCol w="828000">
                  <a:extLst>
                    <a:ext uri="{9D8B030D-6E8A-4147-A177-3AD203B41FA5}">
                      <a16:colId xmlns:a16="http://schemas.microsoft.com/office/drawing/2014/main" val="182234189"/>
                    </a:ext>
                  </a:extLst>
                </a:gridCol>
                <a:gridCol w="1080000">
                  <a:extLst>
                    <a:ext uri="{9D8B030D-6E8A-4147-A177-3AD203B41FA5}">
                      <a16:colId xmlns:a16="http://schemas.microsoft.com/office/drawing/2014/main" val="78572587"/>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tc>
                  <a:txBody>
                    <a:bodyPr/>
                    <a:lstStyle/>
                    <a:p>
                      <a:pPr algn="ctr"/>
                      <a:r>
                        <a:rPr lang="en-US" altLang="zh-CN" sz="1600" dirty="0" err="1">
                          <a:latin typeface="Consolas" panose="020B0609020204030204" pitchFamily="49" charset="0"/>
                        </a:rPr>
                        <a:t>rowId</a:t>
                      </a:r>
                      <a:endParaRPr lang="zh-CN" altLang="en-US" sz="1600" dirty="0">
                        <a:latin typeface="Consolas" panose="020B0609020204030204" pitchFamily="49" charset="0"/>
                      </a:endParaRPr>
                    </a:p>
                  </a:txBody>
                  <a:tcPr anchor="ctr">
                    <a:solidFill>
                      <a:schemeClr val="accent4"/>
                    </a:solidFill>
                  </a:tcP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7</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1</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2</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12</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3</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3193088985"/>
                  </a:ext>
                </a:extLst>
              </a:tr>
            </a:tbl>
          </a:graphicData>
        </a:graphic>
      </p:graphicFrame>
      <p:grpSp>
        <p:nvGrpSpPr>
          <p:cNvPr id="5" name="组合 4">
            <a:extLst>
              <a:ext uri="{FF2B5EF4-FFF2-40B4-BE49-F238E27FC236}">
                <a16:creationId xmlns:a16="http://schemas.microsoft.com/office/drawing/2014/main" id="{073226EF-DCFA-FEBD-B2C1-7024FC152CC4}"/>
              </a:ext>
            </a:extLst>
          </p:cNvPr>
          <p:cNvGrpSpPr/>
          <p:nvPr/>
        </p:nvGrpSpPr>
        <p:grpSpPr>
          <a:xfrm>
            <a:off x="4974066" y="5312402"/>
            <a:ext cx="5309060" cy="489601"/>
            <a:chOff x="311660" y="3398588"/>
            <a:chExt cx="4638910" cy="489601"/>
          </a:xfrm>
        </p:grpSpPr>
        <p:sp>
          <p:nvSpPr>
            <p:cNvPr id="6" name="矩形: 圆角 5">
              <a:extLst>
                <a:ext uri="{FF2B5EF4-FFF2-40B4-BE49-F238E27FC236}">
                  <a16:creationId xmlns:a16="http://schemas.microsoft.com/office/drawing/2014/main" id="{BC4F05A5-568A-B815-DB21-D9947DA0C1DB}"/>
                </a:ext>
              </a:extLst>
            </p:cNvPr>
            <p:cNvSpPr/>
            <p:nvPr/>
          </p:nvSpPr>
          <p:spPr>
            <a:xfrm>
              <a:off x="311660" y="3398589"/>
              <a:ext cx="4638910" cy="489600"/>
            </a:xfrm>
            <a:prstGeom prst="roundRect">
              <a:avLst/>
            </a:prstGeom>
            <a:solidFill>
              <a:srgbClr val="FFCC99"/>
            </a:solidFill>
            <a:ln w="12700" cap="flat" cmpd="sng" algn="ctr">
              <a:noFill/>
              <a:prstDash val="dash"/>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noProof="0" dirty="0">
                  <a:solidFill>
                    <a:prstClr val="black"/>
                  </a:solidFill>
                  <a:ea typeface="等线" panose="02010600030101010101" pitchFamily="2" charset="-122"/>
                  <a:cs typeface="Times New Roman" panose="02020603050405020304" pitchFamily="18" charset="0"/>
                </a:rPr>
                <a:t>S</a:t>
              </a:r>
              <a:r>
                <a:rPr lang="en-US" altLang="zh-CN" sz="2000" kern="0" baseline="-25000" noProof="0" dirty="0">
                  <a:solidFill>
                    <a:prstClr val="black"/>
                  </a:solidFill>
                  <a:ea typeface="等线" panose="02010600030101010101" pitchFamily="2" charset="-122"/>
                  <a:cs typeface="Times New Roman" panose="02020603050405020304" pitchFamily="18" charset="0"/>
                </a:rPr>
                <a:t>11</a:t>
              </a:r>
              <a:r>
                <a:rPr lang="en-US" altLang="zh-CN" sz="2000" kern="0" noProof="0" dirty="0">
                  <a:solidFill>
                    <a:prstClr val="black"/>
                  </a:solidFill>
                  <a:ea typeface="等线" panose="02010600030101010101" pitchFamily="2" charset="-122"/>
                  <a:cs typeface="Times New Roman" panose="02020603050405020304" pitchFamily="18" charset="0"/>
                </a:rPr>
                <a:t>: </a:t>
              </a:r>
              <a:r>
                <a:rPr kumimoji="0" lang="en-US" altLang="zh-CN"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DELETE FROM t WHERE c2 &lt; 8 or c1 = 1</a:t>
              </a:r>
              <a:endParaRPr kumimoji="0" lang="zh-CN" altLang="en-US" sz="20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E33989D3-388A-F693-497D-629E51B16D91}"/>
                </a:ext>
              </a:extLst>
            </p:cNvPr>
            <p:cNvSpPr txBox="1"/>
            <p:nvPr/>
          </p:nvSpPr>
          <p:spPr>
            <a:xfrm>
              <a:off x="311661" y="3398588"/>
              <a:ext cx="469499" cy="489600"/>
            </a:xfrm>
            <a:prstGeom prst="roundRect">
              <a:avLst/>
            </a:prstGeom>
            <a:solidFill>
              <a:srgbClr val="F4B183"/>
            </a:solidFill>
            <a:ln>
              <a:noFill/>
            </a:ln>
          </p:spPr>
          <p:txBody>
            <a:bodyPr wrap="square">
              <a:spAutoFit/>
            </a:bodyPr>
            <a:lstStyle/>
            <a:p>
              <a:r>
                <a:rPr lang="en-US" altLang="zh-CN" sz="1800" kern="0" noProof="0" dirty="0">
                  <a:solidFill>
                    <a:prstClr val="black"/>
                  </a:solidFill>
                  <a:latin typeface="Cambria" panose="02040503050406030204" pitchFamily="18" charset="0"/>
                  <a:ea typeface="Cambria" panose="02040503050406030204" pitchFamily="18" charset="0"/>
                  <a:cs typeface="Times New Roman" panose="02020603050405020304" pitchFamily="18" charset="0"/>
                </a:rPr>
                <a:t>T</a:t>
              </a:r>
              <a:r>
                <a:rPr lang="en-US" altLang="zh-CN" kern="0" baseline="-25000" dirty="0">
                  <a:solidFill>
                    <a:prstClr val="black"/>
                  </a:solidFill>
                  <a:latin typeface="Cambria" panose="02040503050406030204" pitchFamily="18" charset="0"/>
                  <a:ea typeface="Cambria" panose="02040503050406030204" pitchFamily="18" charset="0"/>
                  <a:cs typeface="Times New Roman" panose="02020603050405020304" pitchFamily="18" charset="0"/>
                </a:rPr>
                <a:t>2</a:t>
              </a:r>
              <a:r>
                <a:rPr lang="en-US" altLang="zh-CN" sz="1800" kern="0" baseline="-25000" noProof="0" dirty="0">
                  <a:solidFill>
                    <a:prstClr val="black"/>
                  </a:solidFill>
                  <a:latin typeface="Cambria" panose="02040503050406030204" pitchFamily="18" charset="0"/>
                  <a:ea typeface="Cambria" panose="02040503050406030204" pitchFamily="18" charset="0"/>
                  <a:cs typeface="Times New Roman" panose="02020603050405020304" pitchFamily="18" charset="0"/>
                </a:rPr>
                <a:t>1</a:t>
              </a:r>
              <a:endParaRPr lang="zh-CN" altLang="en-US" dirty="0">
                <a:latin typeface="Cambria" panose="02040503050406030204" pitchFamily="18" charset="0"/>
              </a:endParaRPr>
            </a:p>
          </p:txBody>
        </p:sp>
      </p:grpSp>
      <p:sp>
        <p:nvSpPr>
          <p:cNvPr id="8" name="灯片编号占位符 7">
            <a:extLst>
              <a:ext uri="{FF2B5EF4-FFF2-40B4-BE49-F238E27FC236}">
                <a16:creationId xmlns:a16="http://schemas.microsoft.com/office/drawing/2014/main" id="{630FE99C-F2C7-D3DD-10AB-BDDFE3AF51DE}"/>
              </a:ext>
            </a:extLst>
          </p:cNvPr>
          <p:cNvSpPr>
            <a:spLocks noGrp="1"/>
          </p:cNvSpPr>
          <p:nvPr>
            <p:ph type="sldNum" sz="quarter" idx="4"/>
          </p:nvPr>
        </p:nvSpPr>
        <p:spPr/>
        <p:txBody>
          <a:bodyPr/>
          <a:lstStyle/>
          <a:p>
            <a:fld id="{27CAE394-06E6-47A3-B6CA-A6802AF0F537}" type="slidenum">
              <a:rPr lang="zh-CN" altLang="en-US" smtClean="0"/>
              <a:pPr/>
              <a:t>17</a:t>
            </a:fld>
            <a:endParaRPr lang="zh-CN" altLang="en-US" dirty="0"/>
          </a:p>
        </p:txBody>
      </p:sp>
      <p:grpSp>
        <p:nvGrpSpPr>
          <p:cNvPr id="9" name="组合 8">
            <a:extLst>
              <a:ext uri="{FF2B5EF4-FFF2-40B4-BE49-F238E27FC236}">
                <a16:creationId xmlns:a16="http://schemas.microsoft.com/office/drawing/2014/main" id="{86B3515A-9CA8-F4F6-45EF-C640E6B1B38A}"/>
              </a:ext>
            </a:extLst>
          </p:cNvPr>
          <p:cNvGrpSpPr/>
          <p:nvPr/>
        </p:nvGrpSpPr>
        <p:grpSpPr>
          <a:xfrm>
            <a:off x="311659" y="2584938"/>
            <a:ext cx="5199731" cy="489600"/>
            <a:chOff x="311660" y="3398589"/>
            <a:chExt cx="4543382" cy="489600"/>
          </a:xfrm>
        </p:grpSpPr>
        <p:sp>
          <p:nvSpPr>
            <p:cNvPr id="10" name="矩形: 圆角 9">
              <a:extLst>
                <a:ext uri="{FF2B5EF4-FFF2-40B4-BE49-F238E27FC236}">
                  <a16:creationId xmlns:a16="http://schemas.microsoft.com/office/drawing/2014/main" id="{CF028F40-DB78-AA37-5186-BFBE4FD15A48}"/>
                </a:ext>
              </a:extLst>
            </p:cNvPr>
            <p:cNvSpPr/>
            <p:nvPr/>
          </p:nvSpPr>
          <p:spPr>
            <a:xfrm>
              <a:off x="311660" y="3398589"/>
              <a:ext cx="4543382" cy="489600"/>
            </a:xfrm>
            <a:prstGeom prst="roundRect">
              <a:avLst/>
            </a:prstGeom>
            <a:solidFill>
              <a:srgbClr val="E2F0D9"/>
            </a:solidFill>
            <a:ln w="12700" cap="flat" cmpd="sng" algn="ctr">
              <a:noFill/>
              <a:prstDash val="dash"/>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noProof="0" dirty="0">
                  <a:solidFill>
                    <a:prstClr val="black"/>
                  </a:solidFill>
                  <a:ea typeface="等线" panose="02010600030101010101" pitchFamily="2" charset="-122"/>
                  <a:cs typeface="Times New Roman" panose="02020603050405020304" pitchFamily="18" charset="0"/>
                </a:rPr>
                <a:t>S</a:t>
              </a:r>
              <a:r>
                <a:rPr lang="en-US" altLang="zh-CN" sz="2000" kern="0" baseline="-25000" noProof="0" dirty="0">
                  <a:solidFill>
                    <a:prstClr val="black"/>
                  </a:solidFill>
                  <a:ea typeface="等线" panose="02010600030101010101" pitchFamily="2" charset="-122"/>
                  <a:cs typeface="Times New Roman" panose="02020603050405020304" pitchFamily="18" charset="0"/>
                </a:rPr>
                <a:t>11</a:t>
              </a:r>
              <a:r>
                <a:rPr lang="en-US" altLang="zh-CN" sz="2000" kern="0" noProof="0" dirty="0">
                  <a:solidFill>
                    <a:prstClr val="black"/>
                  </a:solidFill>
                  <a:ea typeface="等线" panose="02010600030101010101" pitchFamily="2" charset="-122"/>
                  <a:cs typeface="Times New Roman" panose="02020603050405020304" pitchFamily="18" charset="0"/>
                </a:rPr>
                <a:t>: </a:t>
              </a:r>
              <a:r>
                <a:rPr kumimoji="0" lang="en-US" altLang="zh-CN"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UPDATE t SET </a:t>
              </a:r>
              <a:r>
                <a:rPr lang="en-US" altLang="zh-CN"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c2 </a:t>
              </a:r>
              <a:r>
                <a:rPr kumimoji="0" lang="en-US" altLang="zh-CN"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 20 WHERE c2 &lt;= 10</a:t>
              </a:r>
              <a:endParaRPr kumimoji="0" lang="zh-CN" altLang="en-US" sz="20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B3BE5C0-AEC3-3136-0EE0-282AA7B0CEF0}"/>
                </a:ext>
              </a:extLst>
            </p:cNvPr>
            <p:cNvSpPr txBox="1"/>
            <p:nvPr/>
          </p:nvSpPr>
          <p:spPr>
            <a:xfrm>
              <a:off x="311661" y="3398589"/>
              <a:ext cx="469499" cy="489600"/>
            </a:xfrm>
            <a:prstGeom prst="roundRect">
              <a:avLst/>
            </a:prstGeom>
            <a:solidFill>
              <a:srgbClr val="A9D18E"/>
            </a:solidFill>
            <a:ln>
              <a:noFill/>
            </a:ln>
          </p:spPr>
          <p:txBody>
            <a:bodyPr wrap="square">
              <a:spAutoFit/>
            </a:bodyPr>
            <a:lstStyle/>
            <a:p>
              <a:r>
                <a:rPr lang="en-US" altLang="zh-CN" sz="1800" kern="0" noProof="0" dirty="0">
                  <a:solidFill>
                    <a:prstClr val="black"/>
                  </a:solidFill>
                  <a:latin typeface="Cambria" panose="02040503050406030204" pitchFamily="18" charset="0"/>
                  <a:ea typeface="Cambria" panose="02040503050406030204" pitchFamily="18" charset="0"/>
                  <a:cs typeface="Times New Roman" panose="02020603050405020304" pitchFamily="18" charset="0"/>
                </a:rPr>
                <a:t>T</a:t>
              </a:r>
              <a:r>
                <a:rPr lang="en-US" altLang="zh-CN" sz="1800" kern="0" baseline="-25000" noProof="0" dirty="0">
                  <a:solidFill>
                    <a:prstClr val="black"/>
                  </a:solidFill>
                  <a:latin typeface="Cambria" panose="02040503050406030204" pitchFamily="18" charset="0"/>
                  <a:ea typeface="Cambria" panose="02040503050406030204" pitchFamily="18" charset="0"/>
                  <a:cs typeface="Times New Roman" panose="02020603050405020304" pitchFamily="18" charset="0"/>
                </a:rPr>
                <a:t>11</a:t>
              </a:r>
              <a:endParaRPr lang="zh-CN" altLang="en-US" dirty="0">
                <a:latin typeface="Cambria" panose="02040503050406030204" pitchFamily="18" charset="0"/>
              </a:endParaRPr>
            </a:p>
          </p:txBody>
        </p:sp>
      </p:grpSp>
      <p:sp>
        <p:nvSpPr>
          <p:cNvPr id="13" name="对话气泡: 圆角矩形 12">
            <a:extLst>
              <a:ext uri="{FF2B5EF4-FFF2-40B4-BE49-F238E27FC236}">
                <a16:creationId xmlns:a16="http://schemas.microsoft.com/office/drawing/2014/main" id="{6F49629E-89A2-CFCA-F6C0-A2ABEA342ACC}"/>
              </a:ext>
            </a:extLst>
          </p:cNvPr>
          <p:cNvSpPr/>
          <p:nvPr/>
        </p:nvSpPr>
        <p:spPr bwMode="gray">
          <a:xfrm>
            <a:off x="780097" y="5312402"/>
            <a:ext cx="3552386" cy="876621"/>
          </a:xfrm>
          <a:prstGeom prst="wedgeRoundRectCallout">
            <a:avLst>
              <a:gd name="adj1" fmla="val -27827"/>
              <a:gd name="adj2" fmla="val -83048"/>
              <a:gd name="adj3" fmla="val 16667"/>
            </a:avLst>
          </a:prstGeom>
          <a:solidFill>
            <a:schemeClr val="bg2"/>
          </a:solidFill>
          <a:ln w="6350" algn="ctr">
            <a:noFill/>
            <a:miter lim="800000"/>
            <a:headEnd/>
            <a:tailEnd/>
          </a:ln>
          <a:effectLst/>
        </p:spPr>
        <p:txBody>
          <a:bodyPr wrap="none" rtlCol="0" anchor="ctr"/>
          <a:lstStyle/>
          <a:p>
            <a:pPr algn="ctr"/>
            <a:r>
              <a:rPr lang="en-US" altLang="zh-CN" dirty="0">
                <a:latin typeface="Consolas" panose="020B0609020204030204" pitchFamily="49" charset="0"/>
              </a:rPr>
              <a:t>SELECT </a:t>
            </a:r>
            <a:r>
              <a:rPr lang="en-US" altLang="zh-CN" dirty="0" err="1">
                <a:latin typeface="Consolas" panose="020B0609020204030204" pitchFamily="49" charset="0"/>
              </a:rPr>
              <a:t>rowId</a:t>
            </a:r>
            <a:r>
              <a:rPr lang="en-US" altLang="zh-CN" dirty="0">
                <a:latin typeface="Consolas" panose="020B0609020204030204" pitchFamily="49" charset="0"/>
              </a:rPr>
              <a:t> FROM </a:t>
            </a:r>
            <a:r>
              <a:rPr lang="en-US" altLang="zh-CN" dirty="0" err="1">
                <a:latin typeface="Consolas" panose="020B0609020204030204" pitchFamily="49" charset="0"/>
              </a:rPr>
              <a:t>stmt.view</a:t>
            </a:r>
            <a:r>
              <a:rPr lang="en-US" altLang="zh-CN" dirty="0">
                <a:latin typeface="Consolas" panose="020B0609020204030204" pitchFamily="49" charset="0"/>
              </a:rPr>
              <a:t> </a:t>
            </a:r>
          </a:p>
          <a:p>
            <a:pPr algn="ctr"/>
            <a:r>
              <a:rPr lang="en-US" altLang="zh-CN" u="sng" dirty="0">
                <a:solidFill>
                  <a:srgbClr val="FF0000"/>
                </a:solidFill>
                <a:latin typeface="Consolas" panose="020B0609020204030204" pitchFamily="49" charset="0"/>
              </a:rPr>
              <a:t>WHERE c2 &lt;= 10</a:t>
            </a:r>
            <a:endParaRPr lang="zh-CN" altLang="en-US" u="sng" dirty="0">
              <a:solidFill>
                <a:srgbClr val="FF0000"/>
              </a:solidFill>
              <a:latin typeface="Consolas" panose="020B0609020204030204" pitchFamily="49" charset="0"/>
            </a:endParaRPr>
          </a:p>
        </p:txBody>
      </p:sp>
      <p:grpSp>
        <p:nvGrpSpPr>
          <p:cNvPr id="15" name="组合 14">
            <a:extLst>
              <a:ext uri="{FF2B5EF4-FFF2-40B4-BE49-F238E27FC236}">
                <a16:creationId xmlns:a16="http://schemas.microsoft.com/office/drawing/2014/main" id="{F35E7E19-D2EC-2416-92CA-B8E8C7CDA906}"/>
              </a:ext>
            </a:extLst>
          </p:cNvPr>
          <p:cNvGrpSpPr/>
          <p:nvPr/>
        </p:nvGrpSpPr>
        <p:grpSpPr>
          <a:xfrm>
            <a:off x="311658" y="2584938"/>
            <a:ext cx="5199731" cy="489600"/>
            <a:chOff x="311660" y="3398589"/>
            <a:chExt cx="4543382" cy="489600"/>
          </a:xfrm>
        </p:grpSpPr>
        <p:sp>
          <p:nvSpPr>
            <p:cNvPr id="16" name="矩形: 圆角 15">
              <a:extLst>
                <a:ext uri="{FF2B5EF4-FFF2-40B4-BE49-F238E27FC236}">
                  <a16:creationId xmlns:a16="http://schemas.microsoft.com/office/drawing/2014/main" id="{48914956-FC7D-2C67-BA40-8121697F8594}"/>
                </a:ext>
              </a:extLst>
            </p:cNvPr>
            <p:cNvSpPr/>
            <p:nvPr/>
          </p:nvSpPr>
          <p:spPr>
            <a:xfrm>
              <a:off x="311660" y="3398589"/>
              <a:ext cx="4543382" cy="489600"/>
            </a:xfrm>
            <a:prstGeom prst="roundRect">
              <a:avLst/>
            </a:prstGeom>
            <a:solidFill>
              <a:srgbClr val="E2F0D9"/>
            </a:solidFill>
            <a:ln w="12700" cap="flat" cmpd="sng" algn="ctr">
              <a:noFill/>
              <a:prstDash val="dash"/>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noProof="0" dirty="0">
                  <a:solidFill>
                    <a:prstClr val="black"/>
                  </a:solidFill>
                  <a:ea typeface="等线" panose="02010600030101010101" pitchFamily="2" charset="-122"/>
                  <a:cs typeface="Times New Roman" panose="02020603050405020304" pitchFamily="18" charset="0"/>
                </a:rPr>
                <a:t>S</a:t>
              </a:r>
              <a:r>
                <a:rPr lang="en-US" altLang="zh-CN" sz="2000" kern="0" baseline="-25000" noProof="0" dirty="0">
                  <a:solidFill>
                    <a:prstClr val="black"/>
                  </a:solidFill>
                  <a:ea typeface="等线" panose="02010600030101010101" pitchFamily="2" charset="-122"/>
                  <a:cs typeface="Times New Roman" panose="02020603050405020304" pitchFamily="18" charset="0"/>
                </a:rPr>
                <a:t>11</a:t>
              </a:r>
              <a:r>
                <a:rPr lang="en-US" altLang="zh-CN" sz="2000" kern="0" noProof="0" dirty="0">
                  <a:solidFill>
                    <a:prstClr val="black"/>
                  </a:solidFill>
                  <a:ea typeface="等线" panose="02010600030101010101" pitchFamily="2" charset="-122"/>
                  <a:cs typeface="Times New Roman" panose="02020603050405020304" pitchFamily="18" charset="0"/>
                </a:rPr>
                <a:t>: </a:t>
              </a:r>
              <a:r>
                <a:rPr kumimoji="0" lang="en-US" altLang="zh-CN"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UPDATE t SET </a:t>
              </a:r>
              <a:r>
                <a:rPr lang="en-US" altLang="zh-CN"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c2 </a:t>
              </a:r>
              <a:r>
                <a:rPr kumimoji="0" lang="en-US" altLang="zh-CN"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 20 </a:t>
              </a:r>
              <a:r>
                <a:rPr kumimoji="0" lang="en-US" altLang="zh-CN" b="0" i="0" u="sng" strike="noStrike" kern="0" cap="none" spc="0" normalizeH="0" noProof="0" dirty="0">
                  <a:ln>
                    <a:noFill/>
                  </a:ln>
                  <a:solidFill>
                    <a:srgbClr val="FF0000"/>
                  </a:solidFill>
                  <a:effectLst/>
                  <a:uLnTx/>
                  <a:uFillTx/>
                  <a:latin typeface="Consolas" panose="020B0609020204030204" pitchFamily="49" charset="0"/>
                  <a:ea typeface="等线" panose="02010600030101010101" pitchFamily="2" charset="-122"/>
                  <a:cs typeface="Times New Roman" panose="02020603050405020304" pitchFamily="18" charset="0"/>
                </a:rPr>
                <a:t>WHERE c2 &lt;= 10</a:t>
              </a:r>
              <a:endParaRPr kumimoji="0" lang="zh-CN" altLang="en-US" sz="2000" b="0" i="0" u="sng" strike="noStrike" kern="0" cap="none" spc="0" normalizeH="0" baseline="0" noProof="0" dirty="0">
                <a:ln>
                  <a:noFill/>
                </a:ln>
                <a:solidFill>
                  <a:srgbClr val="FF0000"/>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3D0CB371-14D8-E816-09F1-05741308FC68}"/>
                </a:ext>
              </a:extLst>
            </p:cNvPr>
            <p:cNvSpPr txBox="1"/>
            <p:nvPr/>
          </p:nvSpPr>
          <p:spPr>
            <a:xfrm>
              <a:off x="311661" y="3398589"/>
              <a:ext cx="469499" cy="489600"/>
            </a:xfrm>
            <a:prstGeom prst="roundRect">
              <a:avLst/>
            </a:prstGeom>
            <a:solidFill>
              <a:srgbClr val="A9D18E"/>
            </a:solidFill>
            <a:ln>
              <a:noFill/>
            </a:ln>
          </p:spPr>
          <p:txBody>
            <a:bodyPr wrap="square">
              <a:spAutoFit/>
            </a:bodyPr>
            <a:lstStyle/>
            <a:p>
              <a:r>
                <a:rPr lang="en-US" altLang="zh-CN" sz="1800" kern="0" noProof="0" dirty="0">
                  <a:solidFill>
                    <a:prstClr val="black"/>
                  </a:solidFill>
                  <a:latin typeface="Cambria" panose="02040503050406030204" pitchFamily="18" charset="0"/>
                  <a:ea typeface="Cambria" panose="02040503050406030204" pitchFamily="18" charset="0"/>
                  <a:cs typeface="Times New Roman" panose="02020603050405020304" pitchFamily="18" charset="0"/>
                </a:rPr>
                <a:t>T</a:t>
              </a:r>
              <a:r>
                <a:rPr lang="en-US" altLang="zh-CN" sz="1800" kern="0" baseline="-25000" noProof="0" dirty="0">
                  <a:solidFill>
                    <a:prstClr val="black"/>
                  </a:solidFill>
                  <a:latin typeface="Cambria" panose="02040503050406030204" pitchFamily="18" charset="0"/>
                  <a:ea typeface="Cambria" panose="02040503050406030204" pitchFamily="18" charset="0"/>
                  <a:cs typeface="Times New Roman" panose="02020603050405020304" pitchFamily="18" charset="0"/>
                </a:rPr>
                <a:t>11</a:t>
              </a:r>
              <a:endParaRPr lang="zh-CN" altLang="en-US" dirty="0">
                <a:latin typeface="Cambria" panose="02040503050406030204" pitchFamily="18" charset="0"/>
              </a:endParaRPr>
            </a:p>
          </p:txBody>
        </p:sp>
      </p:grpSp>
      <p:sp>
        <p:nvSpPr>
          <p:cNvPr id="12" name="矩形 11">
            <a:extLst>
              <a:ext uri="{FF2B5EF4-FFF2-40B4-BE49-F238E27FC236}">
                <a16:creationId xmlns:a16="http://schemas.microsoft.com/office/drawing/2014/main" id="{7777117E-A636-F547-71A0-D436B524874E}"/>
              </a:ext>
            </a:extLst>
          </p:cNvPr>
          <p:cNvSpPr/>
          <p:nvPr/>
        </p:nvSpPr>
        <p:spPr bwMode="auto">
          <a:xfrm>
            <a:off x="891727" y="3866370"/>
            <a:ext cx="2736000" cy="666887"/>
          </a:xfrm>
          <a:prstGeom prst="rect">
            <a:avLst/>
          </a:prstGeom>
          <a:noFill/>
          <a:ln w="28575">
            <a:solidFill>
              <a:srgbClr val="FF0000"/>
            </a:solidFill>
            <a:prstDash val="lgDash"/>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Tree>
    <p:extLst>
      <p:ext uri="{BB962C8B-B14F-4D97-AF65-F5344CB8AC3E}">
        <p14:creationId xmlns:p14="http://schemas.microsoft.com/office/powerpoint/2010/main" val="904718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Fine-grained row-based lock analysis: whether a statement is blocked</a:t>
            </a:r>
            <a:endParaRPr lang="en-US" altLang="zh-CN" sz="2000" b="0" dirty="0">
              <a:latin typeface="Cambria" panose="02040503050406030204" pitchFamily="18" charset="0"/>
              <a:ea typeface="Cambria" panose="02040503050406030204" pitchFamily="18" charset="0"/>
            </a:endParaRP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Statement Conflict Analysis</a:t>
            </a:r>
            <a:endParaRPr lang="zh-CN" altLang="en-US" sz="3600" dirty="0">
              <a:latin typeface="Cambria" panose="02040503050406030204" pitchFamily="18" charset="0"/>
              <a:ea typeface="+mn-ea"/>
            </a:endParaRPr>
          </a:p>
        </p:txBody>
      </p:sp>
      <p:graphicFrame>
        <p:nvGraphicFramePr>
          <p:cNvPr id="127" name="表格 3">
            <a:extLst>
              <a:ext uri="{FF2B5EF4-FFF2-40B4-BE49-F238E27FC236}">
                <a16:creationId xmlns:a16="http://schemas.microsoft.com/office/drawing/2014/main" id="{5EC05454-3E55-64D5-4DDE-61C6B7B37BD6}"/>
              </a:ext>
            </a:extLst>
          </p:cNvPr>
          <p:cNvGraphicFramePr>
            <a:graphicFrameLocks noGrp="1"/>
          </p:cNvGraphicFramePr>
          <p:nvPr>
            <p:extLst>
              <p:ext uri="{D42A27DB-BD31-4B8C-83A1-F6EECF244321}">
                <p14:modId xmlns:p14="http://schemas.microsoft.com/office/powerpoint/2010/main" val="2014076839"/>
              </p:ext>
            </p:extLst>
          </p:nvPr>
        </p:nvGraphicFramePr>
        <p:xfrm>
          <a:off x="891727" y="3522912"/>
          <a:ext cx="2736000" cy="1341120"/>
        </p:xfrm>
        <a:graphic>
          <a:graphicData uri="http://schemas.openxmlformats.org/drawingml/2006/table">
            <a:tbl>
              <a:tblPr firstRow="1" bandRow="1">
                <a:tableStyleId>{073A0DAA-6AF3-43AB-8588-CEC1D06C72B9}</a:tableStyleId>
              </a:tblPr>
              <a:tblGrid>
                <a:gridCol w="828000">
                  <a:extLst>
                    <a:ext uri="{9D8B030D-6E8A-4147-A177-3AD203B41FA5}">
                      <a16:colId xmlns:a16="http://schemas.microsoft.com/office/drawing/2014/main" val="3824237959"/>
                    </a:ext>
                  </a:extLst>
                </a:gridCol>
                <a:gridCol w="828000">
                  <a:extLst>
                    <a:ext uri="{9D8B030D-6E8A-4147-A177-3AD203B41FA5}">
                      <a16:colId xmlns:a16="http://schemas.microsoft.com/office/drawing/2014/main" val="182234189"/>
                    </a:ext>
                  </a:extLst>
                </a:gridCol>
                <a:gridCol w="1080000">
                  <a:extLst>
                    <a:ext uri="{9D8B030D-6E8A-4147-A177-3AD203B41FA5}">
                      <a16:colId xmlns:a16="http://schemas.microsoft.com/office/drawing/2014/main" val="78572587"/>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tc>
                  <a:txBody>
                    <a:bodyPr/>
                    <a:lstStyle/>
                    <a:p>
                      <a:pPr algn="ctr"/>
                      <a:r>
                        <a:rPr lang="en-US" altLang="zh-CN" sz="1600" dirty="0" err="1">
                          <a:latin typeface="Consolas" panose="020B0609020204030204" pitchFamily="49" charset="0"/>
                        </a:rPr>
                        <a:t>rowId</a:t>
                      </a:r>
                      <a:endParaRPr lang="zh-CN" altLang="en-US" sz="1600" dirty="0">
                        <a:latin typeface="Consolas" panose="020B0609020204030204" pitchFamily="49" charset="0"/>
                      </a:endParaRPr>
                    </a:p>
                  </a:txBody>
                  <a:tcPr anchor="ctr">
                    <a:solidFill>
                      <a:schemeClr val="accent4"/>
                    </a:solidFill>
                  </a:tcP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7</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1</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2</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12</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3</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3193088985"/>
                  </a:ext>
                </a:extLst>
              </a:tr>
            </a:tbl>
          </a:graphicData>
        </a:graphic>
      </p:graphicFrame>
      <p:grpSp>
        <p:nvGrpSpPr>
          <p:cNvPr id="8" name="组合 7">
            <a:extLst>
              <a:ext uri="{FF2B5EF4-FFF2-40B4-BE49-F238E27FC236}">
                <a16:creationId xmlns:a16="http://schemas.microsoft.com/office/drawing/2014/main" id="{9F5F1408-0A79-EA0A-3D02-227025C5BAD5}"/>
              </a:ext>
            </a:extLst>
          </p:cNvPr>
          <p:cNvGrpSpPr/>
          <p:nvPr/>
        </p:nvGrpSpPr>
        <p:grpSpPr>
          <a:xfrm>
            <a:off x="311659" y="2584940"/>
            <a:ext cx="5199731" cy="489600"/>
            <a:chOff x="311660" y="3398589"/>
            <a:chExt cx="4543382" cy="489600"/>
          </a:xfrm>
        </p:grpSpPr>
        <p:sp>
          <p:nvSpPr>
            <p:cNvPr id="10" name="矩形: 圆角 9">
              <a:extLst>
                <a:ext uri="{FF2B5EF4-FFF2-40B4-BE49-F238E27FC236}">
                  <a16:creationId xmlns:a16="http://schemas.microsoft.com/office/drawing/2014/main" id="{C6B598DB-14FE-91B1-6C18-EA6A08231B4A}"/>
                </a:ext>
              </a:extLst>
            </p:cNvPr>
            <p:cNvSpPr/>
            <p:nvPr/>
          </p:nvSpPr>
          <p:spPr>
            <a:xfrm>
              <a:off x="311660" y="3398589"/>
              <a:ext cx="4543382" cy="489600"/>
            </a:xfrm>
            <a:prstGeom prst="roundRect">
              <a:avLst/>
            </a:prstGeom>
            <a:solidFill>
              <a:srgbClr val="E2F0D9"/>
            </a:solidFill>
            <a:ln w="12700" cap="flat" cmpd="sng" algn="ctr">
              <a:noFill/>
              <a:prstDash val="dash"/>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noProof="0" dirty="0">
                  <a:solidFill>
                    <a:prstClr val="black"/>
                  </a:solidFill>
                  <a:ea typeface="等线" panose="02010600030101010101" pitchFamily="2" charset="-122"/>
                  <a:cs typeface="Times New Roman" panose="02020603050405020304" pitchFamily="18" charset="0"/>
                </a:rPr>
                <a:t>S</a:t>
              </a:r>
              <a:r>
                <a:rPr lang="en-US" altLang="zh-CN" sz="2000" kern="0" baseline="-25000" noProof="0" dirty="0">
                  <a:solidFill>
                    <a:prstClr val="black"/>
                  </a:solidFill>
                  <a:ea typeface="等线" panose="02010600030101010101" pitchFamily="2" charset="-122"/>
                  <a:cs typeface="Times New Roman" panose="02020603050405020304" pitchFamily="18" charset="0"/>
                </a:rPr>
                <a:t>11</a:t>
              </a:r>
              <a:r>
                <a:rPr lang="en-US" altLang="zh-CN" sz="2000" kern="0" noProof="0" dirty="0">
                  <a:solidFill>
                    <a:prstClr val="black"/>
                  </a:solidFill>
                  <a:ea typeface="等线" panose="02010600030101010101" pitchFamily="2" charset="-122"/>
                  <a:cs typeface="Times New Roman" panose="02020603050405020304" pitchFamily="18" charset="0"/>
                </a:rPr>
                <a:t>: </a:t>
              </a:r>
              <a:r>
                <a:rPr kumimoji="0" lang="en-US" altLang="zh-CN"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UPDATE t SET </a:t>
              </a:r>
              <a:r>
                <a:rPr lang="en-US" altLang="zh-CN"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c2 </a:t>
              </a:r>
              <a:r>
                <a:rPr kumimoji="0" lang="en-US" altLang="zh-CN"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 20 WHERE c2 &lt;= 10</a:t>
              </a:r>
              <a:endParaRPr kumimoji="0" lang="zh-CN" altLang="en-US" sz="20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9C1E00B7-C6BF-7F13-9E8A-9512165E23AB}"/>
                </a:ext>
              </a:extLst>
            </p:cNvPr>
            <p:cNvSpPr txBox="1"/>
            <p:nvPr/>
          </p:nvSpPr>
          <p:spPr>
            <a:xfrm>
              <a:off x="311661" y="3398589"/>
              <a:ext cx="469499" cy="489600"/>
            </a:xfrm>
            <a:prstGeom prst="roundRect">
              <a:avLst/>
            </a:prstGeom>
            <a:solidFill>
              <a:srgbClr val="A9D18E"/>
            </a:solidFill>
            <a:ln>
              <a:noFill/>
            </a:ln>
          </p:spPr>
          <p:txBody>
            <a:bodyPr wrap="square">
              <a:spAutoFit/>
            </a:bodyPr>
            <a:lstStyle/>
            <a:p>
              <a:r>
                <a:rPr lang="en-US" altLang="zh-CN" sz="1800" kern="0" noProof="0" dirty="0">
                  <a:solidFill>
                    <a:prstClr val="black"/>
                  </a:solidFill>
                  <a:latin typeface="Cambria" panose="02040503050406030204" pitchFamily="18" charset="0"/>
                  <a:ea typeface="Cambria" panose="02040503050406030204" pitchFamily="18" charset="0"/>
                  <a:cs typeface="Times New Roman" panose="02020603050405020304" pitchFamily="18" charset="0"/>
                </a:rPr>
                <a:t>T</a:t>
              </a:r>
              <a:r>
                <a:rPr lang="en-US" altLang="zh-CN" sz="1800" kern="0" baseline="-25000" noProof="0" dirty="0">
                  <a:solidFill>
                    <a:prstClr val="black"/>
                  </a:solidFill>
                  <a:latin typeface="Cambria" panose="02040503050406030204" pitchFamily="18" charset="0"/>
                  <a:ea typeface="Cambria" panose="02040503050406030204" pitchFamily="18" charset="0"/>
                  <a:cs typeface="Times New Roman" panose="02020603050405020304" pitchFamily="18" charset="0"/>
                </a:rPr>
                <a:t>11</a:t>
              </a:r>
              <a:endParaRPr lang="zh-CN" altLang="en-US" dirty="0">
                <a:latin typeface="Cambria" panose="02040503050406030204" pitchFamily="18" charset="0"/>
              </a:endParaRPr>
            </a:p>
          </p:txBody>
        </p:sp>
      </p:grpSp>
      <p:sp>
        <p:nvSpPr>
          <p:cNvPr id="7" name="矩形 6">
            <a:extLst>
              <a:ext uri="{FF2B5EF4-FFF2-40B4-BE49-F238E27FC236}">
                <a16:creationId xmlns:a16="http://schemas.microsoft.com/office/drawing/2014/main" id="{621153F9-870D-281E-1217-FC47D2DB19D1}"/>
              </a:ext>
            </a:extLst>
          </p:cNvPr>
          <p:cNvSpPr/>
          <p:nvPr/>
        </p:nvSpPr>
        <p:spPr bwMode="auto">
          <a:xfrm>
            <a:off x="4280441" y="2584940"/>
            <a:ext cx="1089719" cy="489600"/>
          </a:xfrm>
          <a:prstGeom prst="rect">
            <a:avLst/>
          </a:prstGeom>
          <a:noFill/>
          <a:ln w="28575">
            <a:solidFill>
              <a:srgbClr val="FF0000"/>
            </a:solidFill>
            <a:prstDash val="lgDash"/>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4" name="空心弧 3">
            <a:extLst>
              <a:ext uri="{FF2B5EF4-FFF2-40B4-BE49-F238E27FC236}">
                <a16:creationId xmlns:a16="http://schemas.microsoft.com/office/drawing/2014/main" id="{991208EF-7B04-D7F6-ECFA-CEB96770B428}"/>
              </a:ext>
            </a:extLst>
          </p:cNvPr>
          <p:cNvSpPr/>
          <p:nvPr/>
        </p:nvSpPr>
        <p:spPr bwMode="auto">
          <a:xfrm>
            <a:off x="4309235" y="3849268"/>
            <a:ext cx="696721" cy="1630567"/>
          </a:xfrm>
          <a:prstGeom prst="blockArc">
            <a:avLst>
              <a:gd name="adj1" fmla="val 10800000"/>
              <a:gd name="adj2" fmla="val 11198"/>
              <a:gd name="adj3" fmla="val 28131"/>
            </a:avLst>
          </a:prstGeom>
          <a:solidFill>
            <a:schemeClr val="bg1">
              <a:lumMod val="50000"/>
            </a:schemeClr>
          </a:solidFill>
          <a:ln w="28575">
            <a:no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err="1">
              <a:ln>
                <a:noFill/>
              </a:ln>
              <a:solidFill>
                <a:schemeClr val="tx1"/>
              </a:solidFill>
              <a:effectLst/>
              <a:latin typeface="Bahnschrift" panose="020B0502040204020203" pitchFamily="34" charset="0"/>
              <a:ea typeface="Linux Libertine O" panose="02000503000000000000" pitchFamily="50" charset="0"/>
              <a:cs typeface="Linux Libertine O" panose="02000503000000000000" pitchFamily="50" charset="0"/>
            </a:endParaRPr>
          </a:p>
        </p:txBody>
      </p:sp>
      <p:graphicFrame>
        <p:nvGraphicFramePr>
          <p:cNvPr id="5" name="表格 3">
            <a:extLst>
              <a:ext uri="{FF2B5EF4-FFF2-40B4-BE49-F238E27FC236}">
                <a16:creationId xmlns:a16="http://schemas.microsoft.com/office/drawing/2014/main" id="{26B08C1A-0CAE-870A-B0B4-4A1B8D30F061}"/>
              </a:ext>
            </a:extLst>
          </p:cNvPr>
          <p:cNvGraphicFramePr>
            <a:graphicFrameLocks noGrp="1"/>
          </p:cNvGraphicFramePr>
          <p:nvPr>
            <p:extLst>
              <p:ext uri="{D42A27DB-BD31-4B8C-83A1-F6EECF244321}">
                <p14:modId xmlns:p14="http://schemas.microsoft.com/office/powerpoint/2010/main" val="2294922133"/>
              </p:ext>
            </p:extLst>
          </p:nvPr>
        </p:nvGraphicFramePr>
        <p:xfrm>
          <a:off x="5687464" y="3522912"/>
          <a:ext cx="2736000" cy="1341120"/>
        </p:xfrm>
        <a:graphic>
          <a:graphicData uri="http://schemas.openxmlformats.org/drawingml/2006/table">
            <a:tbl>
              <a:tblPr firstRow="1" bandRow="1">
                <a:tableStyleId>{073A0DAA-6AF3-43AB-8588-CEC1D06C72B9}</a:tableStyleId>
              </a:tblPr>
              <a:tblGrid>
                <a:gridCol w="828000">
                  <a:extLst>
                    <a:ext uri="{9D8B030D-6E8A-4147-A177-3AD203B41FA5}">
                      <a16:colId xmlns:a16="http://schemas.microsoft.com/office/drawing/2014/main" val="3824237959"/>
                    </a:ext>
                  </a:extLst>
                </a:gridCol>
                <a:gridCol w="828000">
                  <a:extLst>
                    <a:ext uri="{9D8B030D-6E8A-4147-A177-3AD203B41FA5}">
                      <a16:colId xmlns:a16="http://schemas.microsoft.com/office/drawing/2014/main" val="182234189"/>
                    </a:ext>
                  </a:extLst>
                </a:gridCol>
                <a:gridCol w="1080000">
                  <a:extLst>
                    <a:ext uri="{9D8B030D-6E8A-4147-A177-3AD203B41FA5}">
                      <a16:colId xmlns:a16="http://schemas.microsoft.com/office/drawing/2014/main" val="78572587"/>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tc>
                  <a:txBody>
                    <a:bodyPr/>
                    <a:lstStyle/>
                    <a:p>
                      <a:pPr algn="ctr"/>
                      <a:r>
                        <a:rPr lang="en-US" altLang="zh-CN" sz="1600" dirty="0" err="1">
                          <a:latin typeface="Consolas" panose="020B0609020204030204" pitchFamily="49" charset="0"/>
                        </a:rPr>
                        <a:t>rowId</a:t>
                      </a:r>
                      <a:endParaRPr lang="zh-CN" altLang="en-US" sz="1600" dirty="0">
                        <a:latin typeface="Consolas" panose="020B0609020204030204" pitchFamily="49" charset="0"/>
                      </a:endParaRPr>
                    </a:p>
                  </a:txBody>
                  <a:tcPr anchor="ctr">
                    <a:solidFill>
                      <a:schemeClr val="accent4"/>
                    </a:solidFill>
                  </a:tcP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7</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1</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2</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12</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3</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3193088985"/>
                  </a:ext>
                </a:extLst>
              </a:tr>
            </a:tbl>
          </a:graphicData>
        </a:graphic>
      </p:graphicFrame>
      <p:grpSp>
        <p:nvGrpSpPr>
          <p:cNvPr id="6" name="组合 5">
            <a:extLst>
              <a:ext uri="{FF2B5EF4-FFF2-40B4-BE49-F238E27FC236}">
                <a16:creationId xmlns:a16="http://schemas.microsoft.com/office/drawing/2014/main" id="{E1993B68-A422-C5C8-D9DB-183A70D26A43}"/>
              </a:ext>
            </a:extLst>
          </p:cNvPr>
          <p:cNvGrpSpPr/>
          <p:nvPr/>
        </p:nvGrpSpPr>
        <p:grpSpPr>
          <a:xfrm>
            <a:off x="4974066" y="5312404"/>
            <a:ext cx="5309060" cy="489601"/>
            <a:chOff x="311660" y="3398588"/>
            <a:chExt cx="4638910" cy="489601"/>
          </a:xfrm>
        </p:grpSpPr>
        <p:sp>
          <p:nvSpPr>
            <p:cNvPr id="9" name="矩形: 圆角 8">
              <a:extLst>
                <a:ext uri="{FF2B5EF4-FFF2-40B4-BE49-F238E27FC236}">
                  <a16:creationId xmlns:a16="http://schemas.microsoft.com/office/drawing/2014/main" id="{C3139A08-00CA-7F1A-6F8B-F9C064B97761}"/>
                </a:ext>
              </a:extLst>
            </p:cNvPr>
            <p:cNvSpPr/>
            <p:nvPr/>
          </p:nvSpPr>
          <p:spPr>
            <a:xfrm>
              <a:off x="311660" y="3398589"/>
              <a:ext cx="4638910" cy="489600"/>
            </a:xfrm>
            <a:prstGeom prst="roundRect">
              <a:avLst/>
            </a:prstGeom>
            <a:solidFill>
              <a:srgbClr val="FFCC99"/>
            </a:solidFill>
            <a:ln w="12700" cap="flat" cmpd="sng" algn="ctr">
              <a:noFill/>
              <a:prstDash val="dash"/>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noProof="0" dirty="0">
                  <a:solidFill>
                    <a:prstClr val="black"/>
                  </a:solidFill>
                  <a:ea typeface="等线" panose="02010600030101010101" pitchFamily="2" charset="-122"/>
                  <a:cs typeface="Times New Roman" panose="02020603050405020304" pitchFamily="18" charset="0"/>
                </a:rPr>
                <a:t>S</a:t>
              </a:r>
              <a:r>
                <a:rPr lang="en-US" altLang="zh-CN" sz="2000" kern="0" baseline="-25000" noProof="0" dirty="0">
                  <a:solidFill>
                    <a:prstClr val="black"/>
                  </a:solidFill>
                  <a:ea typeface="等线" panose="02010600030101010101" pitchFamily="2" charset="-122"/>
                  <a:cs typeface="Times New Roman" panose="02020603050405020304" pitchFamily="18" charset="0"/>
                </a:rPr>
                <a:t>11</a:t>
              </a:r>
              <a:r>
                <a:rPr lang="en-US" altLang="zh-CN" sz="2000" kern="0" noProof="0" dirty="0">
                  <a:solidFill>
                    <a:prstClr val="black"/>
                  </a:solidFill>
                  <a:ea typeface="等线" panose="02010600030101010101" pitchFamily="2" charset="-122"/>
                  <a:cs typeface="Times New Roman" panose="02020603050405020304" pitchFamily="18" charset="0"/>
                </a:rPr>
                <a:t>: </a:t>
              </a:r>
              <a:r>
                <a:rPr kumimoji="0" lang="en-US" altLang="zh-CN"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DELETE FROM t WHERE c2 &lt; 8 or c1 = 1</a:t>
              </a:r>
              <a:endParaRPr kumimoji="0" lang="zh-CN" altLang="en-US" sz="20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79A40E4F-D1B2-662B-75AD-7282DC4168B7}"/>
                </a:ext>
              </a:extLst>
            </p:cNvPr>
            <p:cNvSpPr txBox="1"/>
            <p:nvPr/>
          </p:nvSpPr>
          <p:spPr>
            <a:xfrm>
              <a:off x="311661" y="3398588"/>
              <a:ext cx="469499" cy="489600"/>
            </a:xfrm>
            <a:prstGeom prst="roundRect">
              <a:avLst/>
            </a:prstGeom>
            <a:solidFill>
              <a:srgbClr val="F4B183"/>
            </a:solidFill>
            <a:ln>
              <a:noFill/>
            </a:ln>
          </p:spPr>
          <p:txBody>
            <a:bodyPr wrap="square">
              <a:spAutoFit/>
            </a:bodyPr>
            <a:lstStyle/>
            <a:p>
              <a:r>
                <a:rPr lang="en-US" altLang="zh-CN" sz="1800" kern="0" noProof="0" dirty="0">
                  <a:solidFill>
                    <a:prstClr val="black"/>
                  </a:solidFill>
                  <a:latin typeface="Cambria" panose="02040503050406030204" pitchFamily="18" charset="0"/>
                  <a:ea typeface="Cambria" panose="02040503050406030204" pitchFamily="18" charset="0"/>
                  <a:cs typeface="Times New Roman" panose="02020603050405020304" pitchFamily="18" charset="0"/>
                </a:rPr>
                <a:t>T</a:t>
              </a:r>
              <a:r>
                <a:rPr lang="en-US" altLang="zh-CN" kern="0" baseline="-25000" dirty="0">
                  <a:solidFill>
                    <a:prstClr val="black"/>
                  </a:solidFill>
                  <a:latin typeface="Cambria" panose="02040503050406030204" pitchFamily="18" charset="0"/>
                  <a:ea typeface="Cambria" panose="02040503050406030204" pitchFamily="18" charset="0"/>
                  <a:cs typeface="Times New Roman" panose="02020603050405020304" pitchFamily="18" charset="0"/>
                </a:rPr>
                <a:t>2</a:t>
              </a:r>
              <a:r>
                <a:rPr lang="en-US" altLang="zh-CN" sz="1800" kern="0" baseline="-25000" noProof="0" dirty="0">
                  <a:solidFill>
                    <a:prstClr val="black"/>
                  </a:solidFill>
                  <a:latin typeface="Cambria" panose="02040503050406030204" pitchFamily="18" charset="0"/>
                  <a:ea typeface="Cambria" panose="02040503050406030204" pitchFamily="18" charset="0"/>
                  <a:cs typeface="Times New Roman" panose="02020603050405020304" pitchFamily="18" charset="0"/>
                </a:rPr>
                <a:t>1</a:t>
              </a:r>
              <a:endParaRPr lang="zh-CN" altLang="en-US" dirty="0">
                <a:latin typeface="Cambria" panose="02040503050406030204" pitchFamily="18" charset="0"/>
              </a:endParaRPr>
            </a:p>
          </p:txBody>
        </p:sp>
      </p:grpSp>
      <p:sp>
        <p:nvSpPr>
          <p:cNvPr id="13" name="矩形 12">
            <a:extLst>
              <a:ext uri="{FF2B5EF4-FFF2-40B4-BE49-F238E27FC236}">
                <a16:creationId xmlns:a16="http://schemas.microsoft.com/office/drawing/2014/main" id="{5DC84F9F-271A-9762-054A-082E5291F7C9}"/>
              </a:ext>
            </a:extLst>
          </p:cNvPr>
          <p:cNvSpPr/>
          <p:nvPr/>
        </p:nvSpPr>
        <p:spPr bwMode="auto">
          <a:xfrm>
            <a:off x="8059120" y="5312405"/>
            <a:ext cx="2092270" cy="489600"/>
          </a:xfrm>
          <a:prstGeom prst="rect">
            <a:avLst/>
          </a:prstGeom>
          <a:noFill/>
          <a:ln w="28575">
            <a:solidFill>
              <a:srgbClr val="FF0000"/>
            </a:solidFill>
            <a:prstDash val="lgDash"/>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4" name="下箭头 40">
            <a:extLst>
              <a:ext uri="{FF2B5EF4-FFF2-40B4-BE49-F238E27FC236}">
                <a16:creationId xmlns:a16="http://schemas.microsoft.com/office/drawing/2014/main" id="{F8185DD9-5DE3-8069-B28F-4720879C95D1}"/>
              </a:ext>
            </a:extLst>
          </p:cNvPr>
          <p:cNvSpPr/>
          <p:nvPr/>
        </p:nvSpPr>
        <p:spPr bwMode="gray">
          <a:xfrm rot="16200000" flipH="1">
            <a:off x="9048575" y="3650254"/>
            <a:ext cx="316800" cy="1080000"/>
          </a:xfrm>
          <a:prstGeom prst="downArrow">
            <a:avLst>
              <a:gd name="adj1" fmla="val 50000"/>
              <a:gd name="adj2" fmla="val 64686"/>
            </a:avLst>
          </a:prstGeom>
          <a:solidFill>
            <a:schemeClr val="bg1">
              <a:lumMod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pPr algn="ctr">
              <a:lnSpc>
                <a:spcPts val="3000"/>
              </a:lnSpc>
              <a:defRPr/>
            </a:pPr>
            <a:endParaRPr lang="zh-CN" altLang="en-US" sz="2800" dirty="0">
              <a:solidFill>
                <a:schemeClr val="bg1"/>
              </a:solidFill>
              <a:latin typeface="华文仿宋" panose="02010600040101010101" pitchFamily="2" charset="-122"/>
              <a:ea typeface="华文仿宋" panose="02010600040101010101" pitchFamily="2" charset="-122"/>
            </a:endParaRPr>
          </a:p>
        </p:txBody>
      </p:sp>
      <p:sp>
        <p:nvSpPr>
          <p:cNvPr id="15" name="矩形 14">
            <a:extLst>
              <a:ext uri="{FF2B5EF4-FFF2-40B4-BE49-F238E27FC236}">
                <a16:creationId xmlns:a16="http://schemas.microsoft.com/office/drawing/2014/main" id="{6419C9D0-1613-6C08-474A-B373134DC015}"/>
              </a:ext>
            </a:extLst>
          </p:cNvPr>
          <p:cNvSpPr/>
          <p:nvPr/>
        </p:nvSpPr>
        <p:spPr bwMode="auto">
          <a:xfrm>
            <a:off x="9990487" y="4018203"/>
            <a:ext cx="1309786" cy="344103"/>
          </a:xfrm>
          <a:prstGeom prst="rect">
            <a:avLst/>
          </a:prstGeom>
          <a:solidFill>
            <a:schemeClr val="bg1"/>
          </a:solidFill>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defTabSz="914400" rtl="0" eaLnBrk="1" fontAlgn="base" latinLnBrk="0" hangingPunct="1">
              <a:lnSpc>
                <a:spcPct val="100000"/>
              </a:lnSpc>
              <a:spcBef>
                <a:spcPct val="20000"/>
              </a:spcBef>
              <a:spcAft>
                <a:spcPct val="0"/>
              </a:spcAft>
              <a:buClr>
                <a:srgbClr val="FF3300"/>
              </a:buClr>
              <a:buSzPct val="75000"/>
            </a:pPr>
            <a:r>
              <a:rPr kumimoji="0" lang="en-US" altLang="zh-CN" i="0" u="none" strike="noStrike" cap="none" normalizeH="0" baseline="0" dirty="0" err="1">
                <a:ln>
                  <a:noFill/>
                </a:ln>
                <a:effectLst/>
                <a:latin typeface="Cambria" panose="02040503050406030204" pitchFamily="18" charset="0"/>
                <a:ea typeface="Cambria" panose="02040503050406030204" pitchFamily="18" charset="0"/>
                <a:cs typeface="Linux Libertine O" panose="02000503000000000000" pitchFamily="50" charset="0"/>
              </a:rPr>
              <a:t>rowId</a:t>
            </a:r>
            <a:r>
              <a:rPr kumimoji="0" lang="zh-CN" altLang="en-US" i="0" u="none" strike="noStrike" cap="none" normalizeH="0" baseline="0" dirty="0">
                <a:ln>
                  <a:noFill/>
                </a:ln>
                <a:effectLst/>
                <a:latin typeface="Cambria" panose="02040503050406030204" pitchFamily="18" charset="0"/>
                <a:ea typeface="Linux Libertine O" panose="02000503000000000000" pitchFamily="50" charset="0"/>
                <a:cs typeface="Linux Libertine O" panose="02000503000000000000" pitchFamily="50" charset="0"/>
              </a:rPr>
              <a:t>：</a:t>
            </a:r>
            <a:r>
              <a:rPr lang="en-US" altLang="zh-CN" dirty="0">
                <a:latin typeface="Cambria" panose="02040503050406030204" pitchFamily="18" charset="0"/>
                <a:ea typeface="Cambria" panose="02040503050406030204" pitchFamily="18" charset="0"/>
                <a:cs typeface="Linux Libertine O" panose="02000503000000000000" pitchFamily="50" charset="0"/>
              </a:rPr>
              <a:t>{2}</a:t>
            </a:r>
          </a:p>
        </p:txBody>
      </p:sp>
      <p:sp>
        <p:nvSpPr>
          <p:cNvPr id="16" name="爆炸形: 8 pt  15">
            <a:extLst>
              <a:ext uri="{FF2B5EF4-FFF2-40B4-BE49-F238E27FC236}">
                <a16:creationId xmlns:a16="http://schemas.microsoft.com/office/drawing/2014/main" id="{DE68FDF5-2278-0066-B057-12DB587D4636}"/>
              </a:ext>
            </a:extLst>
          </p:cNvPr>
          <p:cNvSpPr/>
          <p:nvPr/>
        </p:nvSpPr>
        <p:spPr bwMode="auto">
          <a:xfrm>
            <a:off x="9746975" y="3197676"/>
            <a:ext cx="1909419" cy="718256"/>
          </a:xfrm>
          <a:prstGeom prst="irregularSeal1">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r>
              <a:rPr kumimoji="0" lang="en-US" altLang="zh-CN" sz="1800" i="0" u="none" strike="noStrike" cap="none" normalizeH="0" baseline="0" dirty="0">
                <a:ln>
                  <a:noFill/>
                </a:ln>
                <a:solidFill>
                  <a:srgbClr val="FF0000"/>
                </a:solidFill>
                <a:effectLst/>
                <a:latin typeface="Cambria" panose="02040503050406030204" pitchFamily="18" charset="0"/>
                <a:ea typeface="Cambria" panose="02040503050406030204" pitchFamily="18" charset="0"/>
                <a:cs typeface="Linux Libertine O" panose="02000503000000000000" pitchFamily="50" charset="0"/>
              </a:rPr>
              <a:t>Conflict</a:t>
            </a:r>
            <a:endParaRPr kumimoji="0" lang="zh-CN" altLang="en-US" sz="1800" i="0" u="none" strike="noStrike" cap="none" normalizeH="0" baseline="0" dirty="0" err="1">
              <a:ln>
                <a:noFill/>
              </a:ln>
              <a:solidFill>
                <a:srgbClr val="FF0000"/>
              </a:solidFill>
              <a:effectLst/>
              <a:latin typeface="Cambria" panose="02040503050406030204" pitchFamily="18" charset="0"/>
              <a:ea typeface="Linux Libertine O" panose="02000503000000000000" pitchFamily="50" charset="0"/>
              <a:cs typeface="Linux Libertine O" panose="02000503000000000000" pitchFamily="50" charset="0"/>
            </a:endParaRPr>
          </a:p>
        </p:txBody>
      </p:sp>
      <p:sp>
        <p:nvSpPr>
          <p:cNvPr id="17" name="灯片编号占位符 16">
            <a:extLst>
              <a:ext uri="{FF2B5EF4-FFF2-40B4-BE49-F238E27FC236}">
                <a16:creationId xmlns:a16="http://schemas.microsoft.com/office/drawing/2014/main" id="{A612C0EA-0409-BBDB-0BD4-82F3B11595BA}"/>
              </a:ext>
            </a:extLst>
          </p:cNvPr>
          <p:cNvSpPr>
            <a:spLocks noGrp="1"/>
          </p:cNvSpPr>
          <p:nvPr>
            <p:ph type="sldNum" sz="quarter" idx="4"/>
          </p:nvPr>
        </p:nvSpPr>
        <p:spPr/>
        <p:txBody>
          <a:bodyPr/>
          <a:lstStyle/>
          <a:p>
            <a:fld id="{27CAE394-06E6-47A3-B6CA-A6802AF0F537}" type="slidenum">
              <a:rPr lang="zh-CN" altLang="en-US" smtClean="0"/>
              <a:pPr/>
              <a:t>18</a:t>
            </a:fld>
            <a:endParaRPr lang="zh-CN" altLang="en-US" dirty="0"/>
          </a:p>
        </p:txBody>
      </p:sp>
      <p:sp>
        <p:nvSpPr>
          <p:cNvPr id="18" name="矩形 17">
            <a:extLst>
              <a:ext uri="{FF2B5EF4-FFF2-40B4-BE49-F238E27FC236}">
                <a16:creationId xmlns:a16="http://schemas.microsoft.com/office/drawing/2014/main" id="{B250ADB7-F354-8FCF-3C4E-4933683B518F}"/>
              </a:ext>
            </a:extLst>
          </p:cNvPr>
          <p:cNvSpPr/>
          <p:nvPr/>
        </p:nvSpPr>
        <p:spPr bwMode="auto">
          <a:xfrm>
            <a:off x="891727" y="3866372"/>
            <a:ext cx="2736000" cy="666887"/>
          </a:xfrm>
          <a:prstGeom prst="rect">
            <a:avLst/>
          </a:prstGeom>
          <a:noFill/>
          <a:ln w="28575">
            <a:solidFill>
              <a:srgbClr val="FF0000"/>
            </a:solidFill>
            <a:prstDash val="lgDash"/>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9" name="矩形 18">
            <a:extLst>
              <a:ext uri="{FF2B5EF4-FFF2-40B4-BE49-F238E27FC236}">
                <a16:creationId xmlns:a16="http://schemas.microsoft.com/office/drawing/2014/main" id="{03E907F8-3694-EB00-FDF9-BAFC207B285B}"/>
              </a:ext>
            </a:extLst>
          </p:cNvPr>
          <p:cNvSpPr/>
          <p:nvPr/>
        </p:nvSpPr>
        <p:spPr bwMode="auto">
          <a:xfrm>
            <a:off x="5697693" y="4199815"/>
            <a:ext cx="2736000" cy="666887"/>
          </a:xfrm>
          <a:prstGeom prst="rect">
            <a:avLst/>
          </a:prstGeom>
          <a:noFill/>
          <a:ln w="28575">
            <a:solidFill>
              <a:srgbClr val="FF0000"/>
            </a:solidFill>
            <a:prstDash val="lgDash"/>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Tree>
    <p:extLst>
      <p:ext uri="{BB962C8B-B14F-4D97-AF65-F5344CB8AC3E}">
        <p14:creationId xmlns:p14="http://schemas.microsoft.com/office/powerpoint/2010/main" val="2611489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15" grpId="0" animBg="1"/>
      <p:bldP spid="16"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Compare the statements one by one until the first difference</a:t>
            </a:r>
            <a:endParaRPr lang="en-US" altLang="zh-CN" sz="2133" dirty="0">
              <a:latin typeface="Cambria" panose="02040503050406030204" pitchFamily="18" charset="0"/>
              <a:ea typeface="Cambria" panose="02040503050406030204" pitchFamily="18" charset="0"/>
            </a:endParaRP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Result Comparison</a:t>
            </a:r>
            <a:endParaRPr lang="zh-CN" altLang="en-US" sz="3600" dirty="0">
              <a:latin typeface="Cambria" panose="02040503050406030204" pitchFamily="18" charset="0"/>
              <a:ea typeface="+mn-ea"/>
            </a:endParaRPr>
          </a:p>
        </p:txBody>
      </p:sp>
      <p:pic>
        <p:nvPicPr>
          <p:cNvPr id="7" name="图片 6">
            <a:extLst>
              <a:ext uri="{FF2B5EF4-FFF2-40B4-BE49-F238E27FC236}">
                <a16:creationId xmlns:a16="http://schemas.microsoft.com/office/drawing/2014/main" id="{1BFEF28D-77BE-426A-A437-CAF18C5907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43692" y="1888066"/>
            <a:ext cx="3015968" cy="4591108"/>
          </a:xfrm>
          <a:prstGeom prst="rect">
            <a:avLst/>
          </a:prstGeom>
        </p:spPr>
      </p:pic>
      <p:pic>
        <p:nvPicPr>
          <p:cNvPr id="8" name="图片 7">
            <a:extLst>
              <a:ext uri="{FF2B5EF4-FFF2-40B4-BE49-F238E27FC236}">
                <a16:creationId xmlns:a16="http://schemas.microsoft.com/office/drawing/2014/main" id="{CBACB2D7-6639-5AED-E6DD-90BE712AA12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120041" y="1894902"/>
            <a:ext cx="3013565" cy="4584272"/>
          </a:xfrm>
          <a:prstGeom prst="rect">
            <a:avLst/>
          </a:prstGeom>
        </p:spPr>
      </p:pic>
      <p:sp>
        <p:nvSpPr>
          <p:cNvPr id="9" name="文本框 8">
            <a:extLst>
              <a:ext uri="{FF2B5EF4-FFF2-40B4-BE49-F238E27FC236}">
                <a16:creationId xmlns:a16="http://schemas.microsoft.com/office/drawing/2014/main" id="{FBF47E94-1313-2CE4-C52B-A5E23EF145E4}"/>
              </a:ext>
            </a:extLst>
          </p:cNvPr>
          <p:cNvSpPr txBox="1"/>
          <p:nvPr/>
        </p:nvSpPr>
        <p:spPr>
          <a:xfrm>
            <a:off x="5238087" y="3509940"/>
            <a:ext cx="1712565" cy="584775"/>
          </a:xfrm>
          <a:prstGeom prst="rect">
            <a:avLst/>
          </a:prstGeom>
          <a:noFill/>
        </p:spPr>
        <p:txBody>
          <a:bodyPr wrap="square" rtlCol="0">
            <a:spAutoFit/>
          </a:bodyPr>
          <a:lstStyle/>
          <a:p>
            <a:r>
              <a:rPr lang="zh-CN" altLang="en-US" sz="1600" b="1" dirty="0">
                <a:latin typeface="Cambria" panose="02040503050406030204" pitchFamily="18" charset="0"/>
                <a:ea typeface="Microsoft YaHei Light" panose="020B0503020204020204" pitchFamily="34" charset="-122"/>
              </a:rPr>
              <a:t>① </a:t>
            </a:r>
            <a:r>
              <a:rPr lang="en-US" altLang="zh-CN" sz="1600" b="1" dirty="0">
                <a:latin typeface="Cambria" panose="02040503050406030204" pitchFamily="18" charset="0"/>
                <a:ea typeface="Cambria" panose="02040503050406030204" pitchFamily="18" charset="0"/>
              </a:rPr>
              <a:t>incorrect </a:t>
            </a:r>
          </a:p>
          <a:p>
            <a:r>
              <a:rPr lang="en-US" altLang="zh-CN" sz="1600" b="1" dirty="0">
                <a:latin typeface="Cambria" panose="02040503050406030204" pitchFamily="18" charset="0"/>
                <a:ea typeface="Cambria" panose="02040503050406030204" pitchFamily="18" charset="0"/>
              </a:rPr>
              <a:t>      query result</a:t>
            </a:r>
            <a:endParaRPr lang="zh-CN" altLang="en-US" sz="1600" b="1" dirty="0">
              <a:latin typeface="Cambria" panose="02040503050406030204" pitchFamily="18" charset="0"/>
            </a:endParaRPr>
          </a:p>
        </p:txBody>
      </p:sp>
      <p:grpSp>
        <p:nvGrpSpPr>
          <p:cNvPr id="19" name="组合 18">
            <a:extLst>
              <a:ext uri="{FF2B5EF4-FFF2-40B4-BE49-F238E27FC236}">
                <a16:creationId xmlns:a16="http://schemas.microsoft.com/office/drawing/2014/main" id="{5F2F8B24-9F3E-7B01-1046-02192AC3ACFB}"/>
              </a:ext>
            </a:extLst>
          </p:cNvPr>
          <p:cNvGrpSpPr/>
          <p:nvPr/>
        </p:nvGrpSpPr>
        <p:grpSpPr>
          <a:xfrm>
            <a:off x="3833245" y="3895544"/>
            <a:ext cx="3974197" cy="386632"/>
            <a:chOff x="2285998" y="4362771"/>
            <a:chExt cx="3974197" cy="386632"/>
          </a:xfrm>
        </p:grpSpPr>
        <p:sp>
          <p:nvSpPr>
            <p:cNvPr id="20" name="矩形: 圆角 19">
              <a:extLst>
                <a:ext uri="{FF2B5EF4-FFF2-40B4-BE49-F238E27FC236}">
                  <a16:creationId xmlns:a16="http://schemas.microsoft.com/office/drawing/2014/main" id="{77A1667A-A956-E954-675C-48B80E93216E}"/>
                </a:ext>
              </a:extLst>
            </p:cNvPr>
            <p:cNvSpPr/>
            <p:nvPr/>
          </p:nvSpPr>
          <p:spPr bwMode="gray">
            <a:xfrm>
              <a:off x="2285998" y="4362771"/>
              <a:ext cx="591522" cy="374923"/>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latin typeface="Cambria" panose="02040503050406030204" pitchFamily="18" charset="0"/>
              </a:endParaRPr>
            </a:p>
          </p:txBody>
        </p:sp>
        <p:sp>
          <p:nvSpPr>
            <p:cNvPr id="21" name="矩形: 圆角 20">
              <a:extLst>
                <a:ext uri="{FF2B5EF4-FFF2-40B4-BE49-F238E27FC236}">
                  <a16:creationId xmlns:a16="http://schemas.microsoft.com/office/drawing/2014/main" id="{8149A24D-CC3E-6837-7AB6-F69DAA9A77A7}"/>
                </a:ext>
              </a:extLst>
            </p:cNvPr>
            <p:cNvSpPr/>
            <p:nvPr/>
          </p:nvSpPr>
          <p:spPr bwMode="gray">
            <a:xfrm>
              <a:off x="5669795" y="4374480"/>
              <a:ext cx="590400" cy="374923"/>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latin typeface="Cambria" panose="02040503050406030204" pitchFamily="18" charset="0"/>
              </a:endParaRPr>
            </a:p>
          </p:txBody>
        </p:sp>
        <p:cxnSp>
          <p:nvCxnSpPr>
            <p:cNvPr id="22" name="直接连接符 21">
              <a:extLst>
                <a:ext uri="{FF2B5EF4-FFF2-40B4-BE49-F238E27FC236}">
                  <a16:creationId xmlns:a16="http://schemas.microsoft.com/office/drawing/2014/main" id="{DE715BDC-63C0-24C3-991D-5B7945918830}"/>
                </a:ext>
              </a:extLst>
            </p:cNvPr>
            <p:cNvCxnSpPr>
              <a:cxnSpLocks/>
              <a:stCxn id="20" idx="3"/>
              <a:endCxn id="21" idx="1"/>
            </p:cNvCxnSpPr>
            <p:nvPr/>
          </p:nvCxnSpPr>
          <p:spPr>
            <a:xfrm>
              <a:off x="2877520" y="4550233"/>
              <a:ext cx="2792275" cy="11709"/>
            </a:xfrm>
            <a:prstGeom prst="line">
              <a:avLst/>
            </a:prstGeom>
            <a:ln w="28575" cap="rnd">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9772B292-6601-8D5A-B835-27B3882E3D5B}"/>
              </a:ext>
            </a:extLst>
          </p:cNvPr>
          <p:cNvGrpSpPr/>
          <p:nvPr/>
        </p:nvGrpSpPr>
        <p:grpSpPr>
          <a:xfrm>
            <a:off x="3634769" y="5814429"/>
            <a:ext cx="4257191" cy="648000"/>
            <a:chOff x="2273817" y="4016456"/>
            <a:chExt cx="4257191" cy="648000"/>
          </a:xfrm>
        </p:grpSpPr>
        <p:sp>
          <p:nvSpPr>
            <p:cNvPr id="28" name="矩形: 圆角 27">
              <a:extLst>
                <a:ext uri="{FF2B5EF4-FFF2-40B4-BE49-F238E27FC236}">
                  <a16:creationId xmlns:a16="http://schemas.microsoft.com/office/drawing/2014/main" id="{8F4E5A1B-60B1-CFC3-560E-E40E828A7459}"/>
                </a:ext>
              </a:extLst>
            </p:cNvPr>
            <p:cNvSpPr/>
            <p:nvPr/>
          </p:nvSpPr>
          <p:spPr bwMode="gray">
            <a:xfrm>
              <a:off x="2273817" y="4016456"/>
              <a:ext cx="648000" cy="648000"/>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latin typeface="Cambria" panose="02040503050406030204" pitchFamily="18" charset="0"/>
              </a:endParaRPr>
            </a:p>
          </p:txBody>
        </p:sp>
        <p:sp>
          <p:nvSpPr>
            <p:cNvPr id="29" name="矩形: 圆角 28">
              <a:extLst>
                <a:ext uri="{FF2B5EF4-FFF2-40B4-BE49-F238E27FC236}">
                  <a16:creationId xmlns:a16="http://schemas.microsoft.com/office/drawing/2014/main" id="{157695BE-30CD-1C10-17AD-4D9783CFD6B4}"/>
                </a:ext>
              </a:extLst>
            </p:cNvPr>
            <p:cNvSpPr/>
            <p:nvPr/>
          </p:nvSpPr>
          <p:spPr bwMode="gray">
            <a:xfrm>
              <a:off x="5881928" y="4152994"/>
              <a:ext cx="649080" cy="374923"/>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latin typeface="Cambria" panose="02040503050406030204" pitchFamily="18" charset="0"/>
              </a:endParaRPr>
            </a:p>
          </p:txBody>
        </p:sp>
        <p:cxnSp>
          <p:nvCxnSpPr>
            <p:cNvPr id="30" name="直接连接符 29">
              <a:extLst>
                <a:ext uri="{FF2B5EF4-FFF2-40B4-BE49-F238E27FC236}">
                  <a16:creationId xmlns:a16="http://schemas.microsoft.com/office/drawing/2014/main" id="{83B1258A-1D29-77B2-49D2-DB6E4B9342EF}"/>
                </a:ext>
              </a:extLst>
            </p:cNvPr>
            <p:cNvCxnSpPr>
              <a:cxnSpLocks/>
              <a:stCxn id="28" idx="3"/>
              <a:endCxn id="29" idx="1"/>
            </p:cNvCxnSpPr>
            <p:nvPr/>
          </p:nvCxnSpPr>
          <p:spPr>
            <a:xfrm>
              <a:off x="2921817" y="4340456"/>
              <a:ext cx="2960111" cy="0"/>
            </a:xfrm>
            <a:prstGeom prst="line">
              <a:avLst/>
            </a:prstGeom>
            <a:ln w="28575" cap="rnd">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文本框 36">
            <a:extLst>
              <a:ext uri="{FF2B5EF4-FFF2-40B4-BE49-F238E27FC236}">
                <a16:creationId xmlns:a16="http://schemas.microsoft.com/office/drawing/2014/main" id="{B9090600-7EC3-EE6D-9464-A967169F4C95}"/>
              </a:ext>
            </a:extLst>
          </p:cNvPr>
          <p:cNvSpPr txBox="1"/>
          <p:nvPr/>
        </p:nvSpPr>
        <p:spPr>
          <a:xfrm>
            <a:off x="5203009" y="5553653"/>
            <a:ext cx="1867546" cy="584775"/>
          </a:xfrm>
          <a:prstGeom prst="rect">
            <a:avLst/>
          </a:prstGeom>
          <a:noFill/>
        </p:spPr>
        <p:txBody>
          <a:bodyPr wrap="square" rtlCol="0">
            <a:spAutoFit/>
          </a:bodyPr>
          <a:lstStyle/>
          <a:p>
            <a:r>
              <a:rPr lang="zh-CN" altLang="en-US" sz="1600" b="1" dirty="0">
                <a:latin typeface="Cambria" panose="02040503050406030204" pitchFamily="18" charset="0"/>
                <a:ea typeface="Microsoft YaHei Light" panose="020B0503020204020204" pitchFamily="34" charset="-122"/>
              </a:rPr>
              <a:t>② </a:t>
            </a:r>
            <a:r>
              <a:rPr lang="en-US" altLang="zh-CN" sz="1600" b="1" dirty="0">
                <a:latin typeface="Cambria" panose="02040503050406030204" pitchFamily="18" charset="0"/>
                <a:ea typeface="Cambria" panose="02040503050406030204" pitchFamily="18" charset="0"/>
              </a:rPr>
              <a:t>incorrect final     </a:t>
            </a:r>
          </a:p>
          <a:p>
            <a:r>
              <a:rPr lang="en-US" altLang="zh-CN" sz="1600" b="1" dirty="0">
                <a:latin typeface="Cambria" panose="02040503050406030204" pitchFamily="18" charset="0"/>
                <a:ea typeface="Cambria" panose="02040503050406030204" pitchFamily="18" charset="0"/>
              </a:rPr>
              <a:t>     database state</a:t>
            </a:r>
            <a:endParaRPr lang="zh-CN" altLang="en-US" sz="1600" b="1" dirty="0">
              <a:latin typeface="Cambria" panose="02040503050406030204" pitchFamily="18" charset="0"/>
            </a:endParaRPr>
          </a:p>
        </p:txBody>
      </p:sp>
      <p:sp>
        <p:nvSpPr>
          <p:cNvPr id="5" name="灯片编号占位符 4">
            <a:extLst>
              <a:ext uri="{FF2B5EF4-FFF2-40B4-BE49-F238E27FC236}">
                <a16:creationId xmlns:a16="http://schemas.microsoft.com/office/drawing/2014/main" id="{BE0F645A-6210-FB65-3CD1-385773B3E31A}"/>
              </a:ext>
            </a:extLst>
          </p:cNvPr>
          <p:cNvSpPr>
            <a:spLocks noGrp="1"/>
          </p:cNvSpPr>
          <p:nvPr>
            <p:ph type="sldNum" sz="quarter" idx="4"/>
          </p:nvPr>
        </p:nvSpPr>
        <p:spPr/>
        <p:txBody>
          <a:bodyPr/>
          <a:lstStyle/>
          <a:p>
            <a:fld id="{27CAE394-06E6-47A3-B6CA-A6802AF0F537}" type="slidenum">
              <a:rPr lang="zh-CN" altLang="en-US" smtClean="0"/>
              <a:pPr/>
              <a:t>19</a:t>
            </a:fld>
            <a:endParaRPr lang="zh-CN" altLang="en-US" dirty="0"/>
          </a:p>
        </p:txBody>
      </p:sp>
    </p:spTree>
    <p:extLst>
      <p:ext uri="{BB962C8B-B14F-4D97-AF65-F5344CB8AC3E}">
        <p14:creationId xmlns:p14="http://schemas.microsoft.com/office/powerpoint/2010/main" val="2754223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a:extLst>
              <a:ext uri="{FF2B5EF4-FFF2-40B4-BE49-F238E27FC236}">
                <a16:creationId xmlns:a16="http://schemas.microsoft.com/office/drawing/2014/main" id="{103D5305-8827-9110-F97A-EFBB90640960}"/>
              </a:ext>
            </a:extLst>
          </p:cNvPr>
          <p:cNvSpPr>
            <a:spLocks noGrp="1"/>
          </p:cNvSpPr>
          <p:nvPr>
            <p:ph idx="1"/>
          </p:nvPr>
        </p:nvSpPr>
        <p:spPr>
          <a:xfrm>
            <a:off x="925397" y="1379799"/>
            <a:ext cx="10341205" cy="830997"/>
          </a:xfrm>
        </p:spPr>
        <p:txBody>
          <a:bodyPr/>
          <a:lstStyle/>
          <a:p>
            <a:r>
              <a:rPr lang="en-US" altLang="zh-CN" sz="2400" dirty="0">
                <a:latin typeface="Cambria" panose="02040503050406030204" pitchFamily="18" charset="0"/>
                <a:ea typeface="Cambria" panose="02040503050406030204" pitchFamily="18" charset="0"/>
              </a:rPr>
              <a:t>DBMSs are widely used in many applications for efficiently storing and retrieving data</a:t>
            </a:r>
            <a:endParaRPr lang="zh-CN" altLang="en-US" sz="2400" dirty="0">
              <a:latin typeface="Cambria" panose="02040503050406030204" pitchFamily="18" charset="0"/>
              <a:ea typeface="+mj-ea"/>
            </a:endParaRPr>
          </a:p>
        </p:txBody>
      </p:sp>
      <p:sp>
        <p:nvSpPr>
          <p:cNvPr id="2" name="标题 1">
            <a:extLst>
              <a:ext uri="{FF2B5EF4-FFF2-40B4-BE49-F238E27FC236}">
                <a16:creationId xmlns:a16="http://schemas.microsoft.com/office/drawing/2014/main" id="{C48E236D-222C-4F4B-29CC-5642B105AD72}"/>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Database Management System (DBMS) </a:t>
            </a:r>
            <a:endParaRPr lang="zh-CN" altLang="en-US" sz="3600" dirty="0">
              <a:latin typeface="Cambria" panose="02040503050406030204" pitchFamily="18" charset="0"/>
              <a:ea typeface="+mn-ea"/>
            </a:endParaRPr>
          </a:p>
        </p:txBody>
      </p:sp>
      <p:pic>
        <p:nvPicPr>
          <p:cNvPr id="4" name="Picture 4">
            <a:extLst>
              <a:ext uri="{FF2B5EF4-FFF2-40B4-BE49-F238E27FC236}">
                <a16:creationId xmlns:a16="http://schemas.microsoft.com/office/drawing/2014/main" id="{03B38CCF-1F8E-2A6D-EF3F-758D55D69E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9413" y="4352294"/>
            <a:ext cx="3131831" cy="10961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MySQL是什么_ MySQL数据库_开源数据库-AWS云服务">
            <a:extLst>
              <a:ext uri="{FF2B5EF4-FFF2-40B4-BE49-F238E27FC236}">
                <a16:creationId xmlns:a16="http://schemas.microsoft.com/office/drawing/2014/main" id="{5BC7759D-1BDA-FA3C-5810-81799D8A85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4879" y="3459138"/>
            <a:ext cx="1942239" cy="9546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Database of Databases - TiDB">
            <a:extLst>
              <a:ext uri="{FF2B5EF4-FFF2-40B4-BE49-F238E27FC236}">
                <a16:creationId xmlns:a16="http://schemas.microsoft.com/office/drawing/2014/main" id="{0A3668C0-A2AF-BCDB-8417-EE337F47D6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34161" y="5662139"/>
            <a:ext cx="1867518" cy="726096"/>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FC9C83E8-2E6E-B477-E9E9-94E4EBCFFAE0}"/>
              </a:ext>
            </a:extLst>
          </p:cNvPr>
          <p:cNvPicPr>
            <a:picLocks noChangeAspect="1"/>
          </p:cNvPicPr>
          <p:nvPr/>
        </p:nvPicPr>
        <p:blipFill>
          <a:blip r:embed="rId6"/>
          <a:stretch>
            <a:fillRect/>
          </a:stretch>
        </p:blipFill>
        <p:spPr>
          <a:xfrm>
            <a:off x="8166683" y="2488346"/>
            <a:ext cx="2062719" cy="2140423"/>
          </a:xfrm>
          <a:prstGeom prst="rect">
            <a:avLst/>
          </a:prstGeom>
        </p:spPr>
      </p:pic>
      <p:sp>
        <p:nvSpPr>
          <p:cNvPr id="10" name="灯片编号占位符 9">
            <a:extLst>
              <a:ext uri="{FF2B5EF4-FFF2-40B4-BE49-F238E27FC236}">
                <a16:creationId xmlns:a16="http://schemas.microsoft.com/office/drawing/2014/main" id="{568C0138-7529-4D92-3553-22B1409462A6}"/>
              </a:ext>
            </a:extLst>
          </p:cNvPr>
          <p:cNvSpPr>
            <a:spLocks noGrp="1"/>
          </p:cNvSpPr>
          <p:nvPr>
            <p:ph type="sldNum" sz="quarter" idx="4"/>
          </p:nvPr>
        </p:nvSpPr>
        <p:spPr/>
        <p:txBody>
          <a:bodyPr/>
          <a:lstStyle/>
          <a:p>
            <a:fld id="{27CAE394-06E6-47A3-B6CA-A6802AF0F537}" type="slidenum">
              <a:rPr lang="zh-CN" altLang="en-US" smtClean="0"/>
              <a:pPr/>
              <a:t>2</a:t>
            </a:fld>
            <a:endParaRPr lang="zh-CN" altLang="en-US" dirty="0"/>
          </a:p>
        </p:txBody>
      </p:sp>
      <p:pic>
        <p:nvPicPr>
          <p:cNvPr id="11" name="图片 10">
            <a:extLst>
              <a:ext uri="{FF2B5EF4-FFF2-40B4-BE49-F238E27FC236}">
                <a16:creationId xmlns:a16="http://schemas.microsoft.com/office/drawing/2014/main" id="{9141CBB3-37C7-6116-E879-3278B20D92FA}"/>
              </a:ext>
            </a:extLst>
          </p:cNvPr>
          <p:cNvPicPr>
            <a:picLocks noChangeAspect="1"/>
          </p:cNvPicPr>
          <p:nvPr/>
        </p:nvPicPr>
        <p:blipFill>
          <a:blip r:embed="rId7"/>
          <a:stretch>
            <a:fillRect/>
          </a:stretch>
        </p:blipFill>
        <p:spPr>
          <a:xfrm>
            <a:off x="7024081" y="4997947"/>
            <a:ext cx="3605806" cy="830997"/>
          </a:xfrm>
          <a:prstGeom prst="rect">
            <a:avLst/>
          </a:prstGeom>
        </p:spPr>
      </p:pic>
      <p:grpSp>
        <p:nvGrpSpPr>
          <p:cNvPr id="13" name="组合 12">
            <a:extLst>
              <a:ext uri="{FF2B5EF4-FFF2-40B4-BE49-F238E27FC236}">
                <a16:creationId xmlns:a16="http://schemas.microsoft.com/office/drawing/2014/main" id="{8CCB56D5-501B-6E3F-9E71-9EA1BBCB1048}"/>
              </a:ext>
            </a:extLst>
          </p:cNvPr>
          <p:cNvGrpSpPr/>
          <p:nvPr/>
        </p:nvGrpSpPr>
        <p:grpSpPr>
          <a:xfrm>
            <a:off x="2315683" y="2561460"/>
            <a:ext cx="2209822" cy="1096140"/>
            <a:chOff x="7390794" y="4369270"/>
            <a:chExt cx="3144124" cy="1498812"/>
          </a:xfrm>
        </p:grpSpPr>
        <p:pic>
          <p:nvPicPr>
            <p:cNvPr id="14" name="图片 13">
              <a:extLst>
                <a:ext uri="{FF2B5EF4-FFF2-40B4-BE49-F238E27FC236}">
                  <a16:creationId xmlns:a16="http://schemas.microsoft.com/office/drawing/2014/main" id="{F14E74E7-8B16-3CB0-B63B-E195AC9C6CBB}"/>
                </a:ext>
              </a:extLst>
            </p:cNvPr>
            <p:cNvPicPr>
              <a:picLocks noChangeAspect="1"/>
            </p:cNvPicPr>
            <p:nvPr/>
          </p:nvPicPr>
          <p:blipFill>
            <a:blip r:embed="rId8"/>
            <a:stretch>
              <a:fillRect/>
            </a:stretch>
          </p:blipFill>
          <p:spPr>
            <a:xfrm>
              <a:off x="7390794" y="4369270"/>
              <a:ext cx="3144124" cy="1498812"/>
            </a:xfrm>
            <a:prstGeom prst="rect">
              <a:avLst/>
            </a:prstGeom>
          </p:spPr>
        </p:pic>
        <p:sp>
          <p:nvSpPr>
            <p:cNvPr id="15" name="矩形 14">
              <a:extLst>
                <a:ext uri="{FF2B5EF4-FFF2-40B4-BE49-F238E27FC236}">
                  <a16:creationId xmlns:a16="http://schemas.microsoft.com/office/drawing/2014/main" id="{3D1D3E7A-3A35-462D-B5AA-C1E8C7C397E1}"/>
                </a:ext>
              </a:extLst>
            </p:cNvPr>
            <p:cNvSpPr/>
            <p:nvPr/>
          </p:nvSpPr>
          <p:spPr bwMode="auto">
            <a:xfrm>
              <a:off x="9435262" y="4369270"/>
              <a:ext cx="1099656" cy="567455"/>
            </a:xfrm>
            <a:prstGeom prst="rect">
              <a:avLst/>
            </a:prstGeom>
            <a:solidFill>
              <a:schemeClr val="bg1"/>
            </a:solidFill>
            <a:ln w="28575">
              <a:no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grpSp>
    </p:spTree>
    <p:extLst>
      <p:ext uri="{BB962C8B-B14F-4D97-AF65-F5344CB8AC3E}">
        <p14:creationId xmlns:p14="http://schemas.microsoft.com/office/powerpoint/2010/main" val="3669246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Evaluate </a:t>
            </a:r>
            <a:r>
              <a:rPr lang="en-US" altLang="zh-CN" sz="2400" dirty="0" err="1">
                <a:latin typeface="Cambria" panose="02040503050406030204" pitchFamily="18" charset="0"/>
                <a:ea typeface="Cambria" panose="02040503050406030204" pitchFamily="18" charset="0"/>
              </a:rPr>
              <a:t>Troc</a:t>
            </a:r>
            <a:r>
              <a:rPr lang="en-US" altLang="zh-CN" sz="2400" dirty="0">
                <a:latin typeface="Cambria" panose="02040503050406030204" pitchFamily="18" charset="0"/>
                <a:ea typeface="Cambria" panose="02040503050406030204" pitchFamily="18" charset="0"/>
              </a:rPr>
              <a:t> on three widely-used DBMSs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Evaluation</a:t>
            </a:r>
            <a:endParaRPr lang="zh-CN" altLang="en-US" sz="3600" dirty="0">
              <a:latin typeface="Cambria" panose="02040503050406030204" pitchFamily="18" charset="0"/>
              <a:ea typeface="+mn-ea"/>
            </a:endParaRPr>
          </a:p>
        </p:txBody>
      </p:sp>
      <p:graphicFrame>
        <p:nvGraphicFramePr>
          <p:cNvPr id="4" name="表格 3">
            <a:extLst>
              <a:ext uri="{FF2B5EF4-FFF2-40B4-BE49-F238E27FC236}">
                <a16:creationId xmlns:a16="http://schemas.microsoft.com/office/drawing/2014/main" id="{8DD866BA-B20A-FC1D-77DA-C57C2B7D6B60}"/>
              </a:ext>
            </a:extLst>
          </p:cNvPr>
          <p:cNvGraphicFramePr>
            <a:graphicFrameLocks noGrp="1"/>
          </p:cNvGraphicFramePr>
          <p:nvPr>
            <p:extLst>
              <p:ext uri="{D42A27DB-BD31-4B8C-83A1-F6EECF244321}">
                <p14:modId xmlns:p14="http://schemas.microsoft.com/office/powerpoint/2010/main" val="4190439030"/>
              </p:ext>
            </p:extLst>
          </p:nvPr>
        </p:nvGraphicFramePr>
        <p:xfrm>
          <a:off x="2031998" y="2652684"/>
          <a:ext cx="8128001" cy="18542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938540990"/>
                    </a:ext>
                  </a:extLst>
                </a:gridCol>
                <a:gridCol w="1196489">
                  <a:extLst>
                    <a:ext uri="{9D8B030D-6E8A-4147-A177-3AD203B41FA5}">
                      <a16:colId xmlns:a16="http://schemas.microsoft.com/office/drawing/2014/main" val="405477311"/>
                    </a:ext>
                  </a:extLst>
                </a:gridCol>
                <a:gridCol w="2205318">
                  <a:extLst>
                    <a:ext uri="{9D8B030D-6E8A-4147-A177-3AD203B41FA5}">
                      <a16:colId xmlns:a16="http://schemas.microsoft.com/office/drawing/2014/main" val="3239478679"/>
                    </a:ext>
                  </a:extLst>
                </a:gridCol>
                <a:gridCol w="673548">
                  <a:extLst>
                    <a:ext uri="{9D8B030D-6E8A-4147-A177-3AD203B41FA5}">
                      <a16:colId xmlns:a16="http://schemas.microsoft.com/office/drawing/2014/main" val="3997988191"/>
                    </a:ext>
                  </a:extLst>
                </a:gridCol>
                <a:gridCol w="673549">
                  <a:extLst>
                    <a:ext uri="{9D8B030D-6E8A-4147-A177-3AD203B41FA5}">
                      <a16:colId xmlns:a16="http://schemas.microsoft.com/office/drawing/2014/main" val="3761297068"/>
                    </a:ext>
                  </a:extLst>
                </a:gridCol>
                <a:gridCol w="673549">
                  <a:extLst>
                    <a:ext uri="{9D8B030D-6E8A-4147-A177-3AD203B41FA5}">
                      <a16:colId xmlns:a16="http://schemas.microsoft.com/office/drawing/2014/main" val="285381405"/>
                    </a:ext>
                  </a:extLst>
                </a:gridCol>
                <a:gridCol w="673548">
                  <a:extLst>
                    <a:ext uri="{9D8B030D-6E8A-4147-A177-3AD203B41FA5}">
                      <a16:colId xmlns:a16="http://schemas.microsoft.com/office/drawing/2014/main" val="1423122837"/>
                    </a:ext>
                  </a:extLst>
                </a:gridCol>
              </a:tblGrid>
              <a:tr h="370840">
                <a:tc rowSpan="2">
                  <a:txBody>
                    <a:bodyPr/>
                    <a:lstStyle/>
                    <a:p>
                      <a:pPr algn="ctr"/>
                      <a:r>
                        <a:rPr lang="en-US" altLang="zh-CN" sz="1800" b="1" dirty="0">
                          <a:latin typeface="Cambria" panose="02040503050406030204" pitchFamily="18" charset="0"/>
                          <a:ea typeface="Cambria" panose="02040503050406030204" pitchFamily="18" charset="0"/>
                        </a:rPr>
                        <a:t>DBMS</a:t>
                      </a:r>
                      <a:endParaRPr lang="zh-CN" altLang="en-US" sz="1800" b="1"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tcPr>
                </a:tc>
                <a:tc rowSpan="2">
                  <a:txBody>
                    <a:bodyPr/>
                    <a:lstStyle/>
                    <a:p>
                      <a:pPr algn="ctr"/>
                      <a:r>
                        <a:rPr lang="en-US" altLang="zh-CN" sz="1800" b="1" dirty="0">
                          <a:latin typeface="Cambria" panose="02040503050406030204" pitchFamily="18" charset="0"/>
                          <a:ea typeface="Cambria" panose="02040503050406030204" pitchFamily="18" charset="0"/>
                        </a:rPr>
                        <a:t>Rank</a:t>
                      </a:r>
                      <a:endParaRPr lang="zh-CN" altLang="en-US" sz="1800" b="1" baseline="30000"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tcPr>
                </a:tc>
                <a:tc rowSpan="2">
                  <a:txBody>
                    <a:bodyPr/>
                    <a:lstStyle/>
                    <a:p>
                      <a:pPr algn="ctr"/>
                      <a:r>
                        <a:rPr lang="en-US" altLang="zh-CN" sz="1800" b="1" dirty="0">
                          <a:latin typeface="Cambria" panose="02040503050406030204" pitchFamily="18" charset="0"/>
                          <a:ea typeface="Cambria" panose="02040503050406030204" pitchFamily="18" charset="0"/>
                        </a:rPr>
                        <a:t>GitHub Star</a:t>
                      </a:r>
                      <a:endParaRPr lang="zh-CN" altLang="en-US" sz="1800" b="1"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tcPr>
                </a:tc>
                <a:tc gridSpan="4">
                  <a:txBody>
                    <a:bodyPr/>
                    <a:lstStyle/>
                    <a:p>
                      <a:pPr algn="ctr"/>
                      <a:r>
                        <a:rPr lang="en-US" altLang="zh-CN" sz="1800" b="1" dirty="0">
                          <a:latin typeface="Cambria" panose="02040503050406030204" pitchFamily="18" charset="0"/>
                          <a:ea typeface="Cambria" panose="02040503050406030204" pitchFamily="18" charset="0"/>
                        </a:rPr>
                        <a:t>Isolation Levels</a:t>
                      </a:r>
                      <a:endParaRPr lang="zh-CN" altLang="en-US" sz="1800" b="1"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91854370"/>
                  </a:ext>
                </a:extLst>
              </a:tr>
              <a:tr h="370840">
                <a:tc vMerge="1">
                  <a:txBody>
                    <a:bodyPr/>
                    <a:lstStyle/>
                    <a:p>
                      <a:pPr algn="ctr"/>
                      <a:endParaRPr lang="zh-CN" altLang="en-US" sz="1800" dirty="0"/>
                    </a:p>
                  </a:txBody>
                  <a:tcPr/>
                </a:tc>
                <a:tc vMerge="1">
                  <a:txBody>
                    <a:bodyPr/>
                    <a:lstStyle/>
                    <a:p>
                      <a:pPr algn="ctr"/>
                      <a:endParaRPr lang="zh-CN" altLang="en-US" sz="1800" b="1" baseline="30000" dirty="0"/>
                    </a:p>
                  </a:txBody>
                  <a:tcPr anchor="ctr"/>
                </a:tc>
                <a:tc vMerge="1">
                  <a:txBody>
                    <a:bodyPr/>
                    <a:lstStyle/>
                    <a:p>
                      <a:pPr algn="ctr"/>
                      <a:endParaRPr lang="zh-CN" altLang="en-US" sz="1800" dirty="0"/>
                    </a:p>
                  </a:txBody>
                  <a:tcPr/>
                </a:tc>
                <a:tc>
                  <a:txBody>
                    <a:bodyPr/>
                    <a:lstStyle/>
                    <a:p>
                      <a:pPr algn="ctr"/>
                      <a:r>
                        <a:rPr lang="en-US" altLang="zh-CN" sz="1800" b="1" dirty="0">
                          <a:latin typeface="Cambria" panose="02040503050406030204" pitchFamily="18" charset="0"/>
                          <a:ea typeface="Cambria" panose="02040503050406030204" pitchFamily="18" charset="0"/>
                        </a:rPr>
                        <a:t>RU</a:t>
                      </a:r>
                      <a:endParaRPr lang="zh-CN" altLang="en-US" sz="1800" b="1"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pPr algn="ctr"/>
                      <a:r>
                        <a:rPr lang="en-US" altLang="zh-CN" sz="1800" b="1" dirty="0">
                          <a:latin typeface="Cambria" panose="02040503050406030204" pitchFamily="18" charset="0"/>
                          <a:ea typeface="Cambria" panose="02040503050406030204" pitchFamily="18" charset="0"/>
                        </a:rPr>
                        <a:t>RC</a:t>
                      </a:r>
                      <a:endParaRPr lang="zh-CN" altLang="en-US" sz="1800" b="1"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pPr algn="ctr"/>
                      <a:r>
                        <a:rPr lang="en-US" altLang="zh-CN" sz="1800" b="1" dirty="0">
                          <a:latin typeface="Cambria" panose="02040503050406030204" pitchFamily="18" charset="0"/>
                          <a:ea typeface="Cambria" panose="02040503050406030204" pitchFamily="18" charset="0"/>
                        </a:rPr>
                        <a:t>RR</a:t>
                      </a:r>
                      <a:endParaRPr lang="zh-CN" altLang="en-US" sz="1800" b="1"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pPr algn="ctr"/>
                      <a:r>
                        <a:rPr lang="en-US" altLang="zh-CN" sz="1800" b="1" dirty="0">
                          <a:latin typeface="Cambria" panose="02040503050406030204" pitchFamily="18" charset="0"/>
                          <a:ea typeface="Cambria" panose="02040503050406030204" pitchFamily="18" charset="0"/>
                        </a:rPr>
                        <a:t>SER</a:t>
                      </a:r>
                      <a:endParaRPr lang="zh-CN" altLang="en-US" sz="1800" b="1"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extLst>
                  <a:ext uri="{0D108BD9-81ED-4DB2-BD59-A6C34878D82A}">
                    <a16:rowId xmlns:a16="http://schemas.microsoft.com/office/drawing/2014/main" val="2352278100"/>
                  </a:ext>
                </a:extLst>
              </a:tr>
              <a:tr h="370840">
                <a:tc>
                  <a:txBody>
                    <a:bodyPr/>
                    <a:lstStyle/>
                    <a:p>
                      <a:pPr algn="ctr"/>
                      <a:r>
                        <a:rPr lang="en-US" altLang="zh-CN" sz="1800" dirty="0">
                          <a:latin typeface="Cambria" panose="02040503050406030204" pitchFamily="18" charset="0"/>
                          <a:ea typeface="Cambria" panose="02040503050406030204" pitchFamily="18" charset="0"/>
                        </a:rPr>
                        <a:t>MySQL</a:t>
                      </a:r>
                      <a:endParaRPr lang="zh-CN" altLang="en-US" sz="1800"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28575" cap="flat" cmpd="sng" algn="ctr">
                      <a:noFill/>
                      <a:prstDash val="solid"/>
                      <a:round/>
                      <a:headEnd type="none" w="med" len="med"/>
                      <a:tailEnd type="none" w="med" len="med"/>
                    </a:lnB>
                  </a:tcPr>
                </a:tc>
                <a:tc>
                  <a:txBody>
                    <a:bodyPr/>
                    <a:lstStyle/>
                    <a:p>
                      <a:pPr algn="ctr"/>
                      <a:r>
                        <a:rPr lang="en-US" altLang="zh-CN" sz="1800" dirty="0">
                          <a:latin typeface="Cambria" panose="02040503050406030204" pitchFamily="18" charset="0"/>
                          <a:ea typeface="Cambria" panose="02040503050406030204" pitchFamily="18" charset="0"/>
                        </a:rPr>
                        <a:t>2</a:t>
                      </a:r>
                      <a:endParaRPr lang="zh-CN" altLang="en-US" sz="1800"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28575" cap="flat" cmpd="sng" algn="ctr">
                      <a:noFill/>
                      <a:prstDash val="solid"/>
                      <a:round/>
                      <a:headEnd type="none" w="med" len="med"/>
                      <a:tailEnd type="none" w="med" len="med"/>
                    </a:lnB>
                  </a:tcPr>
                </a:tc>
                <a:tc>
                  <a:txBody>
                    <a:bodyPr/>
                    <a:lstStyle/>
                    <a:p>
                      <a:pPr algn="ctr"/>
                      <a:r>
                        <a:rPr lang="en-US" altLang="zh-CN" sz="1800" dirty="0">
                          <a:latin typeface="Cambria" panose="02040503050406030204" pitchFamily="18" charset="0"/>
                          <a:ea typeface="Cambria" panose="02040503050406030204" pitchFamily="18" charset="0"/>
                        </a:rPr>
                        <a:t>8.7k</a:t>
                      </a:r>
                      <a:endParaRPr lang="zh-CN" altLang="en-US" sz="1800"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28575" cap="flat" cmpd="sng" algn="ctr">
                      <a:noFill/>
                      <a:prstDash val="solid"/>
                      <a:round/>
                      <a:headEnd type="none" w="med" len="med"/>
                      <a:tailEnd type="none" w="med" len="med"/>
                    </a:lnB>
                  </a:tcPr>
                </a:tc>
                <a:tc>
                  <a:txBody>
                    <a:bodyPr/>
                    <a:lstStyle/>
                    <a:p>
                      <a:pPr algn="ct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28575" cap="flat" cmpd="sng" algn="ctr">
                      <a:noFill/>
                      <a:prstDash val="solid"/>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28575" cap="flat" cmpd="sng" algn="ctr">
                      <a:noFill/>
                      <a:prstDash val="solid"/>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28575" cap="flat" cmpd="sng" algn="ctr">
                      <a:noFill/>
                      <a:prstDash val="solid"/>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28575" cap="flat" cmpd="sng" algn="ctr">
                      <a:noFill/>
                      <a:prstDash val="solid"/>
                      <a:round/>
                      <a:headEnd type="none" w="med" len="med"/>
                      <a:tailEnd type="none" w="med" len="med"/>
                    </a:lnB>
                  </a:tcPr>
                </a:tc>
                <a:extLst>
                  <a:ext uri="{0D108BD9-81ED-4DB2-BD59-A6C34878D82A}">
                    <a16:rowId xmlns:a16="http://schemas.microsoft.com/office/drawing/2014/main" val="3201439906"/>
                  </a:ext>
                </a:extLst>
              </a:tr>
              <a:tr h="370840">
                <a:tc>
                  <a:txBody>
                    <a:bodyPr/>
                    <a:lstStyle/>
                    <a:p>
                      <a:pPr algn="ctr"/>
                      <a:r>
                        <a:rPr lang="en-US" altLang="zh-CN" sz="1800" dirty="0">
                          <a:latin typeface="Cambria" panose="02040503050406030204" pitchFamily="18" charset="0"/>
                          <a:ea typeface="Cambria" panose="02040503050406030204" pitchFamily="18" charset="0"/>
                        </a:rPr>
                        <a:t>MariaDB</a:t>
                      </a:r>
                      <a:endParaRPr lang="zh-CN" altLang="en-US" sz="1800"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CN" sz="1800" dirty="0">
                          <a:latin typeface="Cambria" panose="02040503050406030204" pitchFamily="18" charset="0"/>
                          <a:ea typeface="Cambria" panose="02040503050406030204" pitchFamily="18" charset="0"/>
                        </a:rPr>
                        <a:t>13</a:t>
                      </a:r>
                      <a:endParaRPr lang="zh-CN" altLang="en-US" sz="1800"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r>
                        <a:rPr lang="en-US" altLang="zh-CN" sz="1800" dirty="0">
                          <a:latin typeface="Cambria" panose="02040503050406030204" pitchFamily="18" charset="0"/>
                          <a:ea typeface="Cambria" panose="02040503050406030204" pitchFamily="18" charset="0"/>
                        </a:rPr>
                        <a:t>4.7k</a:t>
                      </a:r>
                      <a:endParaRPr lang="zh-CN" altLang="en-US" sz="1800"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694607399"/>
                  </a:ext>
                </a:extLst>
              </a:tr>
              <a:tr h="370840">
                <a:tc>
                  <a:txBody>
                    <a:bodyPr/>
                    <a:lstStyle/>
                    <a:p>
                      <a:pPr algn="ctr"/>
                      <a:r>
                        <a:rPr lang="en-US" altLang="zh-CN" sz="1800" dirty="0" err="1">
                          <a:latin typeface="Cambria" panose="02040503050406030204" pitchFamily="18" charset="0"/>
                          <a:ea typeface="Cambria" panose="02040503050406030204" pitchFamily="18" charset="0"/>
                        </a:rPr>
                        <a:t>TiDB</a:t>
                      </a:r>
                      <a:endParaRPr lang="zh-CN" altLang="en-US" sz="1800"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dirty="0">
                          <a:latin typeface="Cambria" panose="02040503050406030204" pitchFamily="18" charset="0"/>
                          <a:ea typeface="Cambria" panose="02040503050406030204" pitchFamily="18" charset="0"/>
                        </a:rPr>
                        <a:t>108</a:t>
                      </a:r>
                      <a:endParaRPr lang="zh-CN" altLang="en-US" sz="1800"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dirty="0">
                          <a:latin typeface="Cambria" panose="02040503050406030204" pitchFamily="18" charset="0"/>
                          <a:ea typeface="Cambria" panose="02040503050406030204" pitchFamily="18" charset="0"/>
                        </a:rPr>
                        <a:t>33.3k</a:t>
                      </a:r>
                      <a:endParaRPr lang="zh-CN" altLang="en-US" sz="1800"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1800"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1800" dirty="0">
                        <a:latin typeface="Cambria" panose="020405030504060302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7846346"/>
                  </a:ext>
                </a:extLst>
              </a:tr>
            </a:tbl>
          </a:graphicData>
        </a:graphic>
      </p:graphicFrame>
      <p:sp>
        <p:nvSpPr>
          <p:cNvPr id="6" name="文本框 5">
            <a:extLst>
              <a:ext uri="{FF2B5EF4-FFF2-40B4-BE49-F238E27FC236}">
                <a16:creationId xmlns:a16="http://schemas.microsoft.com/office/drawing/2014/main" id="{0CA1013C-006F-5FEF-2838-A9F78B104ADB}"/>
              </a:ext>
            </a:extLst>
          </p:cNvPr>
          <p:cNvSpPr txBox="1"/>
          <p:nvPr/>
        </p:nvSpPr>
        <p:spPr>
          <a:xfrm>
            <a:off x="3047998" y="4831870"/>
            <a:ext cx="6096000" cy="646331"/>
          </a:xfrm>
          <a:prstGeom prst="rect">
            <a:avLst/>
          </a:prstGeom>
          <a:noFill/>
        </p:spPr>
        <p:txBody>
          <a:bodyPr wrap="square">
            <a:spAutoFit/>
          </a:bodyPr>
          <a:lstStyle/>
          <a:p>
            <a:pPr lvl="1"/>
            <a:r>
              <a:rPr lang="en-US" altLang="zh-CN" sz="1800" b="0" dirty="0">
                <a:latin typeface="Cambria" panose="02040503050406030204" pitchFamily="18" charset="0"/>
                <a:ea typeface="Cambria" panose="02040503050406030204" pitchFamily="18" charset="0"/>
              </a:rPr>
              <a:t>RU: Read Uncommitted		RR: Repeatable Read</a:t>
            </a:r>
          </a:p>
          <a:p>
            <a:pPr lvl="1"/>
            <a:r>
              <a:rPr lang="en-US" altLang="zh-CN" sz="1800" b="0" dirty="0">
                <a:latin typeface="Cambria" panose="02040503050406030204" pitchFamily="18" charset="0"/>
                <a:ea typeface="Cambria" panose="02040503050406030204" pitchFamily="18" charset="0"/>
              </a:rPr>
              <a:t>RC: Read Committed		SER: Serializable</a:t>
            </a:r>
          </a:p>
        </p:txBody>
      </p:sp>
      <p:sp>
        <p:nvSpPr>
          <p:cNvPr id="5" name="灯片编号占位符 4">
            <a:extLst>
              <a:ext uri="{FF2B5EF4-FFF2-40B4-BE49-F238E27FC236}">
                <a16:creationId xmlns:a16="http://schemas.microsoft.com/office/drawing/2014/main" id="{7F004115-8D52-DE4A-6F7C-3A6D75E87499}"/>
              </a:ext>
            </a:extLst>
          </p:cNvPr>
          <p:cNvSpPr>
            <a:spLocks noGrp="1"/>
          </p:cNvSpPr>
          <p:nvPr>
            <p:ph type="sldNum" sz="quarter" idx="4"/>
          </p:nvPr>
        </p:nvSpPr>
        <p:spPr/>
        <p:txBody>
          <a:bodyPr/>
          <a:lstStyle/>
          <a:p>
            <a:fld id="{27CAE394-06E6-47A3-B6CA-A6802AF0F537}" type="slidenum">
              <a:rPr lang="zh-CN" altLang="en-US" smtClean="0"/>
              <a:pPr/>
              <a:t>20</a:t>
            </a:fld>
            <a:endParaRPr lang="zh-CN" altLang="en-US" dirty="0"/>
          </a:p>
        </p:txBody>
      </p:sp>
    </p:spTree>
    <p:extLst>
      <p:ext uri="{BB962C8B-B14F-4D97-AF65-F5344CB8AC3E}">
        <p14:creationId xmlns:p14="http://schemas.microsoft.com/office/powerpoint/2010/main" val="241685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err="1">
                <a:latin typeface="Cambria" panose="02040503050406030204" pitchFamily="18" charset="0"/>
                <a:ea typeface="Cambria" panose="02040503050406030204" pitchFamily="18" charset="0"/>
              </a:rPr>
              <a:t>Troc</a:t>
            </a:r>
            <a:r>
              <a:rPr lang="en-US" altLang="zh-CN" sz="2400" dirty="0">
                <a:latin typeface="Cambria" panose="02040503050406030204" pitchFamily="18" charset="0"/>
                <a:ea typeface="Cambria" panose="02040503050406030204" pitchFamily="18" charset="0"/>
              </a:rPr>
              <a:t> has detected 12 unique bugs, including 7 new confirmed bugs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Bug Results</a:t>
            </a:r>
            <a:endParaRPr lang="zh-CN" altLang="en-US" sz="3600" dirty="0">
              <a:latin typeface="Cambria" panose="02040503050406030204" pitchFamily="18" charset="0"/>
              <a:ea typeface="+mn-ea"/>
            </a:endParaRPr>
          </a:p>
        </p:txBody>
      </p:sp>
      <p:graphicFrame>
        <p:nvGraphicFramePr>
          <p:cNvPr id="5" name="表格 4">
            <a:extLst>
              <a:ext uri="{FF2B5EF4-FFF2-40B4-BE49-F238E27FC236}">
                <a16:creationId xmlns:a16="http://schemas.microsoft.com/office/drawing/2014/main" id="{4EDE1221-E473-FCDE-AB1C-37BB411C8B16}"/>
              </a:ext>
            </a:extLst>
          </p:cNvPr>
          <p:cNvGraphicFramePr>
            <a:graphicFrameLocks noGrp="1"/>
          </p:cNvGraphicFramePr>
          <p:nvPr/>
        </p:nvGraphicFramePr>
        <p:xfrm>
          <a:off x="2654400" y="2833635"/>
          <a:ext cx="6883200" cy="1854160"/>
        </p:xfrm>
        <a:graphic>
          <a:graphicData uri="http://schemas.openxmlformats.org/drawingml/2006/table">
            <a:tbl>
              <a:tblPr firstRow="1" bandRow="1">
                <a:tableStyleId>{46F890A9-2807-4EBB-B81D-B2AA78EC7F39}</a:tableStyleId>
              </a:tblPr>
              <a:tblGrid>
                <a:gridCol w="1720800">
                  <a:extLst>
                    <a:ext uri="{9D8B030D-6E8A-4147-A177-3AD203B41FA5}">
                      <a16:colId xmlns:a16="http://schemas.microsoft.com/office/drawing/2014/main" val="456747482"/>
                    </a:ext>
                  </a:extLst>
                </a:gridCol>
                <a:gridCol w="1720800">
                  <a:extLst>
                    <a:ext uri="{9D8B030D-6E8A-4147-A177-3AD203B41FA5}">
                      <a16:colId xmlns:a16="http://schemas.microsoft.com/office/drawing/2014/main" val="2454249584"/>
                    </a:ext>
                  </a:extLst>
                </a:gridCol>
                <a:gridCol w="1720800">
                  <a:extLst>
                    <a:ext uri="{9D8B030D-6E8A-4147-A177-3AD203B41FA5}">
                      <a16:colId xmlns:a16="http://schemas.microsoft.com/office/drawing/2014/main" val="314275934"/>
                    </a:ext>
                  </a:extLst>
                </a:gridCol>
                <a:gridCol w="1720800">
                  <a:extLst>
                    <a:ext uri="{9D8B030D-6E8A-4147-A177-3AD203B41FA5}">
                      <a16:colId xmlns:a16="http://schemas.microsoft.com/office/drawing/2014/main" val="2063243189"/>
                    </a:ext>
                  </a:extLst>
                </a:gridCol>
              </a:tblGrid>
              <a:tr h="370800">
                <a:tc>
                  <a:txBody>
                    <a:bodyPr/>
                    <a:lstStyle/>
                    <a:p>
                      <a:pPr algn="l"/>
                      <a:r>
                        <a:rPr lang="en-US" altLang="zh-CN" sz="1800" baseline="0" dirty="0">
                          <a:solidFill>
                            <a:schemeClr val="tx1"/>
                          </a:solidFill>
                          <a:latin typeface="Cambria" panose="02040503050406030204" pitchFamily="18" charset="0"/>
                          <a:ea typeface="Cambria" panose="02040503050406030204" pitchFamily="18" charset="0"/>
                        </a:rPr>
                        <a:t>DBMS</a:t>
                      </a:r>
                      <a:endParaRPr lang="zh-CN" altLang="en-US" sz="1800" baseline="0" dirty="0">
                        <a:solidFill>
                          <a:schemeClr val="tx1"/>
                        </a:solidFill>
                        <a:latin typeface="Cambria" panose="02040503050406030204" pitchFamily="18" charset="0"/>
                        <a:ea typeface="华文仿宋" panose="02010600040101010101" pitchFamily="2" charset="-122"/>
                      </a:endParaRPr>
                    </a:p>
                  </a:txBody>
                  <a:tcPr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aseline="0" dirty="0">
                          <a:solidFill>
                            <a:schemeClr val="tx1"/>
                          </a:solidFill>
                          <a:latin typeface="Cambria" panose="02040503050406030204" pitchFamily="18" charset="0"/>
                          <a:ea typeface="Cambria" panose="02040503050406030204" pitchFamily="18" charset="0"/>
                        </a:rPr>
                        <a:t>Total</a:t>
                      </a:r>
                      <a:endParaRPr lang="zh-CN" altLang="en-US" sz="1800" baseline="0" dirty="0">
                        <a:solidFill>
                          <a:schemeClr val="tx1"/>
                        </a:solidFill>
                        <a:latin typeface="Cambria" panose="02040503050406030204" pitchFamily="18" charset="0"/>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aseline="0" dirty="0">
                          <a:solidFill>
                            <a:schemeClr val="tx1"/>
                          </a:solidFill>
                          <a:latin typeface="Cambria" panose="02040503050406030204" pitchFamily="18" charset="0"/>
                          <a:ea typeface="Cambria" panose="02040503050406030204" pitchFamily="18" charset="0"/>
                        </a:rPr>
                        <a:t>New</a:t>
                      </a:r>
                      <a:endParaRPr lang="zh-CN" altLang="en-US" sz="1800" baseline="0" dirty="0">
                        <a:solidFill>
                          <a:schemeClr val="tx1"/>
                        </a:solidFill>
                        <a:latin typeface="Cambria" panose="02040503050406030204" pitchFamily="18" charset="0"/>
                        <a:ea typeface="华文仿宋"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1219170" rtl="0" eaLnBrk="1" latinLnBrk="0" hangingPunct="1"/>
                      <a:r>
                        <a:rPr lang="en-US" altLang="zh-CN" sz="1800" b="1" kern="1200" baseline="0" dirty="0">
                          <a:solidFill>
                            <a:schemeClr val="tx1"/>
                          </a:solidFill>
                          <a:latin typeface="Cambria" panose="02040503050406030204" pitchFamily="18" charset="0"/>
                          <a:ea typeface="Cambria" panose="02040503050406030204" pitchFamily="18" charset="0"/>
                          <a:cs typeface="+mn-cs"/>
                        </a:rPr>
                        <a:t>Duplicate</a:t>
                      </a:r>
                      <a:endParaRPr lang="zh-CN" altLang="en-US" sz="1800" b="1" kern="1200" baseline="0" dirty="0">
                        <a:solidFill>
                          <a:schemeClr val="tx1"/>
                        </a:solidFill>
                        <a:latin typeface="Cambria" panose="02040503050406030204" pitchFamily="18" charset="0"/>
                        <a:ea typeface="+mn-ea"/>
                        <a:cs typeface="+mn-cs"/>
                      </a:endParaRPr>
                    </a:p>
                  </a:txBody>
                  <a:tcPr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0131910"/>
                  </a:ext>
                </a:extLst>
              </a:tr>
              <a:tr h="370840">
                <a:tc>
                  <a:txBody>
                    <a:bodyPr/>
                    <a:lstStyle/>
                    <a:p>
                      <a:pPr algn="l"/>
                      <a:r>
                        <a:rPr lang="en-US" altLang="zh-CN" sz="1800" dirty="0">
                          <a:latin typeface="Cambria" panose="02040503050406030204" pitchFamily="18" charset="0"/>
                          <a:ea typeface="Cambria" panose="02040503050406030204" pitchFamily="18" charset="0"/>
                        </a:rPr>
                        <a:t>MySQL</a:t>
                      </a:r>
                      <a:endParaRPr lang="zh-CN" altLang="en-US" sz="1800" dirty="0">
                        <a:latin typeface="Cambria" panose="02040503050406030204" pitchFamily="18" charset="0"/>
                      </a:endParaRPr>
                    </a:p>
                  </a:txBody>
                  <a:tcP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4</a:t>
                      </a:r>
                      <a:endParaRPr lang="zh-CN" altLang="en-US" sz="1800" b="1" kern="1200" baseline="0" dirty="0">
                        <a:solidFill>
                          <a:schemeClr val="dk1"/>
                        </a:solidFill>
                        <a:latin typeface="Cambria" panose="02040503050406030204" pitchFamily="18"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1</a:t>
                      </a:r>
                      <a:endParaRPr lang="zh-CN" altLang="en-US" sz="1800" b="0" kern="1200" baseline="0" dirty="0">
                        <a:solidFill>
                          <a:schemeClr val="dk1"/>
                        </a:solidFill>
                        <a:latin typeface="Cambria" panose="02040503050406030204" pitchFamily="18"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3</a:t>
                      </a:r>
                      <a:endParaRPr lang="zh-CN" altLang="en-US" sz="1800" b="0" kern="1200" baseline="0" dirty="0">
                        <a:solidFill>
                          <a:schemeClr val="dk1"/>
                        </a:solidFill>
                        <a:latin typeface="Cambria" panose="02040503050406030204" pitchFamily="18" charset="0"/>
                        <a:ea typeface="+mn-ea"/>
                        <a:cs typeface="+mn-cs"/>
                      </a:endParaRPr>
                    </a:p>
                  </a:txBody>
                  <a:tcP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577024825"/>
                  </a:ext>
                </a:extLst>
              </a:tr>
              <a:tr h="370840">
                <a:tc>
                  <a:txBody>
                    <a:bodyPr/>
                    <a:lstStyle/>
                    <a:p>
                      <a:pPr algn="l"/>
                      <a:r>
                        <a:rPr lang="en-US" altLang="zh-CN" sz="1800" dirty="0">
                          <a:latin typeface="Cambria" panose="02040503050406030204" pitchFamily="18" charset="0"/>
                          <a:ea typeface="Cambria" panose="02040503050406030204" pitchFamily="18" charset="0"/>
                        </a:rPr>
                        <a:t>MariaDB</a:t>
                      </a:r>
                      <a:endParaRPr lang="zh-CN" altLang="en-US" sz="1800" dirty="0">
                        <a:latin typeface="Cambria" panose="02040503050406030204" pitchFamily="18" charset="0"/>
                      </a:endParaRPr>
                    </a:p>
                  </a:txBody>
                  <a:tcP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4</a:t>
                      </a:r>
                      <a:endParaRPr lang="zh-CN" altLang="en-US" sz="1800" b="1" kern="1200" baseline="0" dirty="0">
                        <a:solidFill>
                          <a:schemeClr val="dk1"/>
                        </a:solidFill>
                        <a:latin typeface="Cambria" panose="02040503050406030204" pitchFamily="18"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3</a:t>
                      </a:r>
                      <a:endParaRPr lang="zh-CN" altLang="en-US" sz="1800" b="0" kern="1200" baseline="0" dirty="0">
                        <a:solidFill>
                          <a:schemeClr val="dk1"/>
                        </a:solidFill>
                        <a:latin typeface="Cambria" panose="02040503050406030204" pitchFamily="18"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1</a:t>
                      </a:r>
                      <a:endParaRPr lang="zh-CN" altLang="en-US" sz="1800" b="0" kern="1200" baseline="0" dirty="0">
                        <a:solidFill>
                          <a:schemeClr val="dk1"/>
                        </a:solidFill>
                        <a:latin typeface="Cambria" panose="02040503050406030204" pitchFamily="18" charset="0"/>
                        <a:ea typeface="+mn-ea"/>
                        <a:cs typeface="+mn-cs"/>
                      </a:endParaRPr>
                    </a:p>
                  </a:txBody>
                  <a:tcP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127602654"/>
                  </a:ext>
                </a:extLst>
              </a:tr>
              <a:tr h="370840">
                <a:tc>
                  <a:txBody>
                    <a:bodyPr/>
                    <a:lstStyle/>
                    <a:p>
                      <a:pPr algn="l"/>
                      <a:r>
                        <a:rPr lang="en-US" altLang="zh-CN" sz="1800" dirty="0" err="1">
                          <a:latin typeface="Cambria" panose="02040503050406030204" pitchFamily="18" charset="0"/>
                          <a:ea typeface="Cambria" panose="02040503050406030204" pitchFamily="18" charset="0"/>
                        </a:rPr>
                        <a:t>TiDB</a:t>
                      </a:r>
                      <a:endParaRPr lang="zh-CN" altLang="en-US" sz="1800" dirty="0">
                        <a:latin typeface="Cambria" panose="02040503050406030204" pitchFamily="18" charset="0"/>
                      </a:endParaRPr>
                    </a:p>
                  </a:txBody>
                  <a:tcP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4</a:t>
                      </a:r>
                      <a:endParaRPr lang="zh-CN" altLang="en-US" sz="1800" b="1" kern="1200" baseline="0" dirty="0">
                        <a:solidFill>
                          <a:schemeClr val="dk1"/>
                        </a:solidFill>
                        <a:latin typeface="Cambria" panose="02040503050406030204" pitchFamily="18"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3</a:t>
                      </a:r>
                      <a:endParaRPr lang="zh-CN" altLang="en-US" sz="1800" b="0" kern="1200" baseline="0" dirty="0">
                        <a:solidFill>
                          <a:schemeClr val="dk1"/>
                        </a:solidFill>
                        <a:latin typeface="Cambria" panose="02040503050406030204" pitchFamily="18"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1</a:t>
                      </a:r>
                      <a:endParaRPr lang="zh-CN" altLang="en-US" sz="1800" b="0" kern="1200" baseline="0" dirty="0">
                        <a:solidFill>
                          <a:schemeClr val="dk1"/>
                        </a:solidFill>
                        <a:latin typeface="Cambria" panose="02040503050406030204" pitchFamily="18" charset="0"/>
                        <a:ea typeface="+mn-ea"/>
                        <a:cs typeface="+mn-cs"/>
                      </a:endParaRPr>
                    </a:p>
                  </a:txBody>
                  <a:tcP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440298"/>
                  </a:ext>
                </a:extLst>
              </a:tr>
              <a:tr h="370840">
                <a:tc>
                  <a:txBody>
                    <a:bodyPr/>
                    <a:lstStyle/>
                    <a:p>
                      <a:pPr algn="l"/>
                      <a:r>
                        <a:rPr lang="en-US" altLang="zh-CN" sz="1800" b="1" baseline="0" dirty="0">
                          <a:latin typeface="Cambria" panose="02040503050406030204" pitchFamily="18" charset="0"/>
                          <a:ea typeface="Cambria" panose="02040503050406030204" pitchFamily="18" charset="0"/>
                        </a:rPr>
                        <a:t>Total</a:t>
                      </a:r>
                      <a:endParaRPr lang="zh-CN" altLang="en-US" sz="1800" b="1" baseline="0" dirty="0">
                        <a:latin typeface="Cambria" panose="02040503050406030204" pitchFamily="18" charset="0"/>
                        <a:ea typeface="华文仿宋" panose="02010600040101010101" pitchFamily="2" charset="-122"/>
                      </a:endParaRPr>
                    </a:p>
                  </a:txBody>
                  <a:tcP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12</a:t>
                      </a:r>
                      <a:endParaRPr lang="zh-CN" altLang="en-US" sz="1800" b="1" kern="1200" baseline="0" dirty="0">
                        <a:solidFill>
                          <a:schemeClr val="dk1"/>
                        </a:solidFill>
                        <a:latin typeface="Cambria" panose="02040503050406030204" pitchFamily="18"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7</a:t>
                      </a:r>
                      <a:endParaRPr lang="zh-CN" altLang="en-US" sz="1800" b="1" kern="1200" baseline="0" dirty="0">
                        <a:solidFill>
                          <a:schemeClr val="dk1"/>
                        </a:solidFill>
                        <a:latin typeface="Cambria" panose="02040503050406030204" pitchFamily="18"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5</a:t>
                      </a:r>
                      <a:endParaRPr lang="zh-CN" altLang="en-US" sz="1800" b="1" kern="1200" baseline="0" dirty="0">
                        <a:solidFill>
                          <a:schemeClr val="dk1"/>
                        </a:solidFill>
                        <a:latin typeface="Cambria" panose="02040503050406030204" pitchFamily="18" charset="0"/>
                        <a:ea typeface="+mn-ea"/>
                        <a:cs typeface="+mn-cs"/>
                      </a:endParaRPr>
                    </a:p>
                  </a:txBody>
                  <a:tcP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614739"/>
                  </a:ext>
                </a:extLst>
              </a:tr>
            </a:tbl>
          </a:graphicData>
        </a:graphic>
      </p:graphicFrame>
      <p:sp>
        <p:nvSpPr>
          <p:cNvPr id="4" name="矩形: 圆角 3">
            <a:extLst>
              <a:ext uri="{FF2B5EF4-FFF2-40B4-BE49-F238E27FC236}">
                <a16:creationId xmlns:a16="http://schemas.microsoft.com/office/drawing/2014/main" id="{FE34004B-477D-F6AC-D50E-C06BB9101802}"/>
              </a:ext>
            </a:extLst>
          </p:cNvPr>
          <p:cNvSpPr/>
          <p:nvPr/>
        </p:nvSpPr>
        <p:spPr bwMode="gray">
          <a:xfrm>
            <a:off x="6092556" y="2734676"/>
            <a:ext cx="1718733" cy="2052078"/>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latin typeface="Cambria" panose="02040503050406030204" pitchFamily="18" charset="0"/>
            </a:endParaRPr>
          </a:p>
        </p:txBody>
      </p:sp>
      <p:sp>
        <p:nvSpPr>
          <p:cNvPr id="10" name="矩形: 圆角 9">
            <a:extLst>
              <a:ext uri="{FF2B5EF4-FFF2-40B4-BE49-F238E27FC236}">
                <a16:creationId xmlns:a16="http://schemas.microsoft.com/office/drawing/2014/main" id="{FB0AFEBB-BAA8-B9F2-83B4-23CFB2C4572D}"/>
              </a:ext>
            </a:extLst>
          </p:cNvPr>
          <p:cNvSpPr/>
          <p:nvPr/>
        </p:nvSpPr>
        <p:spPr bwMode="gray">
          <a:xfrm>
            <a:off x="4375356" y="2734676"/>
            <a:ext cx="1717200" cy="2052078"/>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latin typeface="Cambria" panose="02040503050406030204" pitchFamily="18" charset="0"/>
            </a:endParaRPr>
          </a:p>
        </p:txBody>
      </p:sp>
      <p:sp>
        <p:nvSpPr>
          <p:cNvPr id="6" name="灯片编号占位符 5">
            <a:extLst>
              <a:ext uri="{FF2B5EF4-FFF2-40B4-BE49-F238E27FC236}">
                <a16:creationId xmlns:a16="http://schemas.microsoft.com/office/drawing/2014/main" id="{B234BC67-081A-478A-3B0F-6BD05EEEF44E}"/>
              </a:ext>
            </a:extLst>
          </p:cNvPr>
          <p:cNvSpPr>
            <a:spLocks noGrp="1"/>
          </p:cNvSpPr>
          <p:nvPr>
            <p:ph type="sldNum" sz="quarter" idx="4"/>
          </p:nvPr>
        </p:nvSpPr>
        <p:spPr/>
        <p:txBody>
          <a:bodyPr/>
          <a:lstStyle/>
          <a:p>
            <a:fld id="{27CAE394-06E6-47A3-B6CA-A6802AF0F537}" type="slidenum">
              <a:rPr lang="zh-CN" altLang="en-US" smtClean="0"/>
              <a:pPr/>
              <a:t>21</a:t>
            </a:fld>
            <a:endParaRPr lang="zh-CN" altLang="en-US" dirty="0"/>
          </a:p>
        </p:txBody>
      </p:sp>
    </p:spTree>
    <p:extLst>
      <p:ext uri="{BB962C8B-B14F-4D97-AF65-F5344CB8AC3E}">
        <p14:creationId xmlns:p14="http://schemas.microsoft.com/office/powerpoint/2010/main" val="3171352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A2873379-C6F5-3D11-754E-C7D6556F8504}"/>
              </a:ext>
            </a:extLst>
          </p:cNvPr>
          <p:cNvSpPr/>
          <p:nvPr/>
        </p:nvSpPr>
        <p:spPr>
          <a:xfrm>
            <a:off x="2384967" y="2052318"/>
            <a:ext cx="3527491" cy="413244"/>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BEGIN;</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6" name="矩形: 圆角 5">
            <a:extLst>
              <a:ext uri="{FF2B5EF4-FFF2-40B4-BE49-F238E27FC236}">
                <a16:creationId xmlns:a16="http://schemas.microsoft.com/office/drawing/2014/main" id="{6EC88266-BD98-3D6B-0D26-36D4E4C87674}"/>
              </a:ext>
            </a:extLst>
          </p:cNvPr>
          <p:cNvSpPr/>
          <p:nvPr/>
        </p:nvSpPr>
        <p:spPr>
          <a:xfrm>
            <a:off x="2384967" y="2559493"/>
            <a:ext cx="3527492" cy="413244"/>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SELECT * FROM 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7" name="矩形: 圆角 6">
            <a:extLst>
              <a:ext uri="{FF2B5EF4-FFF2-40B4-BE49-F238E27FC236}">
                <a16:creationId xmlns:a16="http://schemas.microsoft.com/office/drawing/2014/main" id="{A9099B52-CBBD-A2FF-0670-4BE245ACF4AA}"/>
              </a:ext>
            </a:extLst>
          </p:cNvPr>
          <p:cNvSpPr/>
          <p:nvPr/>
        </p:nvSpPr>
        <p:spPr>
          <a:xfrm>
            <a:off x="2384967" y="4087748"/>
            <a:ext cx="3527492" cy="413244"/>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lvl="0">
              <a:defRPr/>
            </a:pPr>
            <a:r>
              <a:rPr lang="en-US" altLang="zh-CN"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UPDATE t SET c1=10;</a:t>
            </a:r>
            <a:endParaRPr lang="zh-CN" altLang="en-US"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endParaRPr>
          </a:p>
        </p:txBody>
      </p:sp>
      <p:sp>
        <p:nvSpPr>
          <p:cNvPr id="8" name="矩形: 圆角 7">
            <a:extLst>
              <a:ext uri="{FF2B5EF4-FFF2-40B4-BE49-F238E27FC236}">
                <a16:creationId xmlns:a16="http://schemas.microsoft.com/office/drawing/2014/main" id="{060E5050-34AA-7636-BBE8-5503D4F5BEFF}"/>
              </a:ext>
            </a:extLst>
          </p:cNvPr>
          <p:cNvSpPr/>
          <p:nvPr/>
        </p:nvSpPr>
        <p:spPr>
          <a:xfrm>
            <a:off x="6275185" y="2791458"/>
            <a:ext cx="3527491" cy="413244"/>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BEGIN;</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9" name="矩形: 圆角 8">
            <a:extLst>
              <a:ext uri="{FF2B5EF4-FFF2-40B4-BE49-F238E27FC236}">
                <a16:creationId xmlns:a16="http://schemas.microsoft.com/office/drawing/2014/main" id="{F0A87925-CB74-6546-71E7-C034D8D15289}"/>
              </a:ext>
            </a:extLst>
          </p:cNvPr>
          <p:cNvSpPr/>
          <p:nvPr/>
        </p:nvSpPr>
        <p:spPr>
          <a:xfrm>
            <a:off x="6275186" y="3298633"/>
            <a:ext cx="3527492" cy="413244"/>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UPDATE t SET c1=10 WHERE c2=1</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E1D77841-65F6-9970-FC7E-CEC4E927DEF0}"/>
              </a:ext>
            </a:extLst>
          </p:cNvPr>
          <p:cNvSpPr/>
          <p:nvPr/>
        </p:nvSpPr>
        <p:spPr>
          <a:xfrm>
            <a:off x="6275186" y="3805808"/>
            <a:ext cx="3527490" cy="413244"/>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COMMIT</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525385" cy="461665"/>
          </a:xfrm>
        </p:spPr>
        <p:txBody>
          <a:bodyPr/>
          <a:lstStyle/>
          <a:p>
            <a:r>
              <a:rPr lang="en-US" altLang="zh-CN" sz="2400" dirty="0">
                <a:latin typeface="Cambria" panose="02040503050406030204" pitchFamily="18" charset="0"/>
                <a:ea typeface="Cambria" panose="02040503050406030204" pitchFamily="18" charset="0"/>
              </a:rPr>
              <a:t>MariaDB returns weird query result at </a:t>
            </a:r>
            <a:r>
              <a:rPr lang="en-US" altLang="zh-CN" sz="2400" u="sng" dirty="0">
                <a:latin typeface="Cambria" panose="02040503050406030204" pitchFamily="18" charset="0"/>
                <a:ea typeface="Cambria" panose="02040503050406030204" pitchFamily="18" charset="0"/>
              </a:rPr>
              <a:t>Repeatable Read</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MariaDB#26642</a:t>
            </a:r>
            <a:endParaRPr lang="zh-CN" altLang="en-US" sz="3600" dirty="0">
              <a:latin typeface="Cambria" panose="02040503050406030204" pitchFamily="18" charset="0"/>
              <a:ea typeface="+mn-ea"/>
            </a:endParaRPr>
          </a:p>
        </p:txBody>
      </p:sp>
      <p:cxnSp>
        <p:nvCxnSpPr>
          <p:cNvPr id="35" name="直接箭头连接符 34">
            <a:extLst>
              <a:ext uri="{FF2B5EF4-FFF2-40B4-BE49-F238E27FC236}">
                <a16:creationId xmlns:a16="http://schemas.microsoft.com/office/drawing/2014/main" id="{46A020F0-B105-B129-811D-55F85B31FA5D}"/>
              </a:ext>
            </a:extLst>
          </p:cNvPr>
          <p:cNvCxnSpPr>
            <a:cxnSpLocks/>
            <a:endCxn id="8" idx="1"/>
          </p:cNvCxnSpPr>
          <p:nvPr/>
        </p:nvCxnSpPr>
        <p:spPr>
          <a:xfrm>
            <a:off x="5391943" y="2759120"/>
            <a:ext cx="883242" cy="23896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CFC06D11-ACBB-93A5-57BD-871FCBFDF610}"/>
              </a:ext>
            </a:extLst>
          </p:cNvPr>
          <p:cNvCxnSpPr>
            <a:cxnSpLocks/>
          </p:cNvCxnSpPr>
          <p:nvPr/>
        </p:nvCxnSpPr>
        <p:spPr>
          <a:xfrm>
            <a:off x="2898460" y="2387445"/>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4EA2FED8-77A4-F73A-D4DE-B188B9B0CEED}"/>
              </a:ext>
            </a:extLst>
          </p:cNvPr>
          <p:cNvCxnSpPr>
            <a:cxnSpLocks/>
          </p:cNvCxnSpPr>
          <p:nvPr/>
        </p:nvCxnSpPr>
        <p:spPr>
          <a:xfrm>
            <a:off x="6671701" y="3126585"/>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E1907A88-F98E-05D8-058A-732B65028B12}"/>
              </a:ext>
            </a:extLst>
          </p:cNvPr>
          <p:cNvSpPr txBox="1"/>
          <p:nvPr/>
        </p:nvSpPr>
        <p:spPr>
          <a:xfrm>
            <a:off x="0" y="6576043"/>
            <a:ext cx="8075297" cy="276999"/>
          </a:xfrm>
          <a:prstGeom prst="rect">
            <a:avLst/>
          </a:prstGeom>
          <a:noFill/>
        </p:spPr>
        <p:txBody>
          <a:bodyPr wrap="square" rtlCol="0">
            <a:spAutoFit/>
          </a:bodyPr>
          <a:lstStyle/>
          <a:p>
            <a:r>
              <a:rPr lang="en-US" altLang="zh-CN" sz="1200" dirty="0">
                <a:latin typeface="+mn-ea"/>
                <a:cs typeface="Times New Roman" panose="02020603050405020304" pitchFamily="18" charset="0"/>
              </a:rPr>
              <a:t>https://jira.mariadb.org/browse/MDEV-26642</a:t>
            </a:r>
            <a:endParaRPr lang="zh-CN" altLang="en-US" sz="1200" dirty="0">
              <a:latin typeface="+mn-ea"/>
              <a:cs typeface="Times New Roman" panose="02020603050405020304" pitchFamily="18" charset="0"/>
            </a:endParaRPr>
          </a:p>
        </p:txBody>
      </p:sp>
      <p:sp>
        <p:nvSpPr>
          <p:cNvPr id="11" name="文本框 10">
            <a:extLst>
              <a:ext uri="{FF2B5EF4-FFF2-40B4-BE49-F238E27FC236}">
                <a16:creationId xmlns:a16="http://schemas.microsoft.com/office/drawing/2014/main" id="{95D0217B-96FF-7B67-4FE8-94B05FB3DC57}"/>
              </a:ext>
            </a:extLst>
          </p:cNvPr>
          <p:cNvSpPr txBox="1"/>
          <p:nvPr/>
        </p:nvSpPr>
        <p:spPr>
          <a:xfrm>
            <a:off x="3252744" y="1740994"/>
            <a:ext cx="1949986"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tx1</a:t>
            </a:r>
            <a:endParaRPr lang="zh-CN" altLang="en-US" sz="1600" b="1" dirty="0">
              <a:latin typeface="Cambria" panose="02040503050406030204" pitchFamily="18" charset="0"/>
            </a:endParaRPr>
          </a:p>
        </p:txBody>
      </p:sp>
      <p:sp>
        <p:nvSpPr>
          <p:cNvPr id="12" name="文本框 11">
            <a:extLst>
              <a:ext uri="{FF2B5EF4-FFF2-40B4-BE49-F238E27FC236}">
                <a16:creationId xmlns:a16="http://schemas.microsoft.com/office/drawing/2014/main" id="{EEA5A830-ED78-EAA1-4DF5-3EF56812A1CD}"/>
              </a:ext>
            </a:extLst>
          </p:cNvPr>
          <p:cNvSpPr txBox="1"/>
          <p:nvPr/>
        </p:nvSpPr>
        <p:spPr>
          <a:xfrm>
            <a:off x="6979586" y="2480134"/>
            <a:ext cx="1949986"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tx2</a:t>
            </a:r>
            <a:endParaRPr lang="zh-CN" altLang="en-US" sz="1600" b="1" dirty="0">
              <a:latin typeface="Cambria" panose="02040503050406030204" pitchFamily="18" charset="0"/>
            </a:endParaRPr>
          </a:p>
        </p:txBody>
      </p:sp>
      <p:cxnSp>
        <p:nvCxnSpPr>
          <p:cNvPr id="19" name="直接箭头连接符 18">
            <a:extLst>
              <a:ext uri="{FF2B5EF4-FFF2-40B4-BE49-F238E27FC236}">
                <a16:creationId xmlns:a16="http://schemas.microsoft.com/office/drawing/2014/main" id="{3231EF0C-7453-3D3D-5736-C5D31BC60385}"/>
              </a:ext>
            </a:extLst>
          </p:cNvPr>
          <p:cNvCxnSpPr>
            <a:cxnSpLocks/>
            <a:stCxn id="10" idx="1"/>
          </p:cNvCxnSpPr>
          <p:nvPr/>
        </p:nvCxnSpPr>
        <p:spPr>
          <a:xfrm flipH="1">
            <a:off x="5391943" y="4012430"/>
            <a:ext cx="883243" cy="229797"/>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矩形: 圆角 13">
            <a:extLst>
              <a:ext uri="{FF2B5EF4-FFF2-40B4-BE49-F238E27FC236}">
                <a16:creationId xmlns:a16="http://schemas.microsoft.com/office/drawing/2014/main" id="{637CD4CE-8446-70E3-F01F-03797F284F8E}"/>
              </a:ext>
            </a:extLst>
          </p:cNvPr>
          <p:cNvSpPr/>
          <p:nvPr/>
        </p:nvSpPr>
        <p:spPr>
          <a:xfrm>
            <a:off x="2384967" y="4594923"/>
            <a:ext cx="3527492" cy="413244"/>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lvl="0">
              <a:defRPr/>
            </a:pPr>
            <a:r>
              <a:rPr lang="en-US" altLang="zh-CN"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SELECT * FROM t;</a:t>
            </a:r>
            <a:endParaRPr lang="zh-CN" altLang="en-US"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endParaRPr>
          </a:p>
        </p:txBody>
      </p:sp>
      <p:sp>
        <p:nvSpPr>
          <p:cNvPr id="15" name="矩形: 圆角 14">
            <a:extLst>
              <a:ext uri="{FF2B5EF4-FFF2-40B4-BE49-F238E27FC236}">
                <a16:creationId xmlns:a16="http://schemas.microsoft.com/office/drawing/2014/main" id="{6B9117A5-B80A-B615-ABEB-54ADDAAA9554}"/>
              </a:ext>
            </a:extLst>
          </p:cNvPr>
          <p:cNvSpPr/>
          <p:nvPr/>
        </p:nvSpPr>
        <p:spPr>
          <a:xfrm>
            <a:off x="2384967" y="5102098"/>
            <a:ext cx="3527492" cy="413244"/>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COMMIT;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cxnSp>
        <p:nvCxnSpPr>
          <p:cNvPr id="17" name="直接箭头连接符 16">
            <a:extLst>
              <a:ext uri="{FF2B5EF4-FFF2-40B4-BE49-F238E27FC236}">
                <a16:creationId xmlns:a16="http://schemas.microsoft.com/office/drawing/2014/main" id="{BB48A982-326F-7A3E-ADCE-EEE274F8439A}"/>
              </a:ext>
            </a:extLst>
          </p:cNvPr>
          <p:cNvCxnSpPr>
            <a:cxnSpLocks/>
          </p:cNvCxnSpPr>
          <p:nvPr/>
        </p:nvCxnSpPr>
        <p:spPr>
          <a:xfrm>
            <a:off x="6671701" y="3619943"/>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57CBF8EB-65F2-21AF-AE28-41FC10998158}"/>
              </a:ext>
            </a:extLst>
          </p:cNvPr>
          <p:cNvCxnSpPr>
            <a:cxnSpLocks/>
            <a:stCxn id="9" idx="3"/>
            <a:endCxn id="42" idx="1"/>
          </p:cNvCxnSpPr>
          <p:nvPr/>
        </p:nvCxnSpPr>
        <p:spPr>
          <a:xfrm flipV="1">
            <a:off x="9802678" y="3501346"/>
            <a:ext cx="274069" cy="0"/>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42" name="表格 3">
            <a:extLst>
              <a:ext uri="{FF2B5EF4-FFF2-40B4-BE49-F238E27FC236}">
                <a16:creationId xmlns:a16="http://schemas.microsoft.com/office/drawing/2014/main" id="{B27425EC-17D8-C791-40F7-BC9F077794CD}"/>
              </a:ext>
            </a:extLst>
          </p:cNvPr>
          <p:cNvGraphicFramePr>
            <a:graphicFrameLocks noGrp="1"/>
          </p:cNvGraphicFramePr>
          <p:nvPr>
            <p:extLst>
              <p:ext uri="{D42A27DB-BD31-4B8C-83A1-F6EECF244321}">
                <p14:modId xmlns:p14="http://schemas.microsoft.com/office/powerpoint/2010/main" val="2319659868"/>
              </p:ext>
            </p:extLst>
          </p:nvPr>
        </p:nvGraphicFramePr>
        <p:xfrm>
          <a:off x="10076747" y="2998426"/>
          <a:ext cx="1729244" cy="100584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gridCol w="864622">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bl>
          </a:graphicData>
        </a:graphic>
      </p:graphicFrame>
      <p:sp>
        <p:nvSpPr>
          <p:cNvPr id="13" name="灯片编号占位符 12">
            <a:extLst>
              <a:ext uri="{FF2B5EF4-FFF2-40B4-BE49-F238E27FC236}">
                <a16:creationId xmlns:a16="http://schemas.microsoft.com/office/drawing/2014/main" id="{47B0DB01-FF4B-8016-200F-E3E66E476F4D}"/>
              </a:ext>
            </a:extLst>
          </p:cNvPr>
          <p:cNvSpPr>
            <a:spLocks noGrp="1"/>
          </p:cNvSpPr>
          <p:nvPr>
            <p:ph type="sldNum" sz="quarter" idx="4"/>
          </p:nvPr>
        </p:nvSpPr>
        <p:spPr/>
        <p:txBody>
          <a:bodyPr/>
          <a:lstStyle/>
          <a:p>
            <a:fld id="{27CAE394-06E6-47A3-B6CA-A6802AF0F537}" type="slidenum">
              <a:rPr lang="zh-CN" altLang="en-US" smtClean="0"/>
              <a:pPr/>
              <a:t>22</a:t>
            </a:fld>
            <a:endParaRPr lang="zh-CN" altLang="en-US" dirty="0"/>
          </a:p>
        </p:txBody>
      </p:sp>
      <p:sp>
        <p:nvSpPr>
          <p:cNvPr id="20" name="矩形 19">
            <a:extLst>
              <a:ext uri="{FF2B5EF4-FFF2-40B4-BE49-F238E27FC236}">
                <a16:creationId xmlns:a16="http://schemas.microsoft.com/office/drawing/2014/main" id="{E9FA440B-EE6F-27F0-3030-64B102A36324}"/>
              </a:ext>
            </a:extLst>
          </p:cNvPr>
          <p:cNvSpPr/>
          <p:nvPr/>
        </p:nvSpPr>
        <p:spPr bwMode="auto">
          <a:xfrm>
            <a:off x="10076745" y="3620083"/>
            <a:ext cx="864624" cy="413244"/>
          </a:xfrm>
          <a:prstGeom prst="rect">
            <a:avLst/>
          </a:prstGeom>
          <a:no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6" name="直接箭头连接符 15">
            <a:extLst>
              <a:ext uri="{FF2B5EF4-FFF2-40B4-BE49-F238E27FC236}">
                <a16:creationId xmlns:a16="http://schemas.microsoft.com/office/drawing/2014/main" id="{A054F092-8BDE-F32D-1592-0E1183667D34}"/>
              </a:ext>
            </a:extLst>
          </p:cNvPr>
          <p:cNvCxnSpPr>
            <a:cxnSpLocks/>
            <a:endCxn id="18" idx="3"/>
          </p:cNvCxnSpPr>
          <p:nvPr/>
        </p:nvCxnSpPr>
        <p:spPr>
          <a:xfrm flipH="1" flipV="1">
            <a:off x="2111242" y="3908080"/>
            <a:ext cx="273725" cy="427110"/>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18" name="表格 3">
            <a:extLst>
              <a:ext uri="{FF2B5EF4-FFF2-40B4-BE49-F238E27FC236}">
                <a16:creationId xmlns:a16="http://schemas.microsoft.com/office/drawing/2014/main" id="{CB791A98-2C0A-6455-8981-AE288129A90F}"/>
              </a:ext>
            </a:extLst>
          </p:cNvPr>
          <p:cNvGraphicFramePr>
            <a:graphicFrameLocks noGrp="1"/>
          </p:cNvGraphicFramePr>
          <p:nvPr>
            <p:extLst>
              <p:ext uri="{D42A27DB-BD31-4B8C-83A1-F6EECF244321}">
                <p14:modId xmlns:p14="http://schemas.microsoft.com/office/powerpoint/2010/main" val="2865615106"/>
              </p:ext>
            </p:extLst>
          </p:nvPr>
        </p:nvGraphicFramePr>
        <p:xfrm>
          <a:off x="381998" y="3405160"/>
          <a:ext cx="1729244" cy="100584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gridCol w="864622">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solidFill>
                            <a:schemeClr val="tx1"/>
                          </a:solidFill>
                          <a:latin typeface="Consolas" panose="020B0609020204030204" pitchFamily="49" charset="0"/>
                        </a:rPr>
                        <a:t>10</a:t>
                      </a:r>
                      <a:endParaRPr lang="zh-CN" altLang="en-US" sz="1600" dirty="0">
                        <a:solidFill>
                          <a:schemeClr val="tx1"/>
                        </a:solidFill>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bl>
          </a:graphicData>
        </a:graphic>
      </p:graphicFrame>
      <p:sp>
        <p:nvSpPr>
          <p:cNvPr id="21" name="矩形 20">
            <a:extLst>
              <a:ext uri="{FF2B5EF4-FFF2-40B4-BE49-F238E27FC236}">
                <a16:creationId xmlns:a16="http://schemas.microsoft.com/office/drawing/2014/main" id="{9F014D96-271B-2DED-7E1A-BDF4D6360F21}"/>
              </a:ext>
            </a:extLst>
          </p:cNvPr>
          <p:cNvSpPr/>
          <p:nvPr/>
        </p:nvSpPr>
        <p:spPr bwMode="auto">
          <a:xfrm>
            <a:off x="378214" y="3728800"/>
            <a:ext cx="864624" cy="682199"/>
          </a:xfrm>
          <a:prstGeom prst="rect">
            <a:avLst/>
          </a:prstGeom>
          <a:no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graphicFrame>
        <p:nvGraphicFramePr>
          <p:cNvPr id="29" name="表格 3">
            <a:extLst>
              <a:ext uri="{FF2B5EF4-FFF2-40B4-BE49-F238E27FC236}">
                <a16:creationId xmlns:a16="http://schemas.microsoft.com/office/drawing/2014/main" id="{FAB91499-77C5-2ECF-65EF-CACC6E138D25}"/>
              </a:ext>
            </a:extLst>
          </p:cNvPr>
          <p:cNvGraphicFramePr>
            <a:graphicFrameLocks noGrp="1"/>
          </p:cNvGraphicFramePr>
          <p:nvPr>
            <p:extLst>
              <p:ext uri="{D42A27DB-BD31-4B8C-83A1-F6EECF244321}">
                <p14:modId xmlns:p14="http://schemas.microsoft.com/office/powerpoint/2010/main" val="3175351500"/>
              </p:ext>
            </p:extLst>
          </p:nvPr>
        </p:nvGraphicFramePr>
        <p:xfrm>
          <a:off x="381998" y="2054572"/>
          <a:ext cx="1729244" cy="100584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gridCol w="864622">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bl>
          </a:graphicData>
        </a:graphic>
      </p:graphicFrame>
      <p:sp>
        <p:nvSpPr>
          <p:cNvPr id="30" name="文本框 29">
            <a:extLst>
              <a:ext uri="{FF2B5EF4-FFF2-40B4-BE49-F238E27FC236}">
                <a16:creationId xmlns:a16="http://schemas.microsoft.com/office/drawing/2014/main" id="{5BE7FFE7-883E-5E25-06E9-3B52A7415EB1}"/>
              </a:ext>
            </a:extLst>
          </p:cNvPr>
          <p:cNvSpPr txBox="1"/>
          <p:nvPr/>
        </p:nvSpPr>
        <p:spPr>
          <a:xfrm>
            <a:off x="267843" y="1794128"/>
            <a:ext cx="194998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sp>
        <p:nvSpPr>
          <p:cNvPr id="31" name="文本框 30">
            <a:extLst>
              <a:ext uri="{FF2B5EF4-FFF2-40B4-BE49-F238E27FC236}">
                <a16:creationId xmlns:a16="http://schemas.microsoft.com/office/drawing/2014/main" id="{FA027DFD-AEDA-DB7E-5FC3-1320074C27A6}"/>
              </a:ext>
            </a:extLst>
          </p:cNvPr>
          <p:cNvSpPr txBox="1"/>
          <p:nvPr/>
        </p:nvSpPr>
        <p:spPr>
          <a:xfrm>
            <a:off x="267843" y="3138203"/>
            <a:ext cx="1949986" cy="307777"/>
          </a:xfrm>
          <a:prstGeom prst="rect">
            <a:avLst/>
          </a:prstGeom>
          <a:noFill/>
        </p:spPr>
        <p:txBody>
          <a:bodyPr wrap="square" rtlCol="0">
            <a:spAutoFit/>
          </a:bodyPr>
          <a:lstStyle/>
          <a:p>
            <a:pPr algn="ctr"/>
            <a:r>
              <a:rPr lang="en-US" altLang="zh-CN" sz="1400" b="1" dirty="0">
                <a:latin typeface="Cambria" panose="02040503050406030204" pitchFamily="18" charset="0"/>
              </a:rPr>
              <a:t>Updated in tx1</a:t>
            </a:r>
            <a:endParaRPr lang="zh-CN" altLang="en-US" sz="1400" b="1" dirty="0">
              <a:latin typeface="Cambria" panose="02040503050406030204" pitchFamily="18" charset="0"/>
            </a:endParaRPr>
          </a:p>
        </p:txBody>
      </p:sp>
      <p:sp>
        <p:nvSpPr>
          <p:cNvPr id="32" name="文本框 31">
            <a:extLst>
              <a:ext uri="{FF2B5EF4-FFF2-40B4-BE49-F238E27FC236}">
                <a16:creationId xmlns:a16="http://schemas.microsoft.com/office/drawing/2014/main" id="{65F29DEE-A330-EC45-DE24-26ECD134C01D}"/>
              </a:ext>
            </a:extLst>
          </p:cNvPr>
          <p:cNvSpPr txBox="1"/>
          <p:nvPr/>
        </p:nvSpPr>
        <p:spPr>
          <a:xfrm>
            <a:off x="9966376" y="2740622"/>
            <a:ext cx="1949986" cy="307777"/>
          </a:xfrm>
          <a:prstGeom prst="rect">
            <a:avLst/>
          </a:prstGeom>
          <a:noFill/>
        </p:spPr>
        <p:txBody>
          <a:bodyPr wrap="square" rtlCol="0">
            <a:spAutoFit/>
          </a:bodyPr>
          <a:lstStyle/>
          <a:p>
            <a:pPr algn="ctr"/>
            <a:r>
              <a:rPr lang="en-US" altLang="zh-CN" sz="1400" b="1" dirty="0">
                <a:latin typeface="Cambria" panose="02040503050406030204" pitchFamily="18" charset="0"/>
              </a:rPr>
              <a:t>Updated in tx2</a:t>
            </a:r>
            <a:endParaRPr lang="zh-CN" altLang="en-US" sz="1400" b="1" dirty="0">
              <a:latin typeface="Cambria" panose="02040503050406030204" pitchFamily="18" charset="0"/>
            </a:endParaRPr>
          </a:p>
        </p:txBody>
      </p:sp>
    </p:spTree>
    <p:extLst>
      <p:ext uri="{BB962C8B-B14F-4D97-AF65-F5344CB8AC3E}">
        <p14:creationId xmlns:p14="http://schemas.microsoft.com/office/powerpoint/2010/main" val="4217485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31" grpId="0"/>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圆角 74">
            <a:extLst>
              <a:ext uri="{FF2B5EF4-FFF2-40B4-BE49-F238E27FC236}">
                <a16:creationId xmlns:a16="http://schemas.microsoft.com/office/drawing/2014/main" id="{7A8C5656-F6BB-5980-5138-1A71BDA4274B}"/>
              </a:ext>
            </a:extLst>
          </p:cNvPr>
          <p:cNvSpPr/>
          <p:nvPr/>
        </p:nvSpPr>
        <p:spPr>
          <a:xfrm>
            <a:off x="2384967" y="4594923"/>
            <a:ext cx="3527492" cy="413244"/>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lvl="0">
              <a:defRPr/>
            </a:pPr>
            <a:r>
              <a:rPr lang="en-US" altLang="zh-CN"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SELECT * FROM t;</a:t>
            </a:r>
            <a:endParaRPr lang="zh-CN" altLang="en-US"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endParaRPr>
          </a:p>
        </p:txBody>
      </p:sp>
      <p:sp>
        <p:nvSpPr>
          <p:cNvPr id="76" name="矩形: 圆角 75">
            <a:extLst>
              <a:ext uri="{FF2B5EF4-FFF2-40B4-BE49-F238E27FC236}">
                <a16:creationId xmlns:a16="http://schemas.microsoft.com/office/drawing/2014/main" id="{9B833991-7DFD-3F35-A816-BE6AD2E25A7B}"/>
              </a:ext>
            </a:extLst>
          </p:cNvPr>
          <p:cNvSpPr/>
          <p:nvPr/>
        </p:nvSpPr>
        <p:spPr>
          <a:xfrm>
            <a:off x="2384967" y="5102098"/>
            <a:ext cx="3527492" cy="413244"/>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COMMIT;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525385" cy="461665"/>
          </a:xfrm>
        </p:spPr>
        <p:txBody>
          <a:bodyPr/>
          <a:lstStyle/>
          <a:p>
            <a:r>
              <a:rPr lang="en-US" altLang="zh-CN" sz="2400" dirty="0">
                <a:latin typeface="Cambria" panose="02040503050406030204" pitchFamily="18" charset="0"/>
                <a:ea typeface="Cambria" panose="02040503050406030204" pitchFamily="18" charset="0"/>
              </a:rPr>
              <a:t>MariaDB returns weird query result at </a:t>
            </a:r>
            <a:r>
              <a:rPr lang="en-US" altLang="zh-CN" sz="2400" u="sng" dirty="0">
                <a:latin typeface="Cambria" panose="02040503050406030204" pitchFamily="18" charset="0"/>
                <a:ea typeface="Cambria" panose="02040503050406030204" pitchFamily="18" charset="0"/>
              </a:rPr>
              <a:t>Repeatable Read</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MariaDB#26642</a:t>
            </a:r>
            <a:endParaRPr lang="zh-CN" altLang="en-US" sz="3600" dirty="0">
              <a:latin typeface="Cambria" panose="02040503050406030204" pitchFamily="18" charset="0"/>
              <a:ea typeface="+mn-ea"/>
            </a:endParaRPr>
          </a:p>
        </p:txBody>
      </p:sp>
      <p:sp>
        <p:nvSpPr>
          <p:cNvPr id="52" name="文本框 51">
            <a:extLst>
              <a:ext uri="{FF2B5EF4-FFF2-40B4-BE49-F238E27FC236}">
                <a16:creationId xmlns:a16="http://schemas.microsoft.com/office/drawing/2014/main" id="{E1907A88-F98E-05D8-058A-732B65028B12}"/>
              </a:ext>
            </a:extLst>
          </p:cNvPr>
          <p:cNvSpPr txBox="1"/>
          <p:nvPr/>
        </p:nvSpPr>
        <p:spPr>
          <a:xfrm>
            <a:off x="0" y="6576043"/>
            <a:ext cx="8075297" cy="276999"/>
          </a:xfrm>
          <a:prstGeom prst="rect">
            <a:avLst/>
          </a:prstGeom>
          <a:noFill/>
        </p:spPr>
        <p:txBody>
          <a:bodyPr wrap="square" rtlCol="0">
            <a:spAutoFit/>
          </a:bodyPr>
          <a:lstStyle/>
          <a:p>
            <a:r>
              <a:rPr lang="en-US" altLang="zh-CN" sz="1200" dirty="0">
                <a:latin typeface="+mn-ea"/>
                <a:cs typeface="Times New Roman" panose="02020603050405020304" pitchFamily="18" charset="0"/>
              </a:rPr>
              <a:t>https://jira.mariadb.org/browse/MDEV-26642</a:t>
            </a:r>
            <a:endParaRPr lang="zh-CN" altLang="en-US" sz="1200" dirty="0">
              <a:latin typeface="+mn-ea"/>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3E2B7BDB-231A-C74B-87A0-FB57C1BF61DA}"/>
              </a:ext>
            </a:extLst>
          </p:cNvPr>
          <p:cNvCxnSpPr>
            <a:cxnSpLocks/>
          </p:cNvCxnSpPr>
          <p:nvPr/>
        </p:nvCxnSpPr>
        <p:spPr>
          <a:xfrm>
            <a:off x="2898460" y="4918254"/>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对话气泡: 圆角矩形 17">
            <a:extLst>
              <a:ext uri="{FF2B5EF4-FFF2-40B4-BE49-F238E27FC236}">
                <a16:creationId xmlns:a16="http://schemas.microsoft.com/office/drawing/2014/main" id="{9EA9DD2E-FCB4-B610-AD19-94B53117A5E7}"/>
              </a:ext>
            </a:extLst>
          </p:cNvPr>
          <p:cNvSpPr/>
          <p:nvPr/>
        </p:nvSpPr>
        <p:spPr bwMode="gray">
          <a:xfrm>
            <a:off x="748740" y="5983741"/>
            <a:ext cx="2720111" cy="568800"/>
          </a:xfrm>
          <a:prstGeom prst="wedgeRoundRectCallout">
            <a:avLst>
              <a:gd name="adj1" fmla="val -40530"/>
              <a:gd name="adj2" fmla="val -79504"/>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ambria" panose="02040503050406030204" pitchFamily="18" charset="0"/>
                <a:ea typeface="Cambria" panose="02040503050406030204" pitchFamily="18" charset="0"/>
                <a:cs typeface="Linux Libertine O" panose="02000503000000000000" pitchFamily="50" charset="0"/>
              </a:rPr>
              <a:t>Incorrect query result</a:t>
            </a:r>
            <a:endParaRPr lang="zh-CN" altLang="en-US" b="1" dirty="0">
              <a:solidFill>
                <a:srgbClr val="FF0000"/>
              </a:solidFill>
              <a:latin typeface="Cambria" panose="02040503050406030204" pitchFamily="18" charset="0"/>
              <a:cs typeface="Linux Libertine O" panose="02000503000000000000" pitchFamily="50" charset="0"/>
            </a:endParaRPr>
          </a:p>
        </p:txBody>
      </p:sp>
      <p:cxnSp>
        <p:nvCxnSpPr>
          <p:cNvPr id="20" name="直接箭头连接符 19">
            <a:extLst>
              <a:ext uri="{FF2B5EF4-FFF2-40B4-BE49-F238E27FC236}">
                <a16:creationId xmlns:a16="http://schemas.microsoft.com/office/drawing/2014/main" id="{C34A9C60-7DD6-9350-BA95-5520E1086872}"/>
              </a:ext>
            </a:extLst>
          </p:cNvPr>
          <p:cNvCxnSpPr>
            <a:cxnSpLocks/>
            <a:stCxn id="75" idx="1"/>
            <a:endCxn id="21" idx="3"/>
          </p:cNvCxnSpPr>
          <p:nvPr/>
        </p:nvCxnSpPr>
        <p:spPr>
          <a:xfrm flipH="1">
            <a:off x="2111242" y="4801545"/>
            <a:ext cx="273725" cy="497733"/>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1" name="表格 3">
            <a:extLst>
              <a:ext uri="{FF2B5EF4-FFF2-40B4-BE49-F238E27FC236}">
                <a16:creationId xmlns:a16="http://schemas.microsoft.com/office/drawing/2014/main" id="{AE078A99-5372-772C-9C0A-FFDF09C3A7AE}"/>
              </a:ext>
            </a:extLst>
          </p:cNvPr>
          <p:cNvGraphicFramePr>
            <a:graphicFrameLocks noGrp="1"/>
          </p:cNvGraphicFramePr>
          <p:nvPr>
            <p:extLst>
              <p:ext uri="{D42A27DB-BD31-4B8C-83A1-F6EECF244321}">
                <p14:modId xmlns:p14="http://schemas.microsoft.com/office/powerpoint/2010/main" val="1903261274"/>
              </p:ext>
            </p:extLst>
          </p:nvPr>
        </p:nvGraphicFramePr>
        <p:xfrm>
          <a:off x="381998" y="4796358"/>
          <a:ext cx="1729244" cy="100584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gridCol w="864622">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solidFill>
                            <a:srgbClr val="FF0000"/>
                          </a:solidFill>
                          <a:latin typeface="Consolas" panose="020B0609020204030204" pitchFamily="49" charset="0"/>
                        </a:rPr>
                        <a:t>1</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bl>
          </a:graphicData>
        </a:graphic>
      </p:graphicFrame>
      <p:sp>
        <p:nvSpPr>
          <p:cNvPr id="25" name="圆角矩形 33">
            <a:extLst>
              <a:ext uri="{FF2B5EF4-FFF2-40B4-BE49-F238E27FC236}">
                <a16:creationId xmlns:a16="http://schemas.microsoft.com/office/drawing/2014/main" id="{4F90FDCF-7B10-30A0-ABC1-071E3956AB1D}"/>
              </a:ext>
            </a:extLst>
          </p:cNvPr>
          <p:cNvSpPr/>
          <p:nvPr/>
        </p:nvSpPr>
        <p:spPr>
          <a:xfrm>
            <a:off x="6360258" y="4473011"/>
            <a:ext cx="4520338" cy="1032297"/>
          </a:xfrm>
          <a:prstGeom prst="wedgeRoundRectCallout">
            <a:avLst>
              <a:gd name="adj1" fmla="val 31643"/>
              <a:gd name="adj2" fmla="val 89846"/>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600" dirty="0">
                <a:solidFill>
                  <a:schemeClr val="tx1"/>
                </a:solidFill>
                <a:latin typeface="Cambria" panose="02040503050406030204" pitchFamily="18" charset="0"/>
                <a:ea typeface="Cambria" panose="02040503050406030204" pitchFamily="18" charset="0"/>
              </a:rPr>
              <a:t>This is the impact of a design decision of the </a:t>
            </a:r>
            <a:r>
              <a:rPr lang="en-US" altLang="zh-CN" sz="1600" dirty="0" err="1">
                <a:solidFill>
                  <a:schemeClr val="tx1"/>
                </a:solidFill>
                <a:latin typeface="Cambria" panose="02040503050406030204" pitchFamily="18" charset="0"/>
                <a:ea typeface="Cambria" panose="02040503050406030204" pitchFamily="18" charset="0"/>
              </a:rPr>
              <a:t>InnoDB</a:t>
            </a:r>
            <a:r>
              <a:rPr lang="en-US" altLang="zh-CN" sz="1600" dirty="0">
                <a:solidFill>
                  <a:schemeClr val="tx1"/>
                </a:solidFill>
                <a:latin typeface="Cambria" panose="02040503050406030204" pitchFamily="18" charset="0"/>
                <a:ea typeface="Cambria" panose="02040503050406030204" pitchFamily="18" charset="0"/>
              </a:rPr>
              <a:t> REPEATABLE READ. If we changed this now after all these years, some applications could be broken.</a:t>
            </a:r>
            <a:endParaRPr lang="zh-CN" altLang="en-US" sz="1600" dirty="0">
              <a:solidFill>
                <a:schemeClr val="tx1"/>
              </a:solidFill>
              <a:latin typeface="Cambria" panose="02040503050406030204" pitchFamily="18" charset="0"/>
              <a:ea typeface="SimSun" charset="-122"/>
              <a:cs typeface="SimSun" charset="-122"/>
            </a:endParaRPr>
          </a:p>
        </p:txBody>
      </p:sp>
      <p:pic>
        <p:nvPicPr>
          <p:cNvPr id="28" name="图形 27" descr="程序员">
            <a:extLst>
              <a:ext uri="{FF2B5EF4-FFF2-40B4-BE49-F238E27FC236}">
                <a16:creationId xmlns:a16="http://schemas.microsoft.com/office/drawing/2014/main" id="{33394DDD-AEB7-0B1B-2FDB-1A500E74D7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11333" y="5603821"/>
            <a:ext cx="914400" cy="914400"/>
          </a:xfrm>
          <a:prstGeom prst="rect">
            <a:avLst/>
          </a:prstGeom>
        </p:spPr>
      </p:pic>
      <p:sp>
        <p:nvSpPr>
          <p:cNvPr id="29" name="文本框 28">
            <a:extLst>
              <a:ext uri="{FF2B5EF4-FFF2-40B4-BE49-F238E27FC236}">
                <a16:creationId xmlns:a16="http://schemas.microsoft.com/office/drawing/2014/main" id="{9FC088EF-3BE9-5DC6-15D7-F247362899C7}"/>
              </a:ext>
            </a:extLst>
          </p:cNvPr>
          <p:cNvSpPr txBox="1"/>
          <p:nvPr/>
        </p:nvSpPr>
        <p:spPr>
          <a:xfrm>
            <a:off x="9293540" y="6474357"/>
            <a:ext cx="1949986" cy="307777"/>
          </a:xfrm>
          <a:prstGeom prst="rect">
            <a:avLst/>
          </a:prstGeom>
          <a:noFill/>
        </p:spPr>
        <p:txBody>
          <a:bodyPr wrap="square" rtlCol="0">
            <a:spAutoFit/>
          </a:bodyPr>
          <a:lstStyle/>
          <a:p>
            <a:pPr algn="ctr"/>
            <a:r>
              <a:rPr lang="en-US" altLang="zh-CN" sz="1400" b="1" dirty="0">
                <a:latin typeface="Cambria" panose="02040503050406030204" pitchFamily="18" charset="0"/>
              </a:rPr>
              <a:t>developers</a:t>
            </a:r>
            <a:endParaRPr lang="zh-CN" altLang="en-US" sz="1400" b="1" dirty="0">
              <a:latin typeface="Cambria" panose="02040503050406030204" pitchFamily="18" charset="0"/>
            </a:endParaRPr>
          </a:p>
        </p:txBody>
      </p:sp>
      <p:sp>
        <p:nvSpPr>
          <p:cNvPr id="26" name="灯片编号占位符 25">
            <a:extLst>
              <a:ext uri="{FF2B5EF4-FFF2-40B4-BE49-F238E27FC236}">
                <a16:creationId xmlns:a16="http://schemas.microsoft.com/office/drawing/2014/main" id="{78BF1749-6FBC-9D43-2F90-14C62665A58F}"/>
              </a:ext>
            </a:extLst>
          </p:cNvPr>
          <p:cNvSpPr>
            <a:spLocks noGrp="1"/>
          </p:cNvSpPr>
          <p:nvPr>
            <p:ph type="sldNum" sz="quarter" idx="4"/>
          </p:nvPr>
        </p:nvSpPr>
        <p:spPr/>
        <p:txBody>
          <a:bodyPr/>
          <a:lstStyle/>
          <a:p>
            <a:fld id="{27CAE394-06E6-47A3-B6CA-A6802AF0F537}" type="slidenum">
              <a:rPr lang="zh-CN" altLang="en-US" smtClean="0"/>
              <a:pPr/>
              <a:t>23</a:t>
            </a:fld>
            <a:endParaRPr lang="zh-CN" altLang="en-US" dirty="0"/>
          </a:p>
        </p:txBody>
      </p:sp>
      <p:sp>
        <p:nvSpPr>
          <p:cNvPr id="61" name="矩形: 圆角 60">
            <a:extLst>
              <a:ext uri="{FF2B5EF4-FFF2-40B4-BE49-F238E27FC236}">
                <a16:creationId xmlns:a16="http://schemas.microsoft.com/office/drawing/2014/main" id="{BAA61D1E-788B-C0CB-0D38-9F72711CB9FF}"/>
              </a:ext>
            </a:extLst>
          </p:cNvPr>
          <p:cNvSpPr/>
          <p:nvPr/>
        </p:nvSpPr>
        <p:spPr>
          <a:xfrm>
            <a:off x="2384967" y="2052318"/>
            <a:ext cx="3527491" cy="413244"/>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BEGIN;</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62" name="矩形: 圆角 61">
            <a:extLst>
              <a:ext uri="{FF2B5EF4-FFF2-40B4-BE49-F238E27FC236}">
                <a16:creationId xmlns:a16="http://schemas.microsoft.com/office/drawing/2014/main" id="{B2FE80F8-A964-83BD-D1A6-F2FEE4D8C737}"/>
              </a:ext>
            </a:extLst>
          </p:cNvPr>
          <p:cNvSpPr/>
          <p:nvPr/>
        </p:nvSpPr>
        <p:spPr>
          <a:xfrm>
            <a:off x="2384967" y="2559493"/>
            <a:ext cx="3527492" cy="413244"/>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SELECT * FROM 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63" name="矩形: 圆角 62">
            <a:extLst>
              <a:ext uri="{FF2B5EF4-FFF2-40B4-BE49-F238E27FC236}">
                <a16:creationId xmlns:a16="http://schemas.microsoft.com/office/drawing/2014/main" id="{E023C266-DE8B-A858-9F0F-624DE510EAAF}"/>
              </a:ext>
            </a:extLst>
          </p:cNvPr>
          <p:cNvSpPr/>
          <p:nvPr/>
        </p:nvSpPr>
        <p:spPr>
          <a:xfrm>
            <a:off x="2384967" y="4087748"/>
            <a:ext cx="3527492" cy="413244"/>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lvl="0">
              <a:defRPr/>
            </a:pPr>
            <a:r>
              <a:rPr lang="en-US" altLang="zh-CN"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UPDATE t SET c1=10;</a:t>
            </a:r>
            <a:endParaRPr lang="zh-CN" altLang="en-US"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endParaRPr>
          </a:p>
        </p:txBody>
      </p:sp>
      <p:sp>
        <p:nvSpPr>
          <p:cNvPr id="64" name="矩形: 圆角 63">
            <a:extLst>
              <a:ext uri="{FF2B5EF4-FFF2-40B4-BE49-F238E27FC236}">
                <a16:creationId xmlns:a16="http://schemas.microsoft.com/office/drawing/2014/main" id="{10CE8D29-5C2D-DEE0-CF24-08F7F3565925}"/>
              </a:ext>
            </a:extLst>
          </p:cNvPr>
          <p:cNvSpPr/>
          <p:nvPr/>
        </p:nvSpPr>
        <p:spPr>
          <a:xfrm>
            <a:off x="6275185" y="2791458"/>
            <a:ext cx="3527491" cy="413244"/>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BEGIN;</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65" name="矩形: 圆角 64">
            <a:extLst>
              <a:ext uri="{FF2B5EF4-FFF2-40B4-BE49-F238E27FC236}">
                <a16:creationId xmlns:a16="http://schemas.microsoft.com/office/drawing/2014/main" id="{E777641F-314F-A668-373F-14549D1D36BB}"/>
              </a:ext>
            </a:extLst>
          </p:cNvPr>
          <p:cNvSpPr/>
          <p:nvPr/>
        </p:nvSpPr>
        <p:spPr>
          <a:xfrm>
            <a:off x="6275186" y="3298633"/>
            <a:ext cx="3527492" cy="413244"/>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UPDATE t SET c1=10 WHERE c2=1</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66" name="矩形: 圆角 65">
            <a:extLst>
              <a:ext uri="{FF2B5EF4-FFF2-40B4-BE49-F238E27FC236}">
                <a16:creationId xmlns:a16="http://schemas.microsoft.com/office/drawing/2014/main" id="{C3F6AE78-6B8A-2642-2AE2-BD2901BDB419}"/>
              </a:ext>
            </a:extLst>
          </p:cNvPr>
          <p:cNvSpPr/>
          <p:nvPr/>
        </p:nvSpPr>
        <p:spPr>
          <a:xfrm>
            <a:off x="6275186" y="3805808"/>
            <a:ext cx="3527490" cy="413244"/>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COMMIT</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cxnSp>
        <p:nvCxnSpPr>
          <p:cNvPr id="67" name="直接箭头连接符 66">
            <a:extLst>
              <a:ext uri="{FF2B5EF4-FFF2-40B4-BE49-F238E27FC236}">
                <a16:creationId xmlns:a16="http://schemas.microsoft.com/office/drawing/2014/main" id="{92E04AC0-98FB-BB3C-7E90-297836133FB6}"/>
              </a:ext>
            </a:extLst>
          </p:cNvPr>
          <p:cNvCxnSpPr>
            <a:cxnSpLocks/>
            <a:endCxn id="64" idx="1"/>
          </p:cNvCxnSpPr>
          <p:nvPr/>
        </p:nvCxnSpPr>
        <p:spPr>
          <a:xfrm>
            <a:off x="5391943" y="2759120"/>
            <a:ext cx="883242" cy="23896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F48965AF-77C8-D1CB-A887-2299A8AEA854}"/>
              </a:ext>
            </a:extLst>
          </p:cNvPr>
          <p:cNvCxnSpPr>
            <a:cxnSpLocks/>
          </p:cNvCxnSpPr>
          <p:nvPr/>
        </p:nvCxnSpPr>
        <p:spPr>
          <a:xfrm>
            <a:off x="2898460" y="2387445"/>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47E7CA39-E775-2464-DCB9-6074C79D48F0}"/>
              </a:ext>
            </a:extLst>
          </p:cNvPr>
          <p:cNvCxnSpPr>
            <a:cxnSpLocks/>
          </p:cNvCxnSpPr>
          <p:nvPr/>
        </p:nvCxnSpPr>
        <p:spPr>
          <a:xfrm>
            <a:off x="6671701" y="3126585"/>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graphicFrame>
        <p:nvGraphicFramePr>
          <p:cNvPr id="70" name="表格 3">
            <a:extLst>
              <a:ext uri="{FF2B5EF4-FFF2-40B4-BE49-F238E27FC236}">
                <a16:creationId xmlns:a16="http://schemas.microsoft.com/office/drawing/2014/main" id="{1A9A8145-BD5C-E187-BB61-225B7FC3C0AE}"/>
              </a:ext>
            </a:extLst>
          </p:cNvPr>
          <p:cNvGraphicFramePr>
            <a:graphicFrameLocks noGrp="1"/>
          </p:cNvGraphicFramePr>
          <p:nvPr>
            <p:extLst>
              <p:ext uri="{D42A27DB-BD31-4B8C-83A1-F6EECF244321}">
                <p14:modId xmlns:p14="http://schemas.microsoft.com/office/powerpoint/2010/main" val="2464343019"/>
              </p:ext>
            </p:extLst>
          </p:nvPr>
        </p:nvGraphicFramePr>
        <p:xfrm>
          <a:off x="381998" y="2054572"/>
          <a:ext cx="1729244" cy="100584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gridCol w="864622">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bl>
          </a:graphicData>
        </a:graphic>
      </p:graphicFrame>
      <p:sp>
        <p:nvSpPr>
          <p:cNvPr id="71" name="文本框 70">
            <a:extLst>
              <a:ext uri="{FF2B5EF4-FFF2-40B4-BE49-F238E27FC236}">
                <a16:creationId xmlns:a16="http://schemas.microsoft.com/office/drawing/2014/main" id="{E0A884C6-929A-A1D5-4C26-52EE63022E71}"/>
              </a:ext>
            </a:extLst>
          </p:cNvPr>
          <p:cNvSpPr txBox="1"/>
          <p:nvPr/>
        </p:nvSpPr>
        <p:spPr>
          <a:xfrm>
            <a:off x="267843" y="1794128"/>
            <a:ext cx="194998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sp>
        <p:nvSpPr>
          <p:cNvPr id="72" name="文本框 71">
            <a:extLst>
              <a:ext uri="{FF2B5EF4-FFF2-40B4-BE49-F238E27FC236}">
                <a16:creationId xmlns:a16="http://schemas.microsoft.com/office/drawing/2014/main" id="{10F26B37-1EA2-F5B3-489A-491084932CC9}"/>
              </a:ext>
            </a:extLst>
          </p:cNvPr>
          <p:cNvSpPr txBox="1"/>
          <p:nvPr/>
        </p:nvSpPr>
        <p:spPr>
          <a:xfrm>
            <a:off x="3252744" y="1740994"/>
            <a:ext cx="1949986"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tx1</a:t>
            </a:r>
            <a:endParaRPr lang="zh-CN" altLang="en-US" sz="1600" b="1" dirty="0">
              <a:latin typeface="Cambria" panose="02040503050406030204" pitchFamily="18" charset="0"/>
            </a:endParaRPr>
          </a:p>
        </p:txBody>
      </p:sp>
      <p:sp>
        <p:nvSpPr>
          <p:cNvPr id="73" name="文本框 72">
            <a:extLst>
              <a:ext uri="{FF2B5EF4-FFF2-40B4-BE49-F238E27FC236}">
                <a16:creationId xmlns:a16="http://schemas.microsoft.com/office/drawing/2014/main" id="{931D77D6-6AE3-4737-9CE2-75385BE8A2DA}"/>
              </a:ext>
            </a:extLst>
          </p:cNvPr>
          <p:cNvSpPr txBox="1"/>
          <p:nvPr/>
        </p:nvSpPr>
        <p:spPr>
          <a:xfrm>
            <a:off x="6979586" y="2480134"/>
            <a:ext cx="1949986"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tx2</a:t>
            </a:r>
            <a:endParaRPr lang="zh-CN" altLang="en-US" sz="1600" b="1" dirty="0">
              <a:latin typeface="Cambria" panose="02040503050406030204" pitchFamily="18" charset="0"/>
            </a:endParaRPr>
          </a:p>
        </p:txBody>
      </p:sp>
      <p:cxnSp>
        <p:nvCxnSpPr>
          <p:cNvPr id="74" name="直接箭头连接符 73">
            <a:extLst>
              <a:ext uri="{FF2B5EF4-FFF2-40B4-BE49-F238E27FC236}">
                <a16:creationId xmlns:a16="http://schemas.microsoft.com/office/drawing/2014/main" id="{565FF120-6E1B-BBC1-0EBE-56CD54403F21}"/>
              </a:ext>
            </a:extLst>
          </p:cNvPr>
          <p:cNvCxnSpPr>
            <a:cxnSpLocks/>
            <a:stCxn id="66" idx="1"/>
          </p:cNvCxnSpPr>
          <p:nvPr/>
        </p:nvCxnSpPr>
        <p:spPr>
          <a:xfrm flipH="1">
            <a:off x="5391943" y="4012430"/>
            <a:ext cx="883243" cy="229797"/>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6AFC0D36-584E-9CF4-E453-7411EF1F1103}"/>
              </a:ext>
            </a:extLst>
          </p:cNvPr>
          <p:cNvCxnSpPr>
            <a:cxnSpLocks/>
          </p:cNvCxnSpPr>
          <p:nvPr/>
        </p:nvCxnSpPr>
        <p:spPr>
          <a:xfrm>
            <a:off x="6671701" y="3619943"/>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DB529853-9581-C1A2-E182-7AD8C0A8C1D2}"/>
              </a:ext>
            </a:extLst>
          </p:cNvPr>
          <p:cNvCxnSpPr>
            <a:cxnSpLocks/>
            <a:stCxn id="63" idx="1"/>
            <a:endCxn id="79" idx="3"/>
          </p:cNvCxnSpPr>
          <p:nvPr/>
        </p:nvCxnSpPr>
        <p:spPr>
          <a:xfrm flipH="1" flipV="1">
            <a:off x="2111242" y="3908080"/>
            <a:ext cx="273725" cy="386290"/>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79" name="表格 3">
            <a:extLst>
              <a:ext uri="{FF2B5EF4-FFF2-40B4-BE49-F238E27FC236}">
                <a16:creationId xmlns:a16="http://schemas.microsoft.com/office/drawing/2014/main" id="{72CCA502-E7C1-248F-8A8C-946A99CE7EC5}"/>
              </a:ext>
            </a:extLst>
          </p:cNvPr>
          <p:cNvGraphicFramePr>
            <a:graphicFrameLocks noGrp="1"/>
          </p:cNvGraphicFramePr>
          <p:nvPr>
            <p:extLst>
              <p:ext uri="{D42A27DB-BD31-4B8C-83A1-F6EECF244321}">
                <p14:modId xmlns:p14="http://schemas.microsoft.com/office/powerpoint/2010/main" val="2533235786"/>
              </p:ext>
            </p:extLst>
          </p:nvPr>
        </p:nvGraphicFramePr>
        <p:xfrm>
          <a:off x="381998" y="3405160"/>
          <a:ext cx="1729244" cy="100584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gridCol w="864622">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solidFill>
                            <a:schemeClr val="tx1"/>
                          </a:solidFill>
                          <a:latin typeface="Consolas" panose="020B0609020204030204" pitchFamily="49" charset="0"/>
                        </a:rPr>
                        <a:t>10</a:t>
                      </a:r>
                      <a:endParaRPr lang="zh-CN" altLang="en-US" sz="1600" dirty="0">
                        <a:solidFill>
                          <a:schemeClr val="tx1"/>
                        </a:solidFill>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bl>
          </a:graphicData>
        </a:graphic>
      </p:graphicFrame>
      <p:cxnSp>
        <p:nvCxnSpPr>
          <p:cNvPr id="22" name="直接箭头连接符 21">
            <a:extLst>
              <a:ext uri="{FF2B5EF4-FFF2-40B4-BE49-F238E27FC236}">
                <a16:creationId xmlns:a16="http://schemas.microsoft.com/office/drawing/2014/main" id="{4896212A-F864-02C9-ADCC-E4D99E0945A3}"/>
              </a:ext>
            </a:extLst>
          </p:cNvPr>
          <p:cNvCxnSpPr>
            <a:cxnSpLocks/>
          </p:cNvCxnSpPr>
          <p:nvPr/>
        </p:nvCxnSpPr>
        <p:spPr>
          <a:xfrm>
            <a:off x="2898460" y="4410130"/>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18184CED-7427-8F22-C818-B424C742DA8B}"/>
              </a:ext>
            </a:extLst>
          </p:cNvPr>
          <p:cNvSpPr txBox="1"/>
          <p:nvPr/>
        </p:nvSpPr>
        <p:spPr>
          <a:xfrm>
            <a:off x="267843" y="3138203"/>
            <a:ext cx="1949986" cy="307777"/>
          </a:xfrm>
          <a:prstGeom prst="rect">
            <a:avLst/>
          </a:prstGeom>
          <a:noFill/>
        </p:spPr>
        <p:txBody>
          <a:bodyPr wrap="square" rtlCol="0">
            <a:spAutoFit/>
          </a:bodyPr>
          <a:lstStyle/>
          <a:p>
            <a:pPr algn="ctr"/>
            <a:r>
              <a:rPr lang="en-US" altLang="zh-CN" sz="1400" b="1" dirty="0">
                <a:latin typeface="Cambria" panose="02040503050406030204" pitchFamily="18" charset="0"/>
              </a:rPr>
              <a:t>Updated in tx1</a:t>
            </a:r>
            <a:endParaRPr lang="zh-CN" altLang="en-US" sz="1400" b="1" dirty="0">
              <a:latin typeface="Cambria" panose="02040503050406030204" pitchFamily="18" charset="0"/>
            </a:endParaRPr>
          </a:p>
        </p:txBody>
      </p:sp>
      <p:sp>
        <p:nvSpPr>
          <p:cNvPr id="85" name="文本框 84">
            <a:extLst>
              <a:ext uri="{FF2B5EF4-FFF2-40B4-BE49-F238E27FC236}">
                <a16:creationId xmlns:a16="http://schemas.microsoft.com/office/drawing/2014/main" id="{ED9FFDD9-1376-11CE-08E3-0645DBBE3680}"/>
              </a:ext>
            </a:extLst>
          </p:cNvPr>
          <p:cNvSpPr txBox="1"/>
          <p:nvPr/>
        </p:nvSpPr>
        <p:spPr>
          <a:xfrm>
            <a:off x="267843" y="4539861"/>
            <a:ext cx="1949986" cy="307777"/>
          </a:xfrm>
          <a:prstGeom prst="rect">
            <a:avLst/>
          </a:prstGeom>
          <a:noFill/>
        </p:spPr>
        <p:txBody>
          <a:bodyPr wrap="square" rtlCol="0">
            <a:spAutoFit/>
          </a:bodyPr>
          <a:lstStyle/>
          <a:p>
            <a:pPr algn="ctr"/>
            <a:r>
              <a:rPr lang="en-US" altLang="zh-CN" sz="1400" b="1" dirty="0">
                <a:latin typeface="Cambria" panose="02040503050406030204" pitchFamily="18" charset="0"/>
              </a:rPr>
              <a:t>Select in tx1</a:t>
            </a:r>
            <a:endParaRPr lang="zh-CN" altLang="en-US" sz="1400" b="1" dirty="0">
              <a:latin typeface="Cambria" panose="02040503050406030204" pitchFamily="18" charset="0"/>
            </a:endParaRPr>
          </a:p>
        </p:txBody>
      </p:sp>
    </p:spTree>
    <p:extLst>
      <p:ext uri="{BB962C8B-B14F-4D97-AF65-F5344CB8AC3E}">
        <p14:creationId xmlns:p14="http://schemas.microsoft.com/office/powerpoint/2010/main" val="1475552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5" grpId="0" animBg="1"/>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Conclusion</a:t>
            </a:r>
            <a:endParaRPr lang="zh-CN" altLang="en-US" sz="3600" dirty="0">
              <a:latin typeface="Cambria" panose="02040503050406030204" pitchFamily="18" charset="0"/>
              <a:ea typeface="+mn-ea"/>
            </a:endParaRPr>
          </a:p>
        </p:txBody>
      </p:sp>
      <p:sp>
        <p:nvSpPr>
          <p:cNvPr id="4" name="文本框 3">
            <a:extLst>
              <a:ext uri="{FF2B5EF4-FFF2-40B4-BE49-F238E27FC236}">
                <a16:creationId xmlns:a16="http://schemas.microsoft.com/office/drawing/2014/main" id="{FD224D33-9F12-AE6A-FF8E-AD68859D1422}"/>
              </a:ext>
            </a:extLst>
          </p:cNvPr>
          <p:cNvSpPr txBox="1"/>
          <p:nvPr/>
        </p:nvSpPr>
        <p:spPr>
          <a:xfrm>
            <a:off x="3628184" y="6143824"/>
            <a:ext cx="5785980" cy="461665"/>
          </a:xfrm>
          <a:prstGeom prst="rect">
            <a:avLst/>
          </a:prstGeom>
          <a:noFill/>
        </p:spPr>
        <p:txBody>
          <a:bodyPr wrap="square" rtlCol="0">
            <a:spAutoFit/>
          </a:bodyPr>
          <a:lstStyle/>
          <a:p>
            <a:r>
              <a:rPr lang="en-US" altLang="zh-CN" sz="2400" b="1" u="sng" dirty="0"/>
              <a:t>https://github.com/tcse-iscas/Troc</a:t>
            </a:r>
            <a:endParaRPr lang="zh-CN" altLang="en-US" sz="2400" b="1" dirty="0"/>
          </a:p>
        </p:txBody>
      </p:sp>
      <p:pic>
        <p:nvPicPr>
          <p:cNvPr id="5" name="图片 4">
            <a:extLst>
              <a:ext uri="{FF2B5EF4-FFF2-40B4-BE49-F238E27FC236}">
                <a16:creationId xmlns:a16="http://schemas.microsoft.com/office/drawing/2014/main" id="{96C61D03-331F-C32E-28A8-D2EB2442AC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8700" y="5979191"/>
            <a:ext cx="790933" cy="790933"/>
          </a:xfrm>
          <a:prstGeom prst="rect">
            <a:avLst/>
          </a:prstGeom>
        </p:spPr>
      </p:pic>
      <p:sp>
        <p:nvSpPr>
          <p:cNvPr id="2" name="灯片编号占位符 1">
            <a:extLst>
              <a:ext uri="{FF2B5EF4-FFF2-40B4-BE49-F238E27FC236}">
                <a16:creationId xmlns:a16="http://schemas.microsoft.com/office/drawing/2014/main" id="{FDD58414-217E-FE8A-1185-20D6017C3418}"/>
              </a:ext>
            </a:extLst>
          </p:cNvPr>
          <p:cNvSpPr>
            <a:spLocks noGrp="1"/>
          </p:cNvSpPr>
          <p:nvPr>
            <p:ph type="sldNum" sz="quarter" idx="4"/>
          </p:nvPr>
        </p:nvSpPr>
        <p:spPr/>
        <p:txBody>
          <a:bodyPr/>
          <a:lstStyle/>
          <a:p>
            <a:fld id="{27CAE394-06E6-47A3-B6CA-A6802AF0F537}" type="slidenum">
              <a:rPr lang="zh-CN" altLang="en-US" smtClean="0"/>
              <a:pPr/>
              <a:t>24</a:t>
            </a:fld>
            <a:endParaRPr lang="zh-CN" altLang="en-US" dirty="0"/>
          </a:p>
        </p:txBody>
      </p:sp>
      <p:pic>
        <p:nvPicPr>
          <p:cNvPr id="8" name="图片 7">
            <a:extLst>
              <a:ext uri="{FF2B5EF4-FFF2-40B4-BE49-F238E27FC236}">
                <a16:creationId xmlns:a16="http://schemas.microsoft.com/office/drawing/2014/main" id="{4BC5AD2B-1809-4B6A-A334-BCC35A2FE71A}"/>
              </a:ext>
            </a:extLst>
          </p:cNvPr>
          <p:cNvPicPr>
            <a:picLocks noChangeAspect="1"/>
          </p:cNvPicPr>
          <p:nvPr/>
        </p:nvPicPr>
        <p:blipFill>
          <a:blip r:embed="rId4"/>
          <a:stretch>
            <a:fillRect/>
          </a:stretch>
        </p:blipFill>
        <p:spPr>
          <a:xfrm>
            <a:off x="6622242" y="3649046"/>
            <a:ext cx="4071237" cy="2290071"/>
          </a:xfrm>
          <a:prstGeom prst="rect">
            <a:avLst/>
          </a:prstGeom>
          <a:ln>
            <a:solidFill>
              <a:schemeClr val="bg1">
                <a:lumMod val="50000"/>
              </a:schemeClr>
            </a:solidFill>
          </a:ln>
        </p:spPr>
      </p:pic>
      <p:pic>
        <p:nvPicPr>
          <p:cNvPr id="9" name="图片 8">
            <a:extLst>
              <a:ext uri="{FF2B5EF4-FFF2-40B4-BE49-F238E27FC236}">
                <a16:creationId xmlns:a16="http://schemas.microsoft.com/office/drawing/2014/main" id="{F7DC2DB6-6E70-68D9-69AB-73F0CBB16B24}"/>
              </a:ext>
            </a:extLst>
          </p:cNvPr>
          <p:cNvPicPr>
            <a:picLocks noChangeAspect="1"/>
          </p:cNvPicPr>
          <p:nvPr/>
        </p:nvPicPr>
        <p:blipFill>
          <a:blip r:embed="rId5"/>
          <a:stretch>
            <a:fillRect/>
          </a:stretch>
        </p:blipFill>
        <p:spPr>
          <a:xfrm>
            <a:off x="1498516" y="1180811"/>
            <a:ext cx="4071237" cy="2290071"/>
          </a:xfrm>
          <a:prstGeom prst="rect">
            <a:avLst/>
          </a:prstGeom>
          <a:ln>
            <a:solidFill>
              <a:schemeClr val="bg1">
                <a:lumMod val="50000"/>
              </a:schemeClr>
            </a:solidFill>
          </a:ln>
        </p:spPr>
      </p:pic>
      <p:pic>
        <p:nvPicPr>
          <p:cNvPr id="6" name="图片 5">
            <a:extLst>
              <a:ext uri="{FF2B5EF4-FFF2-40B4-BE49-F238E27FC236}">
                <a16:creationId xmlns:a16="http://schemas.microsoft.com/office/drawing/2014/main" id="{4EE54D55-D495-ECC3-34B8-A6CED6189BE5}"/>
              </a:ext>
            </a:extLst>
          </p:cNvPr>
          <p:cNvPicPr>
            <a:picLocks noChangeAspect="1"/>
          </p:cNvPicPr>
          <p:nvPr/>
        </p:nvPicPr>
        <p:blipFill>
          <a:blip r:embed="rId6"/>
          <a:stretch>
            <a:fillRect/>
          </a:stretch>
        </p:blipFill>
        <p:spPr>
          <a:xfrm>
            <a:off x="6622241" y="1180810"/>
            <a:ext cx="4071237" cy="2290071"/>
          </a:xfrm>
          <a:prstGeom prst="rect">
            <a:avLst/>
          </a:prstGeom>
          <a:ln>
            <a:solidFill>
              <a:schemeClr val="bg1">
                <a:lumMod val="50000"/>
              </a:schemeClr>
            </a:solidFill>
          </a:ln>
        </p:spPr>
      </p:pic>
      <p:pic>
        <p:nvPicPr>
          <p:cNvPr id="7" name="图片 6">
            <a:extLst>
              <a:ext uri="{FF2B5EF4-FFF2-40B4-BE49-F238E27FC236}">
                <a16:creationId xmlns:a16="http://schemas.microsoft.com/office/drawing/2014/main" id="{A6C7740B-6F97-8E1E-79C1-2D60D225A582}"/>
              </a:ext>
            </a:extLst>
          </p:cNvPr>
          <p:cNvPicPr>
            <a:picLocks noChangeAspect="1"/>
          </p:cNvPicPr>
          <p:nvPr/>
        </p:nvPicPr>
        <p:blipFill>
          <a:blip r:embed="rId7"/>
          <a:stretch>
            <a:fillRect/>
          </a:stretch>
        </p:blipFill>
        <p:spPr>
          <a:xfrm>
            <a:off x="1498515" y="3649045"/>
            <a:ext cx="4071237" cy="2290071"/>
          </a:xfrm>
          <a:prstGeom prst="rect">
            <a:avLst/>
          </a:prstGeom>
          <a:ln>
            <a:solidFill>
              <a:schemeClr val="bg1">
                <a:lumMod val="50000"/>
              </a:schemeClr>
            </a:solidFill>
          </a:ln>
        </p:spPr>
      </p:pic>
    </p:spTree>
    <p:extLst>
      <p:ext uri="{BB962C8B-B14F-4D97-AF65-F5344CB8AC3E}">
        <p14:creationId xmlns:p14="http://schemas.microsoft.com/office/powerpoint/2010/main" val="3064584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456112" cy="461665"/>
          </a:xfrm>
        </p:spPr>
        <p:txBody>
          <a:bodyPr/>
          <a:lstStyle/>
          <a:p>
            <a:r>
              <a:rPr lang="en-US" altLang="zh-CN" sz="2400" dirty="0">
                <a:latin typeface="Cambria" panose="02040503050406030204" pitchFamily="18" charset="0"/>
                <a:ea typeface="Cambria" panose="02040503050406030204" pitchFamily="18" charset="0"/>
              </a:rPr>
              <a:t>DBMSs utilize transactions to ensure data integrity</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Transaction</a:t>
            </a:r>
            <a:endParaRPr lang="zh-CN" altLang="en-US" sz="3600" dirty="0">
              <a:latin typeface="Cambria" panose="02040503050406030204" pitchFamily="18" charset="0"/>
              <a:ea typeface="+mn-ea"/>
            </a:endParaRPr>
          </a:p>
        </p:txBody>
      </p:sp>
      <p:pic>
        <p:nvPicPr>
          <p:cNvPr id="4" name="图形 3" descr="男性形象">
            <a:extLst>
              <a:ext uri="{FF2B5EF4-FFF2-40B4-BE49-F238E27FC236}">
                <a16:creationId xmlns:a16="http://schemas.microsoft.com/office/drawing/2014/main" id="{CC02D455-25C8-B12F-2E8D-D774D60AFD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01076" y="3212238"/>
            <a:ext cx="914400" cy="914400"/>
          </a:xfrm>
          <a:prstGeom prst="rect">
            <a:avLst/>
          </a:prstGeom>
        </p:spPr>
      </p:pic>
      <p:pic>
        <p:nvPicPr>
          <p:cNvPr id="5" name="图形 4" descr="女性形象">
            <a:extLst>
              <a:ext uri="{FF2B5EF4-FFF2-40B4-BE49-F238E27FC236}">
                <a16:creationId xmlns:a16="http://schemas.microsoft.com/office/drawing/2014/main" id="{368F14F9-D735-E756-5B21-63A4FE7D92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01076" y="1762129"/>
            <a:ext cx="914400" cy="914400"/>
          </a:xfrm>
          <a:prstGeom prst="rect">
            <a:avLst/>
          </a:prstGeom>
        </p:spPr>
      </p:pic>
      <p:sp>
        <p:nvSpPr>
          <p:cNvPr id="7" name="箭头: 左弧形 6">
            <a:extLst>
              <a:ext uri="{FF2B5EF4-FFF2-40B4-BE49-F238E27FC236}">
                <a16:creationId xmlns:a16="http://schemas.microsoft.com/office/drawing/2014/main" id="{40364413-0644-726B-DDE7-3851E73302C5}"/>
              </a:ext>
            </a:extLst>
          </p:cNvPr>
          <p:cNvSpPr/>
          <p:nvPr/>
        </p:nvSpPr>
        <p:spPr bwMode="auto">
          <a:xfrm>
            <a:off x="3452931" y="2143129"/>
            <a:ext cx="748145" cy="1570182"/>
          </a:xfrm>
          <a:prstGeom prst="curved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endParaRPr kumimoji="0" lang="zh-CN" altLang="en-US" sz="1800" i="0" u="none" strike="noStrike" cap="none" normalizeH="0" baseline="0" dirty="0">
              <a:ln>
                <a:noFill/>
              </a:ln>
              <a:solidFill>
                <a:schemeClr val="tx1"/>
              </a:solidFill>
              <a:effectLst/>
              <a:latin typeface="Linux Libertine O" panose="02000503000000000000" pitchFamily="50" charset="0"/>
              <a:ea typeface="Linux Libertine O" panose="02000503000000000000" pitchFamily="50" charset="0"/>
              <a:cs typeface="Linux Libertine O" panose="02000503000000000000" pitchFamily="50" charset="0"/>
            </a:endParaRPr>
          </a:p>
        </p:txBody>
      </p:sp>
      <p:sp>
        <p:nvSpPr>
          <p:cNvPr id="8" name="文本框 7">
            <a:extLst>
              <a:ext uri="{FF2B5EF4-FFF2-40B4-BE49-F238E27FC236}">
                <a16:creationId xmlns:a16="http://schemas.microsoft.com/office/drawing/2014/main" id="{A96CFC52-8DD2-0343-4706-BEE7A7AB5DBB}"/>
              </a:ext>
            </a:extLst>
          </p:cNvPr>
          <p:cNvSpPr txBox="1"/>
          <p:nvPr/>
        </p:nvSpPr>
        <p:spPr>
          <a:xfrm>
            <a:off x="2620936" y="2691022"/>
            <a:ext cx="891022" cy="369332"/>
          </a:xfrm>
          <a:prstGeom prst="rect">
            <a:avLst/>
          </a:prstGeom>
          <a:noFill/>
        </p:spPr>
        <p:txBody>
          <a:bodyPr wrap="square" rtlCol="0">
            <a:spAutoFit/>
          </a:bodyPr>
          <a:lstStyle/>
          <a:p>
            <a:r>
              <a:rPr lang="en-US" altLang="zh-CN" b="0" i="0" dirty="0">
                <a:solidFill>
                  <a:srgbClr val="222222"/>
                </a:solidFill>
                <a:effectLst/>
                <a:latin typeface="Cambria" panose="02040503050406030204" pitchFamily="18" charset="0"/>
                <a:ea typeface="Cambria" panose="02040503050406030204" pitchFamily="18" charset="0"/>
              </a:rPr>
              <a:t>$ </a:t>
            </a:r>
            <a:r>
              <a:rPr lang="en-US" altLang="zh-CN" b="1" dirty="0">
                <a:latin typeface="Cambria" panose="02040503050406030204" pitchFamily="18" charset="0"/>
                <a:ea typeface="Cambria" panose="02040503050406030204" pitchFamily="18" charset="0"/>
              </a:rPr>
              <a:t>100</a:t>
            </a:r>
            <a:endParaRPr lang="zh-CN" altLang="en-US" b="1" dirty="0">
              <a:latin typeface="Cambria" panose="02040503050406030204" pitchFamily="18" charset="0"/>
            </a:endParaRPr>
          </a:p>
        </p:txBody>
      </p:sp>
      <p:sp>
        <p:nvSpPr>
          <p:cNvPr id="12" name="文本框 11">
            <a:extLst>
              <a:ext uri="{FF2B5EF4-FFF2-40B4-BE49-F238E27FC236}">
                <a16:creationId xmlns:a16="http://schemas.microsoft.com/office/drawing/2014/main" id="{3B4D76BE-C1A0-C545-9E75-B04C21DD0B48}"/>
              </a:ext>
            </a:extLst>
          </p:cNvPr>
          <p:cNvSpPr txBox="1"/>
          <p:nvPr/>
        </p:nvSpPr>
        <p:spPr>
          <a:xfrm>
            <a:off x="4237013" y="2497192"/>
            <a:ext cx="891022" cy="369332"/>
          </a:xfrm>
          <a:prstGeom prst="rect">
            <a:avLst/>
          </a:prstGeom>
          <a:noFill/>
        </p:spPr>
        <p:txBody>
          <a:bodyPr wrap="square" rtlCol="0">
            <a:spAutoFit/>
          </a:bodyPr>
          <a:lstStyle/>
          <a:p>
            <a:pPr algn="ctr"/>
            <a:r>
              <a:rPr lang="en-US" altLang="zh-CN" dirty="0">
                <a:solidFill>
                  <a:srgbClr val="222222"/>
                </a:solidFill>
                <a:latin typeface="Cambria" panose="02040503050406030204" pitchFamily="18" charset="0"/>
                <a:ea typeface="Cambria" panose="02040503050406030204" pitchFamily="18" charset="0"/>
              </a:rPr>
              <a:t>Alice</a:t>
            </a:r>
            <a:endParaRPr lang="zh-CN" altLang="en-US" dirty="0">
              <a:latin typeface="Cambria" panose="02040503050406030204" pitchFamily="18" charset="0"/>
            </a:endParaRPr>
          </a:p>
        </p:txBody>
      </p:sp>
      <p:sp>
        <p:nvSpPr>
          <p:cNvPr id="13" name="文本框 12">
            <a:extLst>
              <a:ext uri="{FF2B5EF4-FFF2-40B4-BE49-F238E27FC236}">
                <a16:creationId xmlns:a16="http://schemas.microsoft.com/office/drawing/2014/main" id="{D905044F-24FF-440B-4A4D-666A5568C087}"/>
              </a:ext>
            </a:extLst>
          </p:cNvPr>
          <p:cNvSpPr txBox="1"/>
          <p:nvPr/>
        </p:nvSpPr>
        <p:spPr>
          <a:xfrm>
            <a:off x="4212765" y="3941963"/>
            <a:ext cx="891022" cy="369332"/>
          </a:xfrm>
          <a:prstGeom prst="rect">
            <a:avLst/>
          </a:prstGeom>
          <a:noFill/>
        </p:spPr>
        <p:txBody>
          <a:bodyPr wrap="square" rtlCol="0">
            <a:spAutoFit/>
          </a:bodyPr>
          <a:lstStyle/>
          <a:p>
            <a:pPr algn="ctr"/>
            <a:r>
              <a:rPr lang="en-US" altLang="zh-CN" dirty="0">
                <a:solidFill>
                  <a:srgbClr val="222222"/>
                </a:solidFill>
                <a:latin typeface="Cambria" panose="02040503050406030204" pitchFamily="18" charset="0"/>
                <a:ea typeface="Cambria" panose="02040503050406030204" pitchFamily="18" charset="0"/>
              </a:rPr>
              <a:t>Bob</a:t>
            </a:r>
            <a:endParaRPr lang="zh-CN" altLang="en-US" dirty="0">
              <a:latin typeface="Cambria" panose="02040503050406030204" pitchFamily="18" charset="0"/>
            </a:endParaRPr>
          </a:p>
        </p:txBody>
      </p:sp>
      <p:grpSp>
        <p:nvGrpSpPr>
          <p:cNvPr id="19" name="组合 18">
            <a:extLst>
              <a:ext uri="{FF2B5EF4-FFF2-40B4-BE49-F238E27FC236}">
                <a16:creationId xmlns:a16="http://schemas.microsoft.com/office/drawing/2014/main" id="{381F2906-6623-4B0C-5B7E-50612A6CAC2E}"/>
              </a:ext>
            </a:extLst>
          </p:cNvPr>
          <p:cNvGrpSpPr/>
          <p:nvPr/>
        </p:nvGrpSpPr>
        <p:grpSpPr>
          <a:xfrm>
            <a:off x="8730913" y="5264526"/>
            <a:ext cx="828521" cy="658545"/>
            <a:chOff x="4876158" y="3623690"/>
            <a:chExt cx="828521" cy="658545"/>
          </a:xfrm>
        </p:grpSpPr>
        <p:sp>
          <p:nvSpPr>
            <p:cNvPr id="20" name="流程图: 磁盘 19">
              <a:extLst>
                <a:ext uri="{FF2B5EF4-FFF2-40B4-BE49-F238E27FC236}">
                  <a16:creationId xmlns:a16="http://schemas.microsoft.com/office/drawing/2014/main" id="{CEE269CF-2B83-037D-046B-B24CA51898F8}"/>
                </a:ext>
              </a:extLst>
            </p:cNvPr>
            <p:cNvSpPr/>
            <p:nvPr/>
          </p:nvSpPr>
          <p:spPr bwMode="gray">
            <a:xfrm>
              <a:off x="4929647" y="362369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latin typeface="Cambria" panose="02040503050406030204" pitchFamily="18" charset="0"/>
              </a:endParaRPr>
            </a:p>
          </p:txBody>
        </p:sp>
        <p:sp>
          <p:nvSpPr>
            <p:cNvPr id="21" name="文本框 20">
              <a:extLst>
                <a:ext uri="{FF2B5EF4-FFF2-40B4-BE49-F238E27FC236}">
                  <a16:creationId xmlns:a16="http://schemas.microsoft.com/office/drawing/2014/main" id="{96A3F856-3D7A-C6B0-B8EF-0F56DB34EB01}"/>
                </a:ext>
              </a:extLst>
            </p:cNvPr>
            <p:cNvSpPr txBox="1"/>
            <p:nvPr/>
          </p:nvSpPr>
          <p:spPr>
            <a:xfrm>
              <a:off x="4876158" y="3864702"/>
              <a:ext cx="828521" cy="338554"/>
            </a:xfrm>
            <a:prstGeom prst="rect">
              <a:avLst/>
            </a:prstGeom>
            <a:noFill/>
          </p:spPr>
          <p:txBody>
            <a:bodyPr wrap="square">
              <a:spAutoFit/>
            </a:bodyPr>
            <a:lstStyle/>
            <a:p>
              <a:pPr algn="ctr"/>
              <a:r>
                <a:rPr lang="en-US" altLang="zh-CN" sz="1600" dirty="0">
                  <a:latin typeface="Cambria" panose="02040503050406030204" pitchFamily="18" charset="0"/>
                  <a:ea typeface="Cambria" panose="02040503050406030204" pitchFamily="18" charset="0"/>
                  <a:cs typeface="Times New Roman" panose="02020603050405020304" pitchFamily="18" charset="0"/>
                </a:rPr>
                <a:t>DBMS</a:t>
              </a:r>
              <a:endParaRPr lang="zh-CN" altLang="en-US" sz="1600" dirty="0">
                <a:latin typeface="Cambria" panose="02040503050406030204" pitchFamily="18" charset="0"/>
                <a:cs typeface="Times New Roman" panose="02020603050405020304" pitchFamily="18" charset="0"/>
              </a:endParaRPr>
            </a:p>
          </p:txBody>
        </p:sp>
      </p:grpSp>
      <p:sp>
        <p:nvSpPr>
          <p:cNvPr id="9" name="文本框 8">
            <a:extLst>
              <a:ext uri="{FF2B5EF4-FFF2-40B4-BE49-F238E27FC236}">
                <a16:creationId xmlns:a16="http://schemas.microsoft.com/office/drawing/2014/main" id="{B6FBF33D-4B9B-B072-5CF4-511D7596FDAA}"/>
              </a:ext>
            </a:extLst>
          </p:cNvPr>
          <p:cNvSpPr txBox="1"/>
          <p:nvPr/>
        </p:nvSpPr>
        <p:spPr>
          <a:xfrm>
            <a:off x="2297483" y="6396065"/>
            <a:ext cx="5531234" cy="408623"/>
          </a:xfrm>
          <a:prstGeom prst="roundRect">
            <a:avLst/>
          </a:prstGeom>
          <a:solidFill>
            <a:srgbClr val="E2F0D9"/>
          </a:solidFill>
          <a:ln w="2857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222222"/>
                </a:solidFill>
                <a:latin typeface="Consolas" panose="020B0609020204030204" pitchFamily="49" charset="0"/>
              </a:rPr>
              <a:t>COMMIT;</a:t>
            </a:r>
            <a:endParaRPr lang="zh-CN" altLang="en-US" dirty="0">
              <a:latin typeface="Consolas" panose="020B0609020204030204" pitchFamily="49" charset="0"/>
            </a:endParaRPr>
          </a:p>
        </p:txBody>
      </p:sp>
      <p:sp>
        <p:nvSpPr>
          <p:cNvPr id="10" name="文本框 9">
            <a:extLst>
              <a:ext uri="{FF2B5EF4-FFF2-40B4-BE49-F238E27FC236}">
                <a16:creationId xmlns:a16="http://schemas.microsoft.com/office/drawing/2014/main" id="{840EC617-15A9-B7AD-3B4B-9FEA0C3C4F97}"/>
              </a:ext>
            </a:extLst>
          </p:cNvPr>
          <p:cNvSpPr txBox="1"/>
          <p:nvPr/>
        </p:nvSpPr>
        <p:spPr>
          <a:xfrm>
            <a:off x="2297483" y="4426499"/>
            <a:ext cx="5531234" cy="408623"/>
          </a:xfrm>
          <a:prstGeom prst="roundRect">
            <a:avLst/>
          </a:prstGeom>
          <a:solidFill>
            <a:srgbClr val="E2F0D9"/>
          </a:solidFill>
          <a:ln w="2857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222222"/>
                </a:solidFill>
                <a:latin typeface="Consolas" panose="020B0609020204030204" pitchFamily="49" charset="0"/>
              </a:rPr>
              <a:t>BEGIN;</a:t>
            </a:r>
            <a:endParaRPr lang="zh-CN" altLang="en-US" dirty="0">
              <a:latin typeface="Consolas" panose="020B0609020204030204" pitchFamily="49" charset="0"/>
            </a:endParaRPr>
          </a:p>
        </p:txBody>
      </p:sp>
      <p:sp>
        <p:nvSpPr>
          <p:cNvPr id="22" name="文本框 21">
            <a:extLst>
              <a:ext uri="{FF2B5EF4-FFF2-40B4-BE49-F238E27FC236}">
                <a16:creationId xmlns:a16="http://schemas.microsoft.com/office/drawing/2014/main" id="{FCF43937-C043-016D-79AD-A491C4C924B4}"/>
              </a:ext>
            </a:extLst>
          </p:cNvPr>
          <p:cNvSpPr txBox="1"/>
          <p:nvPr/>
        </p:nvSpPr>
        <p:spPr>
          <a:xfrm>
            <a:off x="2297483" y="4878710"/>
            <a:ext cx="5531236" cy="677585"/>
          </a:xfrm>
          <a:prstGeom prst="roundRect">
            <a:avLst>
              <a:gd name="adj" fmla="val 9082"/>
            </a:avLst>
          </a:prstGeom>
          <a:solidFill>
            <a:srgbClr val="E2F0D9"/>
          </a:solidFill>
          <a:ln w="28575">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b="0" i="0" dirty="0">
                <a:solidFill>
                  <a:srgbClr val="222222"/>
                </a:solidFill>
                <a:effectLst/>
                <a:latin typeface="Consolas" panose="020B0609020204030204" pitchFamily="49" charset="0"/>
              </a:rPr>
              <a:t>UPDATE account SET balance = balance – </a:t>
            </a:r>
            <a:r>
              <a:rPr lang="en-US" altLang="zh-CN" b="1" dirty="0">
                <a:solidFill>
                  <a:schemeClr val="accent6"/>
                </a:solidFill>
                <a:latin typeface="Consolas" panose="020B0609020204030204" pitchFamily="49" charset="0"/>
              </a:rPr>
              <a:t>100</a:t>
            </a:r>
            <a:r>
              <a:rPr lang="en-US" altLang="zh-CN" b="0" i="0" dirty="0">
                <a:solidFill>
                  <a:srgbClr val="222222"/>
                </a:solidFill>
                <a:effectLst/>
                <a:latin typeface="Consolas" panose="020B0609020204030204" pitchFamily="49" charset="0"/>
              </a:rPr>
              <a:t> 	WHERE name = “Alice”;</a:t>
            </a:r>
            <a:endParaRPr lang="zh-CN" altLang="en-US" dirty="0">
              <a:latin typeface="Consolas" panose="020B0609020204030204" pitchFamily="49" charset="0"/>
            </a:endParaRPr>
          </a:p>
        </p:txBody>
      </p:sp>
      <p:sp>
        <p:nvSpPr>
          <p:cNvPr id="23" name="文本框 22">
            <a:extLst>
              <a:ext uri="{FF2B5EF4-FFF2-40B4-BE49-F238E27FC236}">
                <a16:creationId xmlns:a16="http://schemas.microsoft.com/office/drawing/2014/main" id="{64D7205E-92EB-8022-34DA-FB62D8D6FEBB}"/>
              </a:ext>
            </a:extLst>
          </p:cNvPr>
          <p:cNvSpPr txBox="1"/>
          <p:nvPr/>
        </p:nvSpPr>
        <p:spPr>
          <a:xfrm>
            <a:off x="2297482" y="5637387"/>
            <a:ext cx="5531235" cy="677585"/>
          </a:xfrm>
          <a:prstGeom prst="roundRect">
            <a:avLst>
              <a:gd name="adj" fmla="val 9082"/>
            </a:avLst>
          </a:prstGeom>
          <a:solidFill>
            <a:srgbClr val="E2F0D9"/>
          </a:solidFill>
          <a:ln w="2857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222222"/>
                </a:solidFill>
                <a:latin typeface="Consolas" panose="020B0609020204030204" pitchFamily="49" charset="0"/>
              </a:rPr>
              <a:t>UPDATE account SET balance = balance + </a:t>
            </a:r>
            <a:r>
              <a:rPr lang="en-US" altLang="zh-CN" b="1" dirty="0">
                <a:solidFill>
                  <a:schemeClr val="accent6"/>
                </a:solidFill>
                <a:latin typeface="Consolas" panose="020B0609020204030204" pitchFamily="49" charset="0"/>
              </a:rPr>
              <a:t>100</a:t>
            </a:r>
            <a:r>
              <a:rPr lang="en-US" altLang="zh-CN" b="1" dirty="0">
                <a:solidFill>
                  <a:srgbClr val="222222"/>
                </a:solidFill>
                <a:latin typeface="Consolas" panose="020B0609020204030204" pitchFamily="49" charset="0"/>
              </a:rPr>
              <a:t> 	</a:t>
            </a:r>
            <a:r>
              <a:rPr lang="en-US" altLang="zh-CN" dirty="0">
                <a:solidFill>
                  <a:srgbClr val="222222"/>
                </a:solidFill>
                <a:latin typeface="Consolas" panose="020B0609020204030204" pitchFamily="49" charset="0"/>
              </a:rPr>
              <a:t>WHERE name = “Bob”;</a:t>
            </a:r>
            <a:endParaRPr lang="zh-CN" altLang="en-US" dirty="0">
              <a:latin typeface="Consolas" panose="020B0609020204030204" pitchFamily="49" charset="0"/>
            </a:endParaRPr>
          </a:p>
        </p:txBody>
      </p:sp>
      <p:grpSp>
        <p:nvGrpSpPr>
          <p:cNvPr id="18" name="组合 17">
            <a:extLst>
              <a:ext uri="{FF2B5EF4-FFF2-40B4-BE49-F238E27FC236}">
                <a16:creationId xmlns:a16="http://schemas.microsoft.com/office/drawing/2014/main" id="{32CB239F-B98A-8935-0F53-653E40550978}"/>
              </a:ext>
            </a:extLst>
          </p:cNvPr>
          <p:cNvGrpSpPr/>
          <p:nvPr/>
        </p:nvGrpSpPr>
        <p:grpSpPr>
          <a:xfrm>
            <a:off x="5308674" y="1737700"/>
            <a:ext cx="1041499" cy="1041499"/>
            <a:chOff x="3267691" y="1740080"/>
            <a:chExt cx="1041499" cy="1041499"/>
          </a:xfrm>
        </p:grpSpPr>
        <p:pic>
          <p:nvPicPr>
            <p:cNvPr id="14" name="图形 13" descr="钱包">
              <a:extLst>
                <a:ext uri="{FF2B5EF4-FFF2-40B4-BE49-F238E27FC236}">
                  <a16:creationId xmlns:a16="http://schemas.microsoft.com/office/drawing/2014/main" id="{5A154C97-B6F7-381D-473D-ED9C57B346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67691" y="1740080"/>
              <a:ext cx="1041499" cy="1041499"/>
            </a:xfrm>
            <a:prstGeom prst="rect">
              <a:avLst/>
            </a:prstGeom>
          </p:spPr>
        </p:pic>
        <p:sp>
          <p:nvSpPr>
            <p:cNvPr id="15" name="文本框 14">
              <a:extLst>
                <a:ext uri="{FF2B5EF4-FFF2-40B4-BE49-F238E27FC236}">
                  <a16:creationId xmlns:a16="http://schemas.microsoft.com/office/drawing/2014/main" id="{C7D9D48B-0337-010F-D3EF-B76FE6713415}"/>
                </a:ext>
              </a:extLst>
            </p:cNvPr>
            <p:cNvSpPr txBox="1"/>
            <p:nvPr/>
          </p:nvSpPr>
          <p:spPr>
            <a:xfrm>
              <a:off x="3342929" y="2126855"/>
              <a:ext cx="891022" cy="369332"/>
            </a:xfrm>
            <a:prstGeom prst="rect">
              <a:avLst/>
            </a:prstGeom>
            <a:noFill/>
          </p:spPr>
          <p:txBody>
            <a:bodyPr wrap="square" rtlCol="0">
              <a:spAutoFit/>
            </a:bodyPr>
            <a:lstStyle/>
            <a:p>
              <a:r>
                <a:rPr lang="en-US" altLang="zh-CN" b="0" i="0" dirty="0">
                  <a:solidFill>
                    <a:schemeClr val="bg1"/>
                  </a:solidFill>
                  <a:effectLst/>
                  <a:latin typeface="Cambria" panose="02040503050406030204" pitchFamily="18" charset="0"/>
                  <a:ea typeface="Cambria" panose="02040503050406030204" pitchFamily="18" charset="0"/>
                </a:rPr>
                <a:t>$ </a:t>
              </a:r>
              <a:r>
                <a:rPr lang="en-US" altLang="zh-CN" b="1" i="0" dirty="0">
                  <a:solidFill>
                    <a:schemeClr val="bg1"/>
                  </a:solidFill>
                  <a:effectLst/>
                  <a:latin typeface="Cambria" panose="02040503050406030204" pitchFamily="18" charset="0"/>
                  <a:ea typeface="Cambria" panose="02040503050406030204" pitchFamily="18" charset="0"/>
                </a:rPr>
                <a:t>2</a:t>
              </a:r>
              <a:r>
                <a:rPr lang="en-US" altLang="zh-CN" b="1" dirty="0">
                  <a:solidFill>
                    <a:schemeClr val="bg1"/>
                  </a:solidFill>
                  <a:latin typeface="Cambria" panose="02040503050406030204" pitchFamily="18" charset="0"/>
                  <a:ea typeface="Cambria" panose="02040503050406030204" pitchFamily="18" charset="0"/>
                </a:rPr>
                <a:t>00</a:t>
              </a:r>
              <a:endParaRPr lang="zh-CN" altLang="en-US" b="1" dirty="0">
                <a:solidFill>
                  <a:schemeClr val="bg1"/>
                </a:solidFill>
                <a:latin typeface="Cambria" panose="02040503050406030204" pitchFamily="18" charset="0"/>
              </a:endParaRPr>
            </a:p>
          </p:txBody>
        </p:sp>
      </p:grpSp>
      <p:grpSp>
        <p:nvGrpSpPr>
          <p:cNvPr id="24" name="组合 23">
            <a:extLst>
              <a:ext uri="{FF2B5EF4-FFF2-40B4-BE49-F238E27FC236}">
                <a16:creationId xmlns:a16="http://schemas.microsoft.com/office/drawing/2014/main" id="{25F423E1-31A2-6C41-84DB-A75224ADA672}"/>
              </a:ext>
            </a:extLst>
          </p:cNvPr>
          <p:cNvGrpSpPr/>
          <p:nvPr/>
        </p:nvGrpSpPr>
        <p:grpSpPr>
          <a:xfrm>
            <a:off x="5308674" y="3192561"/>
            <a:ext cx="1041499" cy="1041499"/>
            <a:chOff x="3267691" y="1740080"/>
            <a:chExt cx="1041499" cy="1041499"/>
          </a:xfrm>
        </p:grpSpPr>
        <p:pic>
          <p:nvPicPr>
            <p:cNvPr id="25" name="图形 24" descr="钱包">
              <a:extLst>
                <a:ext uri="{FF2B5EF4-FFF2-40B4-BE49-F238E27FC236}">
                  <a16:creationId xmlns:a16="http://schemas.microsoft.com/office/drawing/2014/main" id="{C3A7A842-F4A9-B103-A5C1-862044036EF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67691" y="1740080"/>
              <a:ext cx="1041499" cy="1041499"/>
            </a:xfrm>
            <a:prstGeom prst="rect">
              <a:avLst/>
            </a:prstGeom>
          </p:spPr>
        </p:pic>
        <p:sp>
          <p:nvSpPr>
            <p:cNvPr id="26" name="文本框 25">
              <a:extLst>
                <a:ext uri="{FF2B5EF4-FFF2-40B4-BE49-F238E27FC236}">
                  <a16:creationId xmlns:a16="http://schemas.microsoft.com/office/drawing/2014/main" id="{789C8B17-42AA-5523-D60F-0CCDFF42DBE4}"/>
                </a:ext>
              </a:extLst>
            </p:cNvPr>
            <p:cNvSpPr txBox="1"/>
            <p:nvPr/>
          </p:nvSpPr>
          <p:spPr>
            <a:xfrm>
              <a:off x="3342929" y="2126855"/>
              <a:ext cx="891022" cy="369332"/>
            </a:xfrm>
            <a:prstGeom prst="rect">
              <a:avLst/>
            </a:prstGeom>
            <a:noFill/>
          </p:spPr>
          <p:txBody>
            <a:bodyPr wrap="square" rtlCol="0">
              <a:spAutoFit/>
            </a:bodyPr>
            <a:lstStyle/>
            <a:p>
              <a:r>
                <a:rPr lang="en-US" altLang="zh-CN" b="0" i="0" dirty="0">
                  <a:solidFill>
                    <a:schemeClr val="bg1"/>
                  </a:solidFill>
                  <a:effectLst/>
                  <a:latin typeface="Cambria" panose="02040503050406030204" pitchFamily="18" charset="0"/>
                  <a:ea typeface="Cambria" panose="02040503050406030204" pitchFamily="18" charset="0"/>
                </a:rPr>
                <a:t>$   </a:t>
              </a:r>
              <a:r>
                <a:rPr lang="en-US" altLang="zh-CN" b="1" dirty="0">
                  <a:solidFill>
                    <a:schemeClr val="bg1"/>
                  </a:solidFill>
                  <a:latin typeface="Cambria" panose="02040503050406030204" pitchFamily="18" charset="0"/>
                  <a:ea typeface="Cambria" panose="02040503050406030204" pitchFamily="18" charset="0"/>
                </a:rPr>
                <a:t>10</a:t>
              </a:r>
              <a:endParaRPr lang="zh-CN" altLang="en-US" b="1" dirty="0">
                <a:solidFill>
                  <a:schemeClr val="bg1"/>
                </a:solidFill>
                <a:latin typeface="Cambria" panose="02040503050406030204" pitchFamily="18" charset="0"/>
              </a:endParaRPr>
            </a:p>
          </p:txBody>
        </p:sp>
      </p:grpSp>
      <p:grpSp>
        <p:nvGrpSpPr>
          <p:cNvPr id="27" name="组合 26">
            <a:extLst>
              <a:ext uri="{FF2B5EF4-FFF2-40B4-BE49-F238E27FC236}">
                <a16:creationId xmlns:a16="http://schemas.microsoft.com/office/drawing/2014/main" id="{837B2078-1692-BBE4-5BF1-FFF5EAD04A33}"/>
              </a:ext>
            </a:extLst>
          </p:cNvPr>
          <p:cNvGrpSpPr/>
          <p:nvPr/>
        </p:nvGrpSpPr>
        <p:grpSpPr>
          <a:xfrm>
            <a:off x="7744130" y="1737700"/>
            <a:ext cx="1041499" cy="1041499"/>
            <a:chOff x="3267691" y="1740080"/>
            <a:chExt cx="1041499" cy="1041499"/>
          </a:xfrm>
        </p:grpSpPr>
        <p:pic>
          <p:nvPicPr>
            <p:cNvPr id="28" name="图形 27" descr="钱包">
              <a:extLst>
                <a:ext uri="{FF2B5EF4-FFF2-40B4-BE49-F238E27FC236}">
                  <a16:creationId xmlns:a16="http://schemas.microsoft.com/office/drawing/2014/main" id="{429797EE-F20C-FD3C-6733-BE85B96A265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67691" y="1740080"/>
              <a:ext cx="1041499" cy="1041499"/>
            </a:xfrm>
            <a:prstGeom prst="rect">
              <a:avLst/>
            </a:prstGeom>
          </p:spPr>
        </p:pic>
        <p:sp>
          <p:nvSpPr>
            <p:cNvPr id="29" name="文本框 28">
              <a:extLst>
                <a:ext uri="{FF2B5EF4-FFF2-40B4-BE49-F238E27FC236}">
                  <a16:creationId xmlns:a16="http://schemas.microsoft.com/office/drawing/2014/main" id="{ECFA6BBA-F03C-9BC6-5D30-5B96373AF9C3}"/>
                </a:ext>
              </a:extLst>
            </p:cNvPr>
            <p:cNvSpPr txBox="1"/>
            <p:nvPr/>
          </p:nvSpPr>
          <p:spPr>
            <a:xfrm>
              <a:off x="3342929" y="2126855"/>
              <a:ext cx="891022" cy="369332"/>
            </a:xfrm>
            <a:prstGeom prst="rect">
              <a:avLst/>
            </a:prstGeom>
            <a:noFill/>
          </p:spPr>
          <p:txBody>
            <a:bodyPr wrap="square" rtlCol="0">
              <a:spAutoFit/>
            </a:bodyPr>
            <a:lstStyle/>
            <a:p>
              <a:r>
                <a:rPr lang="en-US" altLang="zh-CN" b="0" i="0" dirty="0">
                  <a:solidFill>
                    <a:schemeClr val="bg1"/>
                  </a:solidFill>
                  <a:effectLst/>
                  <a:latin typeface="Cambria" panose="02040503050406030204" pitchFamily="18" charset="0"/>
                  <a:ea typeface="Cambria" panose="02040503050406030204" pitchFamily="18" charset="0"/>
                </a:rPr>
                <a:t>$ </a:t>
              </a:r>
              <a:r>
                <a:rPr lang="en-US" altLang="zh-CN" b="1" dirty="0">
                  <a:solidFill>
                    <a:schemeClr val="bg1"/>
                  </a:solidFill>
                  <a:latin typeface="Cambria" panose="02040503050406030204" pitchFamily="18" charset="0"/>
                  <a:ea typeface="Cambria" panose="02040503050406030204" pitchFamily="18" charset="0"/>
                </a:rPr>
                <a:t>100</a:t>
              </a:r>
              <a:endParaRPr lang="zh-CN" altLang="en-US" b="1" dirty="0">
                <a:solidFill>
                  <a:schemeClr val="bg1"/>
                </a:solidFill>
                <a:latin typeface="Cambria" panose="02040503050406030204" pitchFamily="18" charset="0"/>
              </a:endParaRPr>
            </a:p>
          </p:txBody>
        </p:sp>
      </p:grpSp>
      <p:grpSp>
        <p:nvGrpSpPr>
          <p:cNvPr id="36" name="组合 35">
            <a:extLst>
              <a:ext uri="{FF2B5EF4-FFF2-40B4-BE49-F238E27FC236}">
                <a16:creationId xmlns:a16="http://schemas.microsoft.com/office/drawing/2014/main" id="{41E9543A-8FEA-97D2-B3E4-3DACC6E0CE7B}"/>
              </a:ext>
            </a:extLst>
          </p:cNvPr>
          <p:cNvGrpSpPr/>
          <p:nvPr/>
        </p:nvGrpSpPr>
        <p:grpSpPr>
          <a:xfrm>
            <a:off x="7744130" y="3192561"/>
            <a:ext cx="1041499" cy="1041499"/>
            <a:chOff x="3267691" y="1740080"/>
            <a:chExt cx="1041499" cy="1041499"/>
          </a:xfrm>
        </p:grpSpPr>
        <p:pic>
          <p:nvPicPr>
            <p:cNvPr id="37" name="图形 36" descr="钱包">
              <a:extLst>
                <a:ext uri="{FF2B5EF4-FFF2-40B4-BE49-F238E27FC236}">
                  <a16:creationId xmlns:a16="http://schemas.microsoft.com/office/drawing/2014/main" id="{F9993670-0093-6613-7C8C-91A7EA54CD8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67691" y="1740080"/>
              <a:ext cx="1041499" cy="1041499"/>
            </a:xfrm>
            <a:prstGeom prst="rect">
              <a:avLst/>
            </a:prstGeom>
          </p:spPr>
        </p:pic>
        <p:sp>
          <p:nvSpPr>
            <p:cNvPr id="38" name="文本框 37">
              <a:extLst>
                <a:ext uri="{FF2B5EF4-FFF2-40B4-BE49-F238E27FC236}">
                  <a16:creationId xmlns:a16="http://schemas.microsoft.com/office/drawing/2014/main" id="{5FC797CD-8F65-0C38-0DC0-2520FDAE6447}"/>
                </a:ext>
              </a:extLst>
            </p:cNvPr>
            <p:cNvSpPr txBox="1"/>
            <p:nvPr/>
          </p:nvSpPr>
          <p:spPr>
            <a:xfrm>
              <a:off x="3342929" y="2126855"/>
              <a:ext cx="891022" cy="369332"/>
            </a:xfrm>
            <a:prstGeom prst="rect">
              <a:avLst/>
            </a:prstGeom>
            <a:noFill/>
          </p:spPr>
          <p:txBody>
            <a:bodyPr wrap="square" rtlCol="0">
              <a:spAutoFit/>
            </a:bodyPr>
            <a:lstStyle/>
            <a:p>
              <a:r>
                <a:rPr lang="en-US" altLang="zh-CN" b="0" i="0" dirty="0">
                  <a:solidFill>
                    <a:schemeClr val="bg1"/>
                  </a:solidFill>
                  <a:effectLst/>
                  <a:latin typeface="Cambria" panose="02040503050406030204" pitchFamily="18" charset="0"/>
                  <a:ea typeface="Cambria" panose="02040503050406030204" pitchFamily="18" charset="0"/>
                </a:rPr>
                <a:t>$ </a:t>
              </a:r>
              <a:r>
                <a:rPr lang="en-US" altLang="zh-CN" b="1" dirty="0">
                  <a:solidFill>
                    <a:schemeClr val="bg1"/>
                  </a:solidFill>
                  <a:latin typeface="Cambria" panose="02040503050406030204" pitchFamily="18" charset="0"/>
                  <a:ea typeface="Cambria" panose="02040503050406030204" pitchFamily="18" charset="0"/>
                </a:rPr>
                <a:t>110</a:t>
              </a:r>
              <a:endParaRPr lang="zh-CN" altLang="en-US" b="1" dirty="0">
                <a:solidFill>
                  <a:schemeClr val="bg1"/>
                </a:solidFill>
                <a:latin typeface="Cambria" panose="02040503050406030204" pitchFamily="18" charset="0"/>
              </a:endParaRPr>
            </a:p>
          </p:txBody>
        </p:sp>
      </p:grpSp>
      <p:sp>
        <p:nvSpPr>
          <p:cNvPr id="39" name="箭头: 右 38">
            <a:extLst>
              <a:ext uri="{FF2B5EF4-FFF2-40B4-BE49-F238E27FC236}">
                <a16:creationId xmlns:a16="http://schemas.microsoft.com/office/drawing/2014/main" id="{521DC92B-25A1-68BD-8037-33A9C76BACB8}"/>
              </a:ext>
            </a:extLst>
          </p:cNvPr>
          <p:cNvSpPr/>
          <p:nvPr/>
        </p:nvSpPr>
        <p:spPr bwMode="gray">
          <a:xfrm>
            <a:off x="6509433" y="2283564"/>
            <a:ext cx="1073084" cy="322015"/>
          </a:xfrm>
          <a:prstGeom prst="rightArrow">
            <a:avLst/>
          </a:prstGeom>
          <a:solidFill>
            <a:schemeClr val="bg1">
              <a:lumMod val="50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40" name="文本框 39">
            <a:extLst>
              <a:ext uri="{FF2B5EF4-FFF2-40B4-BE49-F238E27FC236}">
                <a16:creationId xmlns:a16="http://schemas.microsoft.com/office/drawing/2014/main" id="{3292C9D0-C3E2-C20D-907F-0433D76A5844}"/>
              </a:ext>
            </a:extLst>
          </p:cNvPr>
          <p:cNvSpPr txBox="1"/>
          <p:nvPr/>
        </p:nvSpPr>
        <p:spPr>
          <a:xfrm>
            <a:off x="6596795" y="2034663"/>
            <a:ext cx="891022" cy="369332"/>
          </a:xfrm>
          <a:prstGeom prst="rect">
            <a:avLst/>
          </a:prstGeom>
          <a:noFill/>
        </p:spPr>
        <p:txBody>
          <a:bodyPr wrap="square" rtlCol="0">
            <a:spAutoFit/>
          </a:bodyPr>
          <a:lstStyle/>
          <a:p>
            <a:r>
              <a:rPr lang="en-US" altLang="zh-CN" dirty="0">
                <a:solidFill>
                  <a:srgbClr val="222222"/>
                </a:solidFill>
                <a:latin typeface="Cambria" panose="02040503050406030204" pitchFamily="18" charset="0"/>
                <a:ea typeface="Cambria" panose="02040503050406030204" pitchFamily="18" charset="0"/>
              </a:rPr>
              <a:t>-</a:t>
            </a:r>
            <a:r>
              <a:rPr lang="en-US" altLang="zh-CN" b="0" i="0" dirty="0">
                <a:solidFill>
                  <a:srgbClr val="222222"/>
                </a:solidFill>
                <a:effectLst/>
                <a:latin typeface="Cambria" panose="02040503050406030204" pitchFamily="18" charset="0"/>
                <a:ea typeface="Cambria" panose="02040503050406030204" pitchFamily="18" charset="0"/>
              </a:rPr>
              <a:t> </a:t>
            </a:r>
            <a:r>
              <a:rPr lang="en-US" altLang="zh-CN" b="1" dirty="0">
                <a:latin typeface="Cambria" panose="02040503050406030204" pitchFamily="18" charset="0"/>
                <a:ea typeface="Cambria" panose="02040503050406030204" pitchFamily="18" charset="0"/>
              </a:rPr>
              <a:t>100</a:t>
            </a:r>
            <a:endParaRPr lang="zh-CN" altLang="en-US" b="1" dirty="0">
              <a:latin typeface="Cambria" panose="02040503050406030204" pitchFamily="18" charset="0"/>
            </a:endParaRPr>
          </a:p>
        </p:txBody>
      </p:sp>
      <p:sp>
        <p:nvSpPr>
          <p:cNvPr id="41" name="箭头: 右 40">
            <a:extLst>
              <a:ext uri="{FF2B5EF4-FFF2-40B4-BE49-F238E27FC236}">
                <a16:creationId xmlns:a16="http://schemas.microsoft.com/office/drawing/2014/main" id="{CE25BDBB-DB1D-B91C-F446-C463CA11C4B3}"/>
              </a:ext>
            </a:extLst>
          </p:cNvPr>
          <p:cNvSpPr/>
          <p:nvPr/>
        </p:nvSpPr>
        <p:spPr bwMode="gray">
          <a:xfrm>
            <a:off x="6509433" y="3718807"/>
            <a:ext cx="1073084" cy="322015"/>
          </a:xfrm>
          <a:prstGeom prst="rightArrow">
            <a:avLst/>
          </a:prstGeom>
          <a:solidFill>
            <a:schemeClr val="bg1">
              <a:lumMod val="50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42" name="文本框 41">
            <a:extLst>
              <a:ext uri="{FF2B5EF4-FFF2-40B4-BE49-F238E27FC236}">
                <a16:creationId xmlns:a16="http://schemas.microsoft.com/office/drawing/2014/main" id="{8FC3B01B-B3A0-C18C-2CFD-19B1F77619D8}"/>
              </a:ext>
            </a:extLst>
          </p:cNvPr>
          <p:cNvSpPr txBox="1"/>
          <p:nvPr/>
        </p:nvSpPr>
        <p:spPr>
          <a:xfrm>
            <a:off x="6596795" y="3469906"/>
            <a:ext cx="891022" cy="369332"/>
          </a:xfrm>
          <a:prstGeom prst="rect">
            <a:avLst/>
          </a:prstGeom>
          <a:noFill/>
        </p:spPr>
        <p:txBody>
          <a:bodyPr wrap="square" rtlCol="0">
            <a:spAutoFit/>
          </a:bodyPr>
          <a:lstStyle/>
          <a:p>
            <a:r>
              <a:rPr lang="en-US" altLang="zh-CN" b="0" i="0" dirty="0">
                <a:solidFill>
                  <a:srgbClr val="222222"/>
                </a:solidFill>
                <a:effectLst/>
                <a:latin typeface="Cambria" panose="02040503050406030204" pitchFamily="18" charset="0"/>
                <a:ea typeface="Cambria" panose="02040503050406030204" pitchFamily="18" charset="0"/>
              </a:rPr>
              <a:t>+ </a:t>
            </a:r>
            <a:r>
              <a:rPr lang="en-US" altLang="zh-CN" b="1" dirty="0">
                <a:latin typeface="Cambria" panose="02040503050406030204" pitchFamily="18" charset="0"/>
                <a:ea typeface="Cambria" panose="02040503050406030204" pitchFamily="18" charset="0"/>
              </a:rPr>
              <a:t>100</a:t>
            </a:r>
            <a:endParaRPr lang="zh-CN" altLang="en-US" b="1" dirty="0">
              <a:latin typeface="Cambria" panose="02040503050406030204" pitchFamily="18" charset="0"/>
            </a:endParaRPr>
          </a:p>
        </p:txBody>
      </p:sp>
      <p:sp>
        <p:nvSpPr>
          <p:cNvPr id="6" name="灯片编号占位符 5">
            <a:extLst>
              <a:ext uri="{FF2B5EF4-FFF2-40B4-BE49-F238E27FC236}">
                <a16:creationId xmlns:a16="http://schemas.microsoft.com/office/drawing/2014/main" id="{C0FF134B-4C9C-3577-BAB2-F4DA1AB5A02F}"/>
              </a:ext>
            </a:extLst>
          </p:cNvPr>
          <p:cNvSpPr>
            <a:spLocks noGrp="1"/>
          </p:cNvSpPr>
          <p:nvPr>
            <p:ph type="sldNum" sz="quarter" idx="4"/>
          </p:nvPr>
        </p:nvSpPr>
        <p:spPr/>
        <p:txBody>
          <a:bodyPr/>
          <a:lstStyle/>
          <a:p>
            <a:fld id="{27CAE394-06E6-47A3-B6CA-A6802AF0F537}" type="slidenum">
              <a:rPr lang="zh-CN" altLang="en-US" smtClean="0"/>
              <a:pPr/>
              <a:t>3</a:t>
            </a:fld>
            <a:endParaRPr lang="zh-CN" altLang="en-US" dirty="0"/>
          </a:p>
        </p:txBody>
      </p:sp>
      <p:cxnSp>
        <p:nvCxnSpPr>
          <p:cNvPr id="16" name="连接符: 曲线 15">
            <a:extLst>
              <a:ext uri="{FF2B5EF4-FFF2-40B4-BE49-F238E27FC236}">
                <a16:creationId xmlns:a16="http://schemas.microsoft.com/office/drawing/2014/main" id="{1E613AB2-6471-857F-0D99-E5D8999EC19E}"/>
              </a:ext>
            </a:extLst>
          </p:cNvPr>
          <p:cNvCxnSpPr>
            <a:cxnSpLocks/>
          </p:cNvCxnSpPr>
          <p:nvPr/>
        </p:nvCxnSpPr>
        <p:spPr>
          <a:xfrm>
            <a:off x="7909553" y="4430286"/>
            <a:ext cx="756000" cy="1188000"/>
          </a:xfrm>
          <a:prstGeom prst="curvedConnector3">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连接符: 曲线 16">
            <a:extLst>
              <a:ext uri="{FF2B5EF4-FFF2-40B4-BE49-F238E27FC236}">
                <a16:creationId xmlns:a16="http://schemas.microsoft.com/office/drawing/2014/main" id="{339ED689-550E-DD85-23E5-EF49EFD60F09}"/>
              </a:ext>
            </a:extLst>
          </p:cNvPr>
          <p:cNvCxnSpPr>
            <a:cxnSpLocks/>
          </p:cNvCxnSpPr>
          <p:nvPr/>
        </p:nvCxnSpPr>
        <p:spPr>
          <a:xfrm flipV="1">
            <a:off x="7909553" y="5614748"/>
            <a:ext cx="756000" cy="1188000"/>
          </a:xfrm>
          <a:prstGeom prst="curvedConnector3">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332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2" grpId="0" animBg="1"/>
      <p:bldP spid="23" grpId="0" animBg="1"/>
      <p:bldP spid="39" grpId="0" animBg="1"/>
      <p:bldP spid="40" grpId="0"/>
      <p:bldP spid="41" grpId="0" animBg="1"/>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456112" cy="830997"/>
          </a:xfrm>
        </p:spPr>
        <p:txBody>
          <a:bodyPr/>
          <a:lstStyle/>
          <a:p>
            <a:r>
              <a:rPr lang="en-US" altLang="zh-CN" sz="2400" dirty="0">
                <a:latin typeface="Cambria" panose="02040503050406030204" pitchFamily="18" charset="0"/>
                <a:ea typeface="Cambria" panose="02040503050406030204" pitchFamily="18" charset="0"/>
              </a:rPr>
              <a:t>DBMSs utilize isolation to ensure the consistency of concurrent transaction execution</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Concurrent Transaction Execution</a:t>
            </a:r>
            <a:endParaRPr lang="zh-CN" altLang="en-US" sz="3600" dirty="0">
              <a:latin typeface="Cambria" panose="02040503050406030204" pitchFamily="18" charset="0"/>
              <a:ea typeface="+mn-ea"/>
            </a:endParaRPr>
          </a:p>
        </p:txBody>
      </p:sp>
      <p:grpSp>
        <p:nvGrpSpPr>
          <p:cNvPr id="19" name="组合 18">
            <a:extLst>
              <a:ext uri="{FF2B5EF4-FFF2-40B4-BE49-F238E27FC236}">
                <a16:creationId xmlns:a16="http://schemas.microsoft.com/office/drawing/2014/main" id="{381F2906-6623-4B0C-5B7E-50612A6CAC2E}"/>
              </a:ext>
            </a:extLst>
          </p:cNvPr>
          <p:cNvGrpSpPr/>
          <p:nvPr/>
        </p:nvGrpSpPr>
        <p:grpSpPr>
          <a:xfrm>
            <a:off x="7284616" y="3441477"/>
            <a:ext cx="2349244" cy="1367210"/>
            <a:chOff x="4876159" y="3623640"/>
            <a:chExt cx="832280" cy="658595"/>
          </a:xfrm>
        </p:grpSpPr>
        <p:sp>
          <p:nvSpPr>
            <p:cNvPr id="20" name="流程图: 磁盘 19">
              <a:extLst>
                <a:ext uri="{FF2B5EF4-FFF2-40B4-BE49-F238E27FC236}">
                  <a16:creationId xmlns:a16="http://schemas.microsoft.com/office/drawing/2014/main" id="{CEE269CF-2B83-037D-046B-B24CA51898F8}"/>
                </a:ext>
              </a:extLst>
            </p:cNvPr>
            <p:cNvSpPr/>
            <p:nvPr/>
          </p:nvSpPr>
          <p:spPr bwMode="gray">
            <a:xfrm>
              <a:off x="4929647" y="362369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latin typeface="Cambria" panose="02040503050406030204" pitchFamily="18" charset="0"/>
              </a:endParaRPr>
            </a:p>
          </p:txBody>
        </p:sp>
        <p:sp>
          <p:nvSpPr>
            <p:cNvPr id="21" name="文本框 20">
              <a:extLst>
                <a:ext uri="{FF2B5EF4-FFF2-40B4-BE49-F238E27FC236}">
                  <a16:creationId xmlns:a16="http://schemas.microsoft.com/office/drawing/2014/main" id="{96A3F856-3D7A-C6B0-B8EF-0F56DB34EB01}"/>
                </a:ext>
              </a:extLst>
            </p:cNvPr>
            <p:cNvSpPr txBox="1"/>
            <p:nvPr/>
          </p:nvSpPr>
          <p:spPr>
            <a:xfrm>
              <a:off x="4876159" y="3947118"/>
              <a:ext cx="828521" cy="222387"/>
            </a:xfrm>
            <a:prstGeom prst="rect">
              <a:avLst/>
            </a:prstGeom>
            <a:noFill/>
          </p:spPr>
          <p:txBody>
            <a:bodyPr wrap="square">
              <a:spAutoFit/>
            </a:bodyPr>
            <a:lstStyle/>
            <a:p>
              <a:pPr algn="ctr"/>
              <a:r>
                <a:rPr lang="en-US" altLang="zh-CN" sz="2400" dirty="0">
                  <a:latin typeface="Cambria" panose="02040503050406030204" pitchFamily="18" charset="0"/>
                  <a:ea typeface="Cambria" panose="02040503050406030204" pitchFamily="18" charset="0"/>
                  <a:cs typeface="Times New Roman" panose="02020603050405020304" pitchFamily="18" charset="0"/>
                </a:rPr>
                <a:t>DBMS</a:t>
              </a:r>
              <a:endParaRPr lang="zh-CN" altLang="en-US" sz="2400" dirty="0">
                <a:latin typeface="Cambria" panose="02040503050406030204" pitchFamily="18" charset="0"/>
                <a:cs typeface="Times New Roman" panose="02020603050405020304" pitchFamily="18" charset="0"/>
              </a:endParaRPr>
            </a:p>
          </p:txBody>
        </p:sp>
        <p:sp>
          <p:nvSpPr>
            <p:cNvPr id="10" name="流程图: 磁盘 9">
              <a:extLst>
                <a:ext uri="{FF2B5EF4-FFF2-40B4-BE49-F238E27FC236}">
                  <a16:creationId xmlns:a16="http://schemas.microsoft.com/office/drawing/2014/main" id="{7BD15425-FBCE-1F55-32C5-B866658E6DC9}"/>
                </a:ext>
              </a:extLst>
            </p:cNvPr>
            <p:cNvSpPr/>
            <p:nvPr/>
          </p:nvSpPr>
          <p:spPr bwMode="gray">
            <a:xfrm>
              <a:off x="4933406" y="362364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latin typeface="Cambria" panose="02040503050406030204" pitchFamily="18" charset="0"/>
              </a:endParaRPr>
            </a:p>
          </p:txBody>
        </p:sp>
        <p:sp>
          <p:nvSpPr>
            <p:cNvPr id="11" name="文本框 10">
              <a:extLst>
                <a:ext uri="{FF2B5EF4-FFF2-40B4-BE49-F238E27FC236}">
                  <a16:creationId xmlns:a16="http://schemas.microsoft.com/office/drawing/2014/main" id="{A28E625F-988F-E552-83C2-352051E1CF44}"/>
                </a:ext>
              </a:extLst>
            </p:cNvPr>
            <p:cNvSpPr txBox="1"/>
            <p:nvPr/>
          </p:nvSpPr>
          <p:spPr>
            <a:xfrm>
              <a:off x="4879918" y="3916591"/>
              <a:ext cx="828521" cy="222387"/>
            </a:xfrm>
            <a:prstGeom prst="rect">
              <a:avLst/>
            </a:prstGeom>
            <a:noFill/>
          </p:spPr>
          <p:txBody>
            <a:bodyPr wrap="square">
              <a:spAutoFit/>
            </a:bodyPr>
            <a:lstStyle/>
            <a:p>
              <a:pPr algn="ctr"/>
              <a:r>
                <a:rPr lang="en-US" altLang="zh-CN" sz="2400" b="1" dirty="0">
                  <a:latin typeface="Cambria" panose="02040503050406030204" pitchFamily="18" charset="0"/>
                  <a:ea typeface="Cambria" panose="02040503050406030204" pitchFamily="18" charset="0"/>
                  <a:cs typeface="Times New Roman" panose="02020603050405020304" pitchFamily="18" charset="0"/>
                </a:rPr>
                <a:t>DBMS</a:t>
              </a:r>
              <a:endParaRPr lang="zh-CN" altLang="en-US" sz="2400" b="1" dirty="0">
                <a:latin typeface="Cambria" panose="02040503050406030204" pitchFamily="18" charset="0"/>
                <a:cs typeface="Times New Roman" panose="02020603050405020304" pitchFamily="18" charset="0"/>
              </a:endParaRPr>
            </a:p>
          </p:txBody>
        </p:sp>
      </p:grpSp>
      <p:sp>
        <p:nvSpPr>
          <p:cNvPr id="43" name="箭头: 右 42">
            <a:extLst>
              <a:ext uri="{FF2B5EF4-FFF2-40B4-BE49-F238E27FC236}">
                <a16:creationId xmlns:a16="http://schemas.microsoft.com/office/drawing/2014/main" id="{FD482345-E9F8-DCA5-9D4A-27195550BEE3}"/>
              </a:ext>
            </a:extLst>
          </p:cNvPr>
          <p:cNvSpPr/>
          <p:nvPr/>
        </p:nvSpPr>
        <p:spPr bwMode="gray">
          <a:xfrm>
            <a:off x="5035180" y="3941906"/>
            <a:ext cx="1507818" cy="338554"/>
          </a:xfrm>
          <a:prstGeom prst="rightArrow">
            <a:avLst/>
          </a:prstGeom>
          <a:solidFill>
            <a:schemeClr val="bg1">
              <a:lumMod val="50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44" name="文本框 43">
            <a:extLst>
              <a:ext uri="{FF2B5EF4-FFF2-40B4-BE49-F238E27FC236}">
                <a16:creationId xmlns:a16="http://schemas.microsoft.com/office/drawing/2014/main" id="{ADA366FF-0561-C28E-8041-05AF093C6F38}"/>
              </a:ext>
            </a:extLst>
          </p:cNvPr>
          <p:cNvSpPr txBox="1"/>
          <p:nvPr/>
        </p:nvSpPr>
        <p:spPr>
          <a:xfrm>
            <a:off x="5061924" y="3666692"/>
            <a:ext cx="1454329" cy="369332"/>
          </a:xfrm>
          <a:prstGeom prst="rect">
            <a:avLst/>
          </a:prstGeom>
          <a:noFill/>
        </p:spPr>
        <p:txBody>
          <a:bodyPr wrap="square" rtlCol="0">
            <a:spAutoFit/>
          </a:bodyPr>
          <a:lstStyle/>
          <a:p>
            <a:pPr algn="ctr"/>
            <a:r>
              <a:rPr lang="en-US" altLang="zh-CN" dirty="0">
                <a:solidFill>
                  <a:srgbClr val="222222"/>
                </a:solidFill>
                <a:latin typeface="Cambria" panose="02040503050406030204" pitchFamily="18" charset="0"/>
                <a:ea typeface="Cambria" panose="02040503050406030204" pitchFamily="18" charset="0"/>
              </a:rPr>
              <a:t>Execute</a:t>
            </a:r>
            <a:endParaRPr lang="zh-CN" altLang="en-US" dirty="0">
              <a:latin typeface="Cambria" panose="02040503050406030204" pitchFamily="18" charset="0"/>
            </a:endParaRPr>
          </a:p>
        </p:txBody>
      </p:sp>
      <p:sp>
        <p:nvSpPr>
          <p:cNvPr id="6" name="灯片编号占位符 5">
            <a:extLst>
              <a:ext uri="{FF2B5EF4-FFF2-40B4-BE49-F238E27FC236}">
                <a16:creationId xmlns:a16="http://schemas.microsoft.com/office/drawing/2014/main" id="{020E4A1F-4FCA-60BB-597A-33FED68D8BCE}"/>
              </a:ext>
            </a:extLst>
          </p:cNvPr>
          <p:cNvSpPr>
            <a:spLocks noGrp="1"/>
          </p:cNvSpPr>
          <p:nvPr>
            <p:ph type="sldNum" sz="quarter" idx="4"/>
          </p:nvPr>
        </p:nvSpPr>
        <p:spPr/>
        <p:txBody>
          <a:bodyPr/>
          <a:lstStyle/>
          <a:p>
            <a:fld id="{27CAE394-06E6-47A3-B6CA-A6802AF0F537}" type="slidenum">
              <a:rPr lang="zh-CN" altLang="en-US" smtClean="0"/>
              <a:pPr/>
              <a:t>4</a:t>
            </a:fld>
            <a:endParaRPr lang="zh-CN" altLang="en-US" dirty="0"/>
          </a:p>
        </p:txBody>
      </p:sp>
      <p:sp>
        <p:nvSpPr>
          <p:cNvPr id="14" name="流程图: 文档 13">
            <a:extLst>
              <a:ext uri="{FF2B5EF4-FFF2-40B4-BE49-F238E27FC236}">
                <a16:creationId xmlns:a16="http://schemas.microsoft.com/office/drawing/2014/main" id="{1F14955E-264F-0E51-7AF4-D2E9E37D436F}"/>
              </a:ext>
            </a:extLst>
          </p:cNvPr>
          <p:cNvSpPr/>
          <p:nvPr/>
        </p:nvSpPr>
        <p:spPr bwMode="gray">
          <a:xfrm>
            <a:off x="2353414" y="2789529"/>
            <a:ext cx="1929539" cy="830997"/>
          </a:xfrm>
          <a:prstGeom prst="flowChartDocumen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b="1" dirty="0">
                <a:solidFill>
                  <a:schemeClr val="tx1"/>
                </a:solidFill>
                <a:latin typeface="Cambria" panose="02040503050406030204" pitchFamily="18" charset="0"/>
                <a:ea typeface="Cambria" panose="02040503050406030204" pitchFamily="18" charset="0"/>
              </a:rPr>
              <a:t>transaction 1</a:t>
            </a:r>
            <a:endParaRPr lang="zh-CN" altLang="en-US" b="1" dirty="0">
              <a:solidFill>
                <a:schemeClr val="tx1"/>
              </a:solidFill>
              <a:latin typeface="Cambria" panose="02040503050406030204" pitchFamily="18" charset="0"/>
            </a:endParaRPr>
          </a:p>
        </p:txBody>
      </p:sp>
      <p:sp>
        <p:nvSpPr>
          <p:cNvPr id="15" name="流程图: 文档 14">
            <a:extLst>
              <a:ext uri="{FF2B5EF4-FFF2-40B4-BE49-F238E27FC236}">
                <a16:creationId xmlns:a16="http://schemas.microsoft.com/office/drawing/2014/main" id="{6C5FF046-8D66-D8F6-B7AD-EA09EC5B0183}"/>
              </a:ext>
            </a:extLst>
          </p:cNvPr>
          <p:cNvSpPr/>
          <p:nvPr/>
        </p:nvSpPr>
        <p:spPr bwMode="gray">
          <a:xfrm>
            <a:off x="2353413" y="3709584"/>
            <a:ext cx="1929539" cy="830997"/>
          </a:xfrm>
          <a:prstGeom prst="flowChartDocumen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b="1" dirty="0">
                <a:solidFill>
                  <a:schemeClr val="tx1"/>
                </a:solidFill>
                <a:latin typeface="Cambria" panose="02040503050406030204" pitchFamily="18" charset="0"/>
                <a:ea typeface="Cambria" panose="02040503050406030204" pitchFamily="18" charset="0"/>
              </a:rPr>
              <a:t>transaction 2</a:t>
            </a:r>
            <a:endParaRPr lang="zh-CN" altLang="en-US" b="1" dirty="0">
              <a:solidFill>
                <a:schemeClr val="tx1"/>
              </a:solidFill>
              <a:latin typeface="Cambria" panose="02040503050406030204" pitchFamily="18" charset="0"/>
            </a:endParaRPr>
          </a:p>
        </p:txBody>
      </p:sp>
      <p:sp>
        <p:nvSpPr>
          <p:cNvPr id="16" name="流程图: 文档 15">
            <a:extLst>
              <a:ext uri="{FF2B5EF4-FFF2-40B4-BE49-F238E27FC236}">
                <a16:creationId xmlns:a16="http://schemas.microsoft.com/office/drawing/2014/main" id="{6A7D7726-CC03-519E-C545-7047F85EBDA4}"/>
              </a:ext>
            </a:extLst>
          </p:cNvPr>
          <p:cNvSpPr/>
          <p:nvPr/>
        </p:nvSpPr>
        <p:spPr bwMode="gray">
          <a:xfrm>
            <a:off x="2339964" y="4629639"/>
            <a:ext cx="1929539" cy="830997"/>
          </a:xfrm>
          <a:prstGeom prst="flowChartDocumen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b="1" dirty="0">
                <a:solidFill>
                  <a:schemeClr val="tx1"/>
                </a:solidFill>
                <a:latin typeface="Cambria" panose="02040503050406030204" pitchFamily="18" charset="0"/>
                <a:ea typeface="Cambria" panose="02040503050406030204" pitchFamily="18" charset="0"/>
              </a:rPr>
              <a:t>Transaction 3</a:t>
            </a:r>
            <a:endParaRPr lang="zh-CN" altLang="en-US" b="1" dirty="0">
              <a:solidFill>
                <a:schemeClr val="tx1"/>
              </a:solidFill>
              <a:latin typeface="Cambria" panose="02040503050406030204" pitchFamily="18" charset="0"/>
            </a:endParaRPr>
          </a:p>
        </p:txBody>
      </p:sp>
      <p:sp>
        <p:nvSpPr>
          <p:cNvPr id="17" name="文本框 16">
            <a:extLst>
              <a:ext uri="{FF2B5EF4-FFF2-40B4-BE49-F238E27FC236}">
                <a16:creationId xmlns:a16="http://schemas.microsoft.com/office/drawing/2014/main" id="{286C8357-2120-3310-1865-EBD3D9730563}"/>
              </a:ext>
            </a:extLst>
          </p:cNvPr>
          <p:cNvSpPr txBox="1"/>
          <p:nvPr/>
        </p:nvSpPr>
        <p:spPr>
          <a:xfrm rot="5400000">
            <a:off x="3202346" y="5504222"/>
            <a:ext cx="417651" cy="400110"/>
          </a:xfrm>
          <a:prstGeom prst="rect">
            <a:avLst/>
          </a:prstGeom>
          <a:noFill/>
        </p:spPr>
        <p:txBody>
          <a:bodyPr wrap="square" rtlCol="0">
            <a:spAutoFit/>
          </a:bodyPr>
          <a:lstStyle/>
          <a:p>
            <a:r>
              <a:rPr lang="en-US" altLang="zh-CN" sz="2000" b="1" dirty="0">
                <a:solidFill>
                  <a:srgbClr val="222222"/>
                </a:solidFill>
                <a:latin typeface="Cambria" panose="02040503050406030204" pitchFamily="18" charset="0"/>
                <a:ea typeface="Cambria" panose="02040503050406030204" pitchFamily="18" charset="0"/>
              </a:rPr>
              <a:t>…</a:t>
            </a:r>
            <a:endParaRPr lang="zh-CN" altLang="en-US" sz="2000" b="1" dirty="0">
              <a:latin typeface="Cambria" panose="02040503050406030204" pitchFamily="18" charset="0"/>
            </a:endParaRPr>
          </a:p>
        </p:txBody>
      </p:sp>
      <p:sp>
        <p:nvSpPr>
          <p:cNvPr id="18" name="箭头: 右 17">
            <a:extLst>
              <a:ext uri="{FF2B5EF4-FFF2-40B4-BE49-F238E27FC236}">
                <a16:creationId xmlns:a16="http://schemas.microsoft.com/office/drawing/2014/main" id="{31F2610D-CF03-7A3E-CCFD-5A3E29BC9B3C}"/>
              </a:ext>
            </a:extLst>
          </p:cNvPr>
          <p:cNvSpPr/>
          <p:nvPr/>
        </p:nvSpPr>
        <p:spPr bwMode="gray">
          <a:xfrm rot="918378">
            <a:off x="5097794" y="3134246"/>
            <a:ext cx="1507818" cy="338554"/>
          </a:xfrm>
          <a:prstGeom prst="rightArrow">
            <a:avLst/>
          </a:prstGeom>
          <a:solidFill>
            <a:schemeClr val="bg1">
              <a:lumMod val="50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22" name="文本框 21">
            <a:extLst>
              <a:ext uri="{FF2B5EF4-FFF2-40B4-BE49-F238E27FC236}">
                <a16:creationId xmlns:a16="http://schemas.microsoft.com/office/drawing/2014/main" id="{A9932BED-9AEC-0992-3061-5AA2B85FDB7D}"/>
              </a:ext>
            </a:extLst>
          </p:cNvPr>
          <p:cNvSpPr txBox="1"/>
          <p:nvPr/>
        </p:nvSpPr>
        <p:spPr>
          <a:xfrm rot="918378">
            <a:off x="5124538" y="2859032"/>
            <a:ext cx="1454329" cy="369332"/>
          </a:xfrm>
          <a:prstGeom prst="rect">
            <a:avLst/>
          </a:prstGeom>
          <a:noFill/>
        </p:spPr>
        <p:txBody>
          <a:bodyPr wrap="square" rtlCol="0">
            <a:spAutoFit/>
          </a:bodyPr>
          <a:lstStyle/>
          <a:p>
            <a:pPr algn="ctr"/>
            <a:r>
              <a:rPr lang="en-US" altLang="zh-CN" dirty="0">
                <a:solidFill>
                  <a:srgbClr val="222222"/>
                </a:solidFill>
                <a:latin typeface="Cambria" panose="02040503050406030204" pitchFamily="18" charset="0"/>
                <a:ea typeface="Cambria" panose="02040503050406030204" pitchFamily="18" charset="0"/>
              </a:rPr>
              <a:t>Execute</a:t>
            </a:r>
            <a:endParaRPr lang="zh-CN" altLang="en-US" dirty="0">
              <a:latin typeface="Cambria" panose="02040503050406030204" pitchFamily="18" charset="0"/>
            </a:endParaRPr>
          </a:p>
        </p:txBody>
      </p:sp>
      <p:sp>
        <p:nvSpPr>
          <p:cNvPr id="23" name="箭头: 右 22">
            <a:extLst>
              <a:ext uri="{FF2B5EF4-FFF2-40B4-BE49-F238E27FC236}">
                <a16:creationId xmlns:a16="http://schemas.microsoft.com/office/drawing/2014/main" id="{9D6D7999-74FD-344E-C7B1-0AA04E75FD26}"/>
              </a:ext>
            </a:extLst>
          </p:cNvPr>
          <p:cNvSpPr/>
          <p:nvPr/>
        </p:nvSpPr>
        <p:spPr bwMode="gray">
          <a:xfrm rot="20580797">
            <a:off x="5098639" y="4768545"/>
            <a:ext cx="1507818" cy="338554"/>
          </a:xfrm>
          <a:prstGeom prst="rightArrow">
            <a:avLst/>
          </a:prstGeom>
          <a:solidFill>
            <a:schemeClr val="bg1">
              <a:lumMod val="50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24" name="文本框 23">
            <a:extLst>
              <a:ext uri="{FF2B5EF4-FFF2-40B4-BE49-F238E27FC236}">
                <a16:creationId xmlns:a16="http://schemas.microsoft.com/office/drawing/2014/main" id="{ED35F20D-471B-1F4C-7608-50EA2B1D686E}"/>
              </a:ext>
            </a:extLst>
          </p:cNvPr>
          <p:cNvSpPr txBox="1"/>
          <p:nvPr/>
        </p:nvSpPr>
        <p:spPr>
          <a:xfrm rot="20580797">
            <a:off x="5125383" y="4493331"/>
            <a:ext cx="1454329" cy="369332"/>
          </a:xfrm>
          <a:prstGeom prst="rect">
            <a:avLst/>
          </a:prstGeom>
          <a:noFill/>
        </p:spPr>
        <p:txBody>
          <a:bodyPr wrap="square" rtlCol="0">
            <a:spAutoFit/>
          </a:bodyPr>
          <a:lstStyle/>
          <a:p>
            <a:pPr algn="ctr"/>
            <a:r>
              <a:rPr lang="en-US" altLang="zh-CN" dirty="0">
                <a:solidFill>
                  <a:srgbClr val="222222"/>
                </a:solidFill>
                <a:latin typeface="Cambria" panose="02040503050406030204" pitchFamily="18" charset="0"/>
                <a:ea typeface="Cambria" panose="02040503050406030204" pitchFamily="18" charset="0"/>
              </a:rPr>
              <a:t>Execute</a:t>
            </a:r>
            <a:endParaRPr lang="zh-CN" altLang="en-US" dirty="0">
              <a:latin typeface="Cambria" panose="02040503050406030204" pitchFamily="18" charset="0"/>
            </a:endParaRPr>
          </a:p>
        </p:txBody>
      </p:sp>
    </p:spTree>
    <p:extLst>
      <p:ext uri="{BB962C8B-B14F-4D97-AF65-F5344CB8AC3E}">
        <p14:creationId xmlns:p14="http://schemas.microsoft.com/office/powerpoint/2010/main" val="67861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543349" cy="1980029"/>
          </a:xfrm>
        </p:spPr>
        <p:txBody>
          <a:bodyPr/>
          <a:lstStyle/>
          <a:p>
            <a:r>
              <a:rPr lang="en-US" altLang="zh-CN" sz="2400" dirty="0">
                <a:latin typeface="Cambria" panose="02040503050406030204" pitchFamily="18" charset="0"/>
                <a:ea typeface="Cambria" panose="02040503050406030204" pitchFamily="18" charset="0"/>
              </a:rPr>
              <a:t>Read Committed, Repeatable Read, Serializable…</a:t>
            </a:r>
          </a:p>
          <a:p>
            <a:r>
              <a:rPr lang="en-US" altLang="zh-CN" sz="2400" dirty="0">
                <a:latin typeface="Cambria" panose="02040503050406030204" pitchFamily="18" charset="0"/>
                <a:ea typeface="Cambria" panose="02040503050406030204" pitchFamily="18" charset="0"/>
              </a:rPr>
              <a:t>Isolation levels affect the visibility of transaction statements to other concurrent transactions</a:t>
            </a:r>
          </a:p>
          <a:p>
            <a:endParaRPr lang="en-US" altLang="zh-CN" sz="2400" dirty="0">
              <a:latin typeface="Cambria" panose="02040503050406030204" pitchFamily="18" charset="0"/>
              <a:ea typeface="Cambria" panose="02040503050406030204" pitchFamily="18" charset="0"/>
            </a:endParaRP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Isolation Level</a:t>
            </a:r>
            <a:endParaRPr lang="zh-CN" altLang="en-US" sz="3600" dirty="0">
              <a:latin typeface="Cambria" panose="02040503050406030204" pitchFamily="18" charset="0"/>
              <a:ea typeface="+mn-ea"/>
            </a:endParaRPr>
          </a:p>
        </p:txBody>
      </p:sp>
      <p:sp>
        <p:nvSpPr>
          <p:cNvPr id="9" name="灯片编号占位符 8">
            <a:extLst>
              <a:ext uri="{FF2B5EF4-FFF2-40B4-BE49-F238E27FC236}">
                <a16:creationId xmlns:a16="http://schemas.microsoft.com/office/drawing/2014/main" id="{F8FF104A-F6C3-CF9F-D64B-7B8C112C032E}"/>
              </a:ext>
            </a:extLst>
          </p:cNvPr>
          <p:cNvSpPr>
            <a:spLocks noGrp="1"/>
          </p:cNvSpPr>
          <p:nvPr>
            <p:ph type="sldNum" sz="quarter" idx="4"/>
          </p:nvPr>
        </p:nvSpPr>
        <p:spPr/>
        <p:txBody>
          <a:bodyPr/>
          <a:lstStyle/>
          <a:p>
            <a:fld id="{27CAE394-06E6-47A3-B6CA-A6802AF0F537}" type="slidenum">
              <a:rPr lang="zh-CN" altLang="en-US" smtClean="0"/>
              <a:pPr/>
              <a:t>5</a:t>
            </a:fld>
            <a:endParaRPr lang="zh-CN" altLang="en-US" dirty="0"/>
          </a:p>
        </p:txBody>
      </p:sp>
      <p:sp>
        <p:nvSpPr>
          <p:cNvPr id="10" name="矩形: 圆角 9">
            <a:extLst>
              <a:ext uri="{FF2B5EF4-FFF2-40B4-BE49-F238E27FC236}">
                <a16:creationId xmlns:a16="http://schemas.microsoft.com/office/drawing/2014/main" id="{7C4B52C8-C0E3-F8E6-DD14-87CA7015EC11}"/>
              </a:ext>
            </a:extLst>
          </p:cNvPr>
          <p:cNvSpPr/>
          <p:nvPr/>
        </p:nvSpPr>
        <p:spPr>
          <a:xfrm>
            <a:off x="3935847" y="3104559"/>
            <a:ext cx="3369444" cy="413244"/>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/*T</a:t>
            </a:r>
            <a:r>
              <a:rPr kumimoji="0" lang="en-US" altLang="zh-CN" sz="1600" b="0" i="0" u="none" strike="noStrike" kern="0" cap="none" spc="0" normalizeH="0" baseline="-2500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11</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 BEGIN;</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5738DCED-25F5-7805-3113-87738F278300}"/>
              </a:ext>
            </a:extLst>
          </p:cNvPr>
          <p:cNvSpPr/>
          <p:nvPr/>
        </p:nvSpPr>
        <p:spPr>
          <a:xfrm>
            <a:off x="3935844" y="4878263"/>
            <a:ext cx="3369444" cy="413244"/>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/*T</a:t>
            </a:r>
            <a:r>
              <a:rPr kumimoji="0" lang="en-US" altLang="zh-CN" sz="1600" b="0" i="0" u="none" strike="noStrike" kern="0" cap="none" spc="0" normalizeH="0" baseline="-2500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13</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 COMMIT;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8BCEAAD7-0ADB-8A1A-E4B0-4C1538198FF0}"/>
              </a:ext>
            </a:extLst>
          </p:cNvPr>
          <p:cNvSpPr/>
          <p:nvPr/>
        </p:nvSpPr>
        <p:spPr>
          <a:xfrm>
            <a:off x="3935846" y="3989529"/>
            <a:ext cx="3369444" cy="413244"/>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/*T</a:t>
            </a:r>
            <a:r>
              <a:rPr lang="en-US" altLang="zh-CN" sz="1600" kern="0" baseline="-25000" dirty="0">
                <a:solidFill>
                  <a:prstClr val="black"/>
                </a:solidFill>
                <a:latin typeface="Consolas" panose="020B0609020204030204" pitchFamily="49" charset="0"/>
                <a:ea typeface="等线" panose="02010600030101010101" pitchFamily="2" charset="-122"/>
                <a:cs typeface="Times New Roman" panose="02020603050405020304" pitchFamily="18" charset="0"/>
              </a:rPr>
              <a:t>2</a:t>
            </a:r>
            <a:r>
              <a:rPr kumimoji="0" lang="en-US" altLang="zh-CN" sz="1600" b="0" i="0" u="none" strike="noStrike" kern="0" cap="none" spc="0" normalizeH="0" baseline="-2500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1</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 BEGIN;</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3" name="矩形: 圆角 12">
            <a:extLst>
              <a:ext uri="{FF2B5EF4-FFF2-40B4-BE49-F238E27FC236}">
                <a16:creationId xmlns:a16="http://schemas.microsoft.com/office/drawing/2014/main" id="{6856DA49-A3C2-9C79-D56E-97E832B31D26}"/>
              </a:ext>
            </a:extLst>
          </p:cNvPr>
          <p:cNvSpPr/>
          <p:nvPr/>
        </p:nvSpPr>
        <p:spPr>
          <a:xfrm>
            <a:off x="3935844" y="4442877"/>
            <a:ext cx="3369444" cy="413244"/>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/*T</a:t>
            </a:r>
            <a:r>
              <a:rPr lang="en-US" altLang="zh-CN" sz="1600" kern="0" baseline="-25000" dirty="0">
                <a:solidFill>
                  <a:prstClr val="black"/>
                </a:solidFill>
                <a:latin typeface="Consolas" panose="020B0609020204030204" pitchFamily="49" charset="0"/>
                <a:ea typeface="等线" panose="02010600030101010101" pitchFamily="2" charset="-122"/>
                <a:cs typeface="Times New Roman" panose="02020603050405020304" pitchFamily="18" charset="0"/>
              </a:rPr>
              <a:t>23</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 </a:t>
            </a:r>
            <a:r>
              <a:rPr lang="en-US" altLang="zh-CN"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SELECT * FROM t</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6A23D9EA-BAD8-F78D-E08A-1DF10BF8D595}"/>
              </a:ext>
            </a:extLst>
          </p:cNvPr>
          <p:cNvSpPr/>
          <p:nvPr/>
        </p:nvSpPr>
        <p:spPr>
          <a:xfrm>
            <a:off x="3935843" y="5755085"/>
            <a:ext cx="3369444" cy="413244"/>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/*T</a:t>
            </a:r>
            <a:r>
              <a:rPr lang="en-US" altLang="zh-CN" sz="1600" kern="0" baseline="-25000" dirty="0">
                <a:solidFill>
                  <a:prstClr val="black"/>
                </a:solidFill>
                <a:latin typeface="Consolas" panose="020B0609020204030204" pitchFamily="49" charset="0"/>
                <a:ea typeface="等线" panose="02010600030101010101" pitchFamily="2" charset="-122"/>
                <a:cs typeface="Times New Roman" panose="02020603050405020304" pitchFamily="18" charset="0"/>
              </a:rPr>
              <a:t>25</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 </a:t>
            </a:r>
            <a:r>
              <a:rPr lang="en-US" altLang="zh-CN"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COMMIT</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cxnSp>
        <p:nvCxnSpPr>
          <p:cNvPr id="15" name="直接箭头连接符 14">
            <a:extLst>
              <a:ext uri="{FF2B5EF4-FFF2-40B4-BE49-F238E27FC236}">
                <a16:creationId xmlns:a16="http://schemas.microsoft.com/office/drawing/2014/main" id="{C2CD7DF2-29C8-1BDB-4320-F5BCB1E38E91}"/>
              </a:ext>
            </a:extLst>
          </p:cNvPr>
          <p:cNvCxnSpPr>
            <a:cxnSpLocks/>
            <a:stCxn id="13" idx="3"/>
            <a:endCxn id="24" idx="1"/>
          </p:cNvCxnSpPr>
          <p:nvPr/>
        </p:nvCxnSpPr>
        <p:spPr bwMode="auto">
          <a:xfrm flipV="1">
            <a:off x="7305288" y="4064145"/>
            <a:ext cx="2158190" cy="585354"/>
          </a:xfrm>
          <a:prstGeom prst="straightConnector1">
            <a:avLst/>
          </a:prstGeom>
          <a:ln w="12700">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16" name="矩形: 圆角 15">
            <a:extLst>
              <a:ext uri="{FF2B5EF4-FFF2-40B4-BE49-F238E27FC236}">
                <a16:creationId xmlns:a16="http://schemas.microsoft.com/office/drawing/2014/main" id="{A5183D0A-3B78-9DF5-3927-7D5B4658FDA6}"/>
              </a:ext>
            </a:extLst>
          </p:cNvPr>
          <p:cNvSpPr/>
          <p:nvPr/>
        </p:nvSpPr>
        <p:spPr>
          <a:xfrm>
            <a:off x="3935844" y="3548093"/>
            <a:ext cx="3369444" cy="413244"/>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/*T</a:t>
            </a:r>
            <a:r>
              <a:rPr kumimoji="0" lang="en-US" altLang="zh-CN" sz="1600" b="0" i="0" u="none" strike="noStrike" kern="0" cap="none" spc="0" normalizeH="0" baseline="-2500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12</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 UPDATE t SET c1=</a:t>
            </a:r>
            <a:r>
              <a:rPr lang="en-US" altLang="zh-CN"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10</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7" name="矩形: 圆角 16">
            <a:extLst>
              <a:ext uri="{FF2B5EF4-FFF2-40B4-BE49-F238E27FC236}">
                <a16:creationId xmlns:a16="http://schemas.microsoft.com/office/drawing/2014/main" id="{8A2C736D-EE5A-2853-3FAE-BDB14E2D75E1}"/>
              </a:ext>
            </a:extLst>
          </p:cNvPr>
          <p:cNvSpPr/>
          <p:nvPr/>
        </p:nvSpPr>
        <p:spPr>
          <a:xfrm>
            <a:off x="3935843" y="5313649"/>
            <a:ext cx="3369444" cy="413244"/>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/*T</a:t>
            </a:r>
            <a:r>
              <a:rPr lang="en-US" altLang="zh-CN" sz="1600" kern="0" baseline="-25000" dirty="0">
                <a:solidFill>
                  <a:prstClr val="black"/>
                </a:solidFill>
                <a:latin typeface="Consolas" panose="020B0609020204030204" pitchFamily="49" charset="0"/>
                <a:ea typeface="等线" panose="02010600030101010101" pitchFamily="2" charset="-122"/>
                <a:cs typeface="Times New Roman" panose="02020603050405020304" pitchFamily="18" charset="0"/>
              </a:rPr>
              <a:t>24</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 </a:t>
            </a:r>
            <a:r>
              <a:rPr lang="en-US" altLang="zh-CN"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SELECT * FROM t</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B5A9970B-6806-5DFF-0E90-77E056C50D02}"/>
              </a:ext>
            </a:extLst>
          </p:cNvPr>
          <p:cNvSpPr txBox="1"/>
          <p:nvPr/>
        </p:nvSpPr>
        <p:spPr>
          <a:xfrm rot="905597">
            <a:off x="7334004" y="5484557"/>
            <a:ext cx="2100755" cy="338554"/>
          </a:xfrm>
          <a:prstGeom prst="rect">
            <a:avLst/>
          </a:prstGeom>
          <a:noFill/>
        </p:spPr>
        <p:txBody>
          <a:bodyPr wrap="square" rtlCol="0">
            <a:spAutoFit/>
          </a:bodyPr>
          <a:lstStyle/>
          <a:p>
            <a:pPr algn="l"/>
            <a:r>
              <a:rPr lang="en-US" altLang="zh-CN" sz="1600" dirty="0">
                <a:latin typeface="Cambria" panose="02040503050406030204" pitchFamily="18" charset="0"/>
                <a:ea typeface="Cambria" panose="02040503050406030204" pitchFamily="18" charset="0"/>
                <a:cs typeface="Times New Roman" panose="02020603050405020304" pitchFamily="18" charset="0"/>
              </a:rPr>
              <a:t>Read Committed</a:t>
            </a:r>
            <a:endParaRPr lang="zh-CN" altLang="en-US" sz="1600" dirty="0">
              <a:latin typeface="Cambria" panose="02040503050406030204" pitchFamily="18" charset="0"/>
              <a:ea typeface="微软雅黑" panose="020B0503020204020204" pitchFamily="34" charset="-122"/>
              <a:cs typeface="Times New Roman" panose="02020603050405020304" pitchFamily="18" charset="0"/>
            </a:endParaRPr>
          </a:p>
        </p:txBody>
      </p:sp>
      <p:graphicFrame>
        <p:nvGraphicFramePr>
          <p:cNvPr id="19" name="表格 3">
            <a:extLst>
              <a:ext uri="{FF2B5EF4-FFF2-40B4-BE49-F238E27FC236}">
                <a16:creationId xmlns:a16="http://schemas.microsoft.com/office/drawing/2014/main" id="{B7B2920A-49DA-A0DB-CC0B-BDF02605DBD2}"/>
              </a:ext>
            </a:extLst>
          </p:cNvPr>
          <p:cNvGraphicFramePr>
            <a:graphicFrameLocks noGrp="1"/>
          </p:cNvGraphicFramePr>
          <p:nvPr>
            <p:extLst>
              <p:ext uri="{D42A27DB-BD31-4B8C-83A1-F6EECF244321}">
                <p14:modId xmlns:p14="http://schemas.microsoft.com/office/powerpoint/2010/main" val="1033353443"/>
              </p:ext>
            </p:extLst>
          </p:nvPr>
        </p:nvGraphicFramePr>
        <p:xfrm>
          <a:off x="827340" y="3989529"/>
          <a:ext cx="1729244" cy="134112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gridCol w="864622">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ea typeface="Cambria" panose="02040503050406030204" pitchFamily="18"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ea typeface="Cambria" panose="02040503050406030204" pitchFamily="18"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solidFill>
                            <a:schemeClr val="tx1"/>
                          </a:solidFill>
                          <a:latin typeface="Consolas" panose="020B0609020204030204" pitchFamily="49" charset="0"/>
                          <a:ea typeface="Cambria" panose="02040503050406030204" pitchFamily="18" charset="0"/>
                        </a:rPr>
                        <a:t>null</a:t>
                      </a:r>
                      <a:endParaRPr lang="zh-CN" altLang="en-US" sz="1600" dirty="0">
                        <a:solidFill>
                          <a:schemeClr val="tx1"/>
                        </a:solidFill>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chemeClr val="tx1"/>
                          </a:solidFill>
                          <a:latin typeface="Consolas" panose="020B0609020204030204" pitchFamily="49" charset="0"/>
                          <a:ea typeface="Cambria" panose="02040503050406030204" pitchFamily="18" charset="0"/>
                        </a:rPr>
                        <a:t>0</a:t>
                      </a:r>
                      <a:endParaRPr lang="zh-CN" altLang="en-US" sz="1600" dirty="0">
                        <a:solidFill>
                          <a:schemeClr val="tx1"/>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solidFill>
                            <a:schemeClr val="tx1"/>
                          </a:solidFill>
                          <a:latin typeface="Consolas" panose="020B0609020204030204" pitchFamily="49" charset="0"/>
                          <a:ea typeface="Cambria" panose="02040503050406030204" pitchFamily="18" charset="0"/>
                        </a:rPr>
                        <a:t>1</a:t>
                      </a:r>
                      <a:endParaRPr lang="zh-CN" altLang="en-US" sz="1600" dirty="0">
                        <a:solidFill>
                          <a:schemeClr val="tx1"/>
                        </a:solidFill>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chemeClr val="tx1"/>
                          </a:solidFill>
                          <a:latin typeface="Consolas" panose="020B0609020204030204" pitchFamily="49" charset="0"/>
                          <a:ea typeface="Cambria" panose="02040503050406030204" pitchFamily="18" charset="0"/>
                        </a:rPr>
                        <a:t>0</a:t>
                      </a:r>
                      <a:endParaRPr lang="zh-CN" altLang="en-US" sz="1600" dirty="0">
                        <a:solidFill>
                          <a:schemeClr val="tx1"/>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r h="324000">
                <a:tc>
                  <a:txBody>
                    <a:bodyPr/>
                    <a:lstStyle/>
                    <a:p>
                      <a:pPr algn="ctr"/>
                      <a:r>
                        <a:rPr lang="en-US" altLang="zh-CN" sz="1600" dirty="0">
                          <a:solidFill>
                            <a:schemeClr val="tx1"/>
                          </a:solidFill>
                          <a:latin typeface="Consolas" panose="020B0609020204030204" pitchFamily="49" charset="0"/>
                          <a:ea typeface="Cambria" panose="02040503050406030204" pitchFamily="18" charset="0"/>
                        </a:rPr>
                        <a:t>null</a:t>
                      </a:r>
                      <a:endParaRPr lang="zh-CN" altLang="en-US" sz="1600" dirty="0">
                        <a:solidFill>
                          <a:schemeClr val="tx1"/>
                        </a:solidFill>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chemeClr val="tx1"/>
                          </a:solidFill>
                          <a:latin typeface="Consolas" panose="020B0609020204030204" pitchFamily="49" charset="0"/>
                          <a:ea typeface="Cambria" panose="02040503050406030204" pitchFamily="18" charset="0"/>
                        </a:rPr>
                        <a:t>0</a:t>
                      </a:r>
                      <a:endParaRPr lang="zh-CN" altLang="en-US" sz="1600" dirty="0">
                        <a:solidFill>
                          <a:schemeClr val="tx1"/>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3193088985"/>
                  </a:ext>
                </a:extLst>
              </a:tr>
            </a:tbl>
          </a:graphicData>
        </a:graphic>
      </p:graphicFrame>
      <p:sp>
        <p:nvSpPr>
          <p:cNvPr id="20" name="文本框 19">
            <a:extLst>
              <a:ext uri="{FF2B5EF4-FFF2-40B4-BE49-F238E27FC236}">
                <a16:creationId xmlns:a16="http://schemas.microsoft.com/office/drawing/2014/main" id="{90B4E174-C2D9-DE37-0B03-96CA6A2EEF2E}"/>
              </a:ext>
            </a:extLst>
          </p:cNvPr>
          <p:cNvSpPr txBox="1"/>
          <p:nvPr/>
        </p:nvSpPr>
        <p:spPr>
          <a:xfrm>
            <a:off x="545859" y="3648678"/>
            <a:ext cx="2292206"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Init</a:t>
            </a:r>
            <a:endParaRPr lang="zh-CN" altLang="en-US" sz="1600" b="1" dirty="0">
              <a:latin typeface="Cambria" panose="02040503050406030204" pitchFamily="18" charset="0"/>
            </a:endParaRPr>
          </a:p>
        </p:txBody>
      </p:sp>
      <p:graphicFrame>
        <p:nvGraphicFramePr>
          <p:cNvPr id="23" name="表格 3">
            <a:extLst>
              <a:ext uri="{FF2B5EF4-FFF2-40B4-BE49-F238E27FC236}">
                <a16:creationId xmlns:a16="http://schemas.microsoft.com/office/drawing/2014/main" id="{D4E17A38-9C6E-35ED-43C1-DB495E8A2180}"/>
              </a:ext>
            </a:extLst>
          </p:cNvPr>
          <p:cNvGraphicFramePr>
            <a:graphicFrameLocks noGrp="1"/>
          </p:cNvGraphicFramePr>
          <p:nvPr>
            <p:extLst>
              <p:ext uri="{D42A27DB-BD31-4B8C-83A1-F6EECF244321}">
                <p14:modId xmlns:p14="http://schemas.microsoft.com/office/powerpoint/2010/main" val="2185538999"/>
              </p:ext>
            </p:extLst>
          </p:nvPr>
        </p:nvGraphicFramePr>
        <p:xfrm>
          <a:off x="9463478" y="5433516"/>
          <a:ext cx="1729244" cy="134112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gridCol w="864622">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ea typeface="Cambria" panose="02040503050406030204" pitchFamily="18"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ea typeface="Cambria" panose="02040503050406030204" pitchFamily="18"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ea typeface="Cambria" panose="02040503050406030204" pitchFamily="18"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ea typeface="Cambria" panose="02040503050406030204" pitchFamily="18"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ea typeface="Cambria" panose="02040503050406030204" pitchFamily="18"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ea typeface="Cambria" panose="02040503050406030204" pitchFamily="18"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r h="324000">
                <a:tc>
                  <a:txBody>
                    <a:bodyPr/>
                    <a:lstStyle/>
                    <a:p>
                      <a:pPr algn="ctr"/>
                      <a:r>
                        <a:rPr lang="en-US" altLang="zh-CN" sz="1600" dirty="0">
                          <a:latin typeface="Consolas" panose="020B0609020204030204" pitchFamily="49" charset="0"/>
                          <a:ea typeface="Cambria" panose="02040503050406030204" pitchFamily="18"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ea typeface="Cambria" panose="02040503050406030204" pitchFamily="18"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3193088985"/>
                  </a:ext>
                </a:extLst>
              </a:tr>
            </a:tbl>
          </a:graphicData>
        </a:graphic>
      </p:graphicFrame>
      <p:graphicFrame>
        <p:nvGraphicFramePr>
          <p:cNvPr id="24" name="表格 3">
            <a:extLst>
              <a:ext uri="{FF2B5EF4-FFF2-40B4-BE49-F238E27FC236}">
                <a16:creationId xmlns:a16="http://schemas.microsoft.com/office/drawing/2014/main" id="{BB4C873C-2D57-C90F-86BB-CCC2999DD137}"/>
              </a:ext>
            </a:extLst>
          </p:cNvPr>
          <p:cNvGraphicFramePr>
            <a:graphicFrameLocks noGrp="1"/>
          </p:cNvGraphicFramePr>
          <p:nvPr>
            <p:extLst>
              <p:ext uri="{D42A27DB-BD31-4B8C-83A1-F6EECF244321}">
                <p14:modId xmlns:p14="http://schemas.microsoft.com/office/powerpoint/2010/main" val="3527834271"/>
              </p:ext>
            </p:extLst>
          </p:nvPr>
        </p:nvGraphicFramePr>
        <p:xfrm>
          <a:off x="9463478" y="3393585"/>
          <a:ext cx="1729244" cy="134112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gridCol w="864622">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ea typeface="Cambria" panose="02040503050406030204" pitchFamily="18"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ea typeface="Cambria" panose="02040503050406030204" pitchFamily="18"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ea typeface="Cambria" panose="02040503050406030204" pitchFamily="18"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ea typeface="Cambria" panose="02040503050406030204" pitchFamily="18"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ea typeface="Cambria" panose="02040503050406030204" pitchFamily="18" charset="0"/>
                        </a:rPr>
                        <a:t>1</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ea typeface="Cambria" panose="02040503050406030204" pitchFamily="18"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r h="324000">
                <a:tc>
                  <a:txBody>
                    <a:bodyPr/>
                    <a:lstStyle/>
                    <a:p>
                      <a:pPr algn="ctr"/>
                      <a:r>
                        <a:rPr lang="en-US" altLang="zh-CN" sz="1600" dirty="0">
                          <a:latin typeface="Consolas" panose="020B0609020204030204" pitchFamily="49" charset="0"/>
                          <a:ea typeface="Cambria" panose="02040503050406030204" pitchFamily="18"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ea typeface="Cambria" panose="02040503050406030204" pitchFamily="18"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3193088985"/>
                  </a:ext>
                </a:extLst>
              </a:tr>
            </a:tbl>
          </a:graphicData>
        </a:graphic>
      </p:graphicFrame>
      <p:sp>
        <p:nvSpPr>
          <p:cNvPr id="25" name="文本框 24">
            <a:extLst>
              <a:ext uri="{FF2B5EF4-FFF2-40B4-BE49-F238E27FC236}">
                <a16:creationId xmlns:a16="http://schemas.microsoft.com/office/drawing/2014/main" id="{6809A76C-7571-396D-5898-C9B061D152DF}"/>
              </a:ext>
            </a:extLst>
          </p:cNvPr>
          <p:cNvSpPr txBox="1"/>
          <p:nvPr/>
        </p:nvSpPr>
        <p:spPr>
          <a:xfrm>
            <a:off x="9181997" y="3054896"/>
            <a:ext cx="2292206"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Table 1</a:t>
            </a:r>
            <a:endParaRPr lang="zh-CN" altLang="en-US" sz="1600" b="1" dirty="0">
              <a:latin typeface="Cambria" panose="02040503050406030204" pitchFamily="18" charset="0"/>
            </a:endParaRPr>
          </a:p>
        </p:txBody>
      </p:sp>
      <p:sp>
        <p:nvSpPr>
          <p:cNvPr id="26" name="文本框 25">
            <a:extLst>
              <a:ext uri="{FF2B5EF4-FFF2-40B4-BE49-F238E27FC236}">
                <a16:creationId xmlns:a16="http://schemas.microsoft.com/office/drawing/2014/main" id="{957DDEB1-CF40-699A-9D33-AE4619DAE894}"/>
              </a:ext>
            </a:extLst>
          </p:cNvPr>
          <p:cNvSpPr txBox="1"/>
          <p:nvPr/>
        </p:nvSpPr>
        <p:spPr>
          <a:xfrm>
            <a:off x="9181997" y="5097634"/>
            <a:ext cx="2292206"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Table 2</a:t>
            </a:r>
            <a:endParaRPr lang="zh-CN" altLang="en-US" sz="1600" b="1" dirty="0">
              <a:latin typeface="Cambria" panose="02040503050406030204" pitchFamily="18" charset="0"/>
            </a:endParaRPr>
          </a:p>
        </p:txBody>
      </p:sp>
      <p:sp>
        <p:nvSpPr>
          <p:cNvPr id="28" name="箭头: 下 27">
            <a:extLst>
              <a:ext uri="{FF2B5EF4-FFF2-40B4-BE49-F238E27FC236}">
                <a16:creationId xmlns:a16="http://schemas.microsoft.com/office/drawing/2014/main" id="{AB3D0C53-65A2-F3D7-D4E2-0315065F4631}"/>
              </a:ext>
            </a:extLst>
          </p:cNvPr>
          <p:cNvSpPr/>
          <p:nvPr/>
        </p:nvSpPr>
        <p:spPr bwMode="gray">
          <a:xfrm rot="16200000">
            <a:off x="3028005" y="4313128"/>
            <a:ext cx="436418" cy="649567"/>
          </a:xfrm>
          <a:prstGeom prst="downArrow">
            <a:avLst/>
          </a:prstGeom>
          <a:solidFill>
            <a:schemeClr val="bg1">
              <a:lumMod val="50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cxnSp>
        <p:nvCxnSpPr>
          <p:cNvPr id="29" name="直接箭头连接符 28">
            <a:extLst>
              <a:ext uri="{FF2B5EF4-FFF2-40B4-BE49-F238E27FC236}">
                <a16:creationId xmlns:a16="http://schemas.microsoft.com/office/drawing/2014/main" id="{A5D30D0B-6BFF-D14D-E548-DA27822222D9}"/>
              </a:ext>
            </a:extLst>
          </p:cNvPr>
          <p:cNvCxnSpPr>
            <a:cxnSpLocks/>
            <a:stCxn id="17" idx="3"/>
            <a:endCxn id="23" idx="1"/>
          </p:cNvCxnSpPr>
          <p:nvPr/>
        </p:nvCxnSpPr>
        <p:spPr bwMode="auto">
          <a:xfrm>
            <a:off x="7305287" y="5520271"/>
            <a:ext cx="2158191" cy="583805"/>
          </a:xfrm>
          <a:prstGeom prst="straightConnector1">
            <a:avLst/>
          </a:prstGeom>
          <a:ln w="12700">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7" name="文本框 6">
            <a:extLst>
              <a:ext uri="{FF2B5EF4-FFF2-40B4-BE49-F238E27FC236}">
                <a16:creationId xmlns:a16="http://schemas.microsoft.com/office/drawing/2014/main" id="{24D4ED8F-1B2D-C2CF-2FB4-BF37977AE942}"/>
              </a:ext>
            </a:extLst>
          </p:cNvPr>
          <p:cNvSpPr txBox="1"/>
          <p:nvPr/>
        </p:nvSpPr>
        <p:spPr>
          <a:xfrm rot="20695498">
            <a:off x="7313166" y="4036939"/>
            <a:ext cx="2100755" cy="338554"/>
          </a:xfrm>
          <a:prstGeom prst="rect">
            <a:avLst/>
          </a:prstGeom>
          <a:noFill/>
        </p:spPr>
        <p:txBody>
          <a:bodyPr wrap="square" rtlCol="0">
            <a:spAutoFit/>
          </a:bodyPr>
          <a:lstStyle/>
          <a:p>
            <a:pPr algn="l"/>
            <a:r>
              <a:rPr lang="en-US" altLang="zh-CN" sz="1600" dirty="0">
                <a:latin typeface="Cambria" panose="02040503050406030204" pitchFamily="18" charset="0"/>
                <a:ea typeface="Cambria" panose="02040503050406030204" pitchFamily="18" charset="0"/>
                <a:cs typeface="Times New Roman" panose="02020603050405020304" pitchFamily="18" charset="0"/>
              </a:rPr>
              <a:t>Read Committed</a:t>
            </a:r>
            <a:endParaRPr lang="zh-CN" altLang="en-US" sz="1600" dirty="0">
              <a:latin typeface="Cambria" panose="020405030504060302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42241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5" grpId="0"/>
      <p:bldP spid="2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525385" cy="1692643"/>
          </a:xfrm>
        </p:spPr>
        <p:txBody>
          <a:bodyPr/>
          <a:lstStyle/>
          <a:p>
            <a:r>
              <a:rPr lang="en-US" altLang="zh-CN" sz="2400" dirty="0">
                <a:latin typeface="Cambria" panose="02040503050406030204" pitchFamily="18" charset="0"/>
                <a:ea typeface="Cambria" panose="02040503050406030204" pitchFamily="18" charset="0"/>
              </a:rPr>
              <a:t>Buggy transaction processing mechanisms and implementations can cause isolation bugs</a:t>
            </a:r>
          </a:p>
          <a:p>
            <a:pPr lvl="1"/>
            <a:r>
              <a:rPr lang="en-US" altLang="zh-CN" sz="2133" dirty="0">
                <a:latin typeface="Cambria" panose="02040503050406030204" pitchFamily="18" charset="0"/>
                <a:ea typeface="Cambria" panose="02040503050406030204" pitchFamily="18" charset="0"/>
              </a:rPr>
              <a:t>Violate corresponding isolation semantics</a:t>
            </a:r>
          </a:p>
          <a:p>
            <a:pPr lvl="1"/>
            <a:r>
              <a:rPr lang="en-US" altLang="zh-CN" sz="2133" dirty="0">
                <a:latin typeface="Cambria" panose="02040503050406030204" pitchFamily="18" charset="0"/>
                <a:ea typeface="Cambria" panose="02040503050406030204" pitchFamily="18" charset="0"/>
              </a:rPr>
              <a:t>Lead to incorrect database states and query results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Isolation Bug</a:t>
            </a:r>
            <a:endParaRPr lang="zh-CN" altLang="en-US" sz="3600" dirty="0">
              <a:latin typeface="Cambria" panose="02040503050406030204" pitchFamily="18" charset="0"/>
              <a:ea typeface="+mn-ea"/>
            </a:endParaRPr>
          </a:p>
        </p:txBody>
      </p:sp>
      <p:grpSp>
        <p:nvGrpSpPr>
          <p:cNvPr id="5" name="组合 4">
            <a:extLst>
              <a:ext uri="{FF2B5EF4-FFF2-40B4-BE49-F238E27FC236}">
                <a16:creationId xmlns:a16="http://schemas.microsoft.com/office/drawing/2014/main" id="{BEB78589-2711-0F53-9C5B-3C17686BD651}"/>
              </a:ext>
            </a:extLst>
          </p:cNvPr>
          <p:cNvGrpSpPr/>
          <p:nvPr/>
        </p:nvGrpSpPr>
        <p:grpSpPr>
          <a:xfrm>
            <a:off x="5492742" y="4187376"/>
            <a:ext cx="1303983" cy="810780"/>
            <a:chOff x="4876158" y="3623690"/>
            <a:chExt cx="828521" cy="658545"/>
          </a:xfrm>
        </p:grpSpPr>
        <p:sp>
          <p:nvSpPr>
            <p:cNvPr id="6" name="流程图: 磁盘 5">
              <a:extLst>
                <a:ext uri="{FF2B5EF4-FFF2-40B4-BE49-F238E27FC236}">
                  <a16:creationId xmlns:a16="http://schemas.microsoft.com/office/drawing/2014/main" id="{49CFD9CB-547B-B2A7-B3BC-5B85C130779B}"/>
                </a:ext>
              </a:extLst>
            </p:cNvPr>
            <p:cNvSpPr/>
            <p:nvPr/>
          </p:nvSpPr>
          <p:spPr bwMode="gray">
            <a:xfrm>
              <a:off x="4929647" y="362369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latin typeface="Cambria" panose="02040503050406030204" pitchFamily="18" charset="0"/>
              </a:endParaRPr>
            </a:p>
          </p:txBody>
        </p:sp>
        <p:sp>
          <p:nvSpPr>
            <p:cNvPr id="8" name="文本框 7">
              <a:extLst>
                <a:ext uri="{FF2B5EF4-FFF2-40B4-BE49-F238E27FC236}">
                  <a16:creationId xmlns:a16="http://schemas.microsoft.com/office/drawing/2014/main" id="{2105C363-0E02-F8BC-E331-A770F9D113AA}"/>
                </a:ext>
              </a:extLst>
            </p:cNvPr>
            <p:cNvSpPr txBox="1"/>
            <p:nvPr/>
          </p:nvSpPr>
          <p:spPr>
            <a:xfrm>
              <a:off x="4876158" y="3864702"/>
              <a:ext cx="828521" cy="299985"/>
            </a:xfrm>
            <a:prstGeom prst="rect">
              <a:avLst/>
            </a:prstGeom>
            <a:noFill/>
          </p:spPr>
          <p:txBody>
            <a:bodyPr wrap="square">
              <a:spAutoFit/>
            </a:bodyPr>
            <a:lstStyle/>
            <a:p>
              <a:pPr algn="ctr"/>
              <a:r>
                <a:rPr lang="en-US" altLang="zh-CN" dirty="0">
                  <a:latin typeface="Cambria" panose="02040503050406030204" pitchFamily="18" charset="0"/>
                  <a:ea typeface="Cambria" panose="02040503050406030204" pitchFamily="18" charset="0"/>
                  <a:cs typeface="Times New Roman" panose="02020603050405020304" pitchFamily="18" charset="0"/>
                </a:rPr>
                <a:t>DBMS</a:t>
              </a:r>
              <a:endParaRPr lang="zh-CN" altLang="en-US" dirty="0">
                <a:latin typeface="Cambria" panose="02040503050406030204" pitchFamily="18" charset="0"/>
                <a:cs typeface="Times New Roman" panose="02020603050405020304" pitchFamily="18" charset="0"/>
              </a:endParaRPr>
            </a:p>
          </p:txBody>
        </p:sp>
      </p:grpSp>
      <p:sp>
        <p:nvSpPr>
          <p:cNvPr id="30" name="文本框 29">
            <a:extLst>
              <a:ext uri="{FF2B5EF4-FFF2-40B4-BE49-F238E27FC236}">
                <a16:creationId xmlns:a16="http://schemas.microsoft.com/office/drawing/2014/main" id="{132E4CBF-26F9-4D20-2954-18C8C717E9F9}"/>
              </a:ext>
            </a:extLst>
          </p:cNvPr>
          <p:cNvSpPr txBox="1"/>
          <p:nvPr/>
        </p:nvSpPr>
        <p:spPr>
          <a:xfrm>
            <a:off x="8038940" y="3865039"/>
            <a:ext cx="2547563" cy="374571"/>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sz="1600" b="1" dirty="0">
                <a:latin typeface="Cambria" panose="02040503050406030204" pitchFamily="18" charset="0"/>
                <a:ea typeface="Cambria" panose="02040503050406030204" pitchFamily="18" charset="0"/>
              </a:rPr>
              <a:t>Incorrect query result</a:t>
            </a:r>
            <a:endParaRPr lang="zh-CN" altLang="en-US" sz="1600" b="1" dirty="0">
              <a:latin typeface="Cambria" panose="02040503050406030204" pitchFamily="18" charset="0"/>
            </a:endParaRPr>
          </a:p>
        </p:txBody>
      </p:sp>
      <p:sp>
        <p:nvSpPr>
          <p:cNvPr id="34" name="文本框 33">
            <a:extLst>
              <a:ext uri="{FF2B5EF4-FFF2-40B4-BE49-F238E27FC236}">
                <a16:creationId xmlns:a16="http://schemas.microsoft.com/office/drawing/2014/main" id="{402974CE-55DE-59FC-F078-3BE7D193049F}"/>
              </a:ext>
            </a:extLst>
          </p:cNvPr>
          <p:cNvSpPr txBox="1"/>
          <p:nvPr/>
        </p:nvSpPr>
        <p:spPr>
          <a:xfrm>
            <a:off x="8038940" y="5116400"/>
            <a:ext cx="2547563" cy="374571"/>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sz="1600" b="1" dirty="0">
                <a:latin typeface="Cambria" panose="02040503050406030204" pitchFamily="18" charset="0"/>
                <a:ea typeface="Cambria" panose="02040503050406030204" pitchFamily="18" charset="0"/>
              </a:rPr>
              <a:t>Incorrect database state</a:t>
            </a:r>
            <a:endParaRPr lang="zh-CN" altLang="en-US" sz="1600" b="1" dirty="0">
              <a:latin typeface="Cambria" panose="02040503050406030204" pitchFamily="18" charset="0"/>
            </a:endParaRPr>
          </a:p>
        </p:txBody>
      </p:sp>
      <p:pic>
        <p:nvPicPr>
          <p:cNvPr id="36" name="图片 35">
            <a:extLst>
              <a:ext uri="{FF2B5EF4-FFF2-40B4-BE49-F238E27FC236}">
                <a16:creationId xmlns:a16="http://schemas.microsoft.com/office/drawing/2014/main" id="{4808C008-3928-1CF4-2683-B34B4F241B3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378960" y="4599717"/>
            <a:ext cx="664246" cy="703968"/>
          </a:xfrm>
          <a:prstGeom prst="rect">
            <a:avLst/>
          </a:prstGeom>
        </p:spPr>
      </p:pic>
      <p:cxnSp>
        <p:nvCxnSpPr>
          <p:cNvPr id="38" name="直接箭头连接符 37">
            <a:extLst>
              <a:ext uri="{FF2B5EF4-FFF2-40B4-BE49-F238E27FC236}">
                <a16:creationId xmlns:a16="http://schemas.microsoft.com/office/drawing/2014/main" id="{E376BD1B-7C0C-9FAE-3382-4230878BC721}"/>
              </a:ext>
            </a:extLst>
          </p:cNvPr>
          <p:cNvCxnSpPr>
            <a:cxnSpLocks/>
            <a:stCxn id="21" idx="3"/>
          </p:cNvCxnSpPr>
          <p:nvPr/>
        </p:nvCxnSpPr>
        <p:spPr>
          <a:xfrm>
            <a:off x="4267124" y="4587786"/>
            <a:ext cx="1159200" cy="0"/>
          </a:xfrm>
          <a:prstGeom prst="straightConnector1">
            <a:avLst/>
          </a:prstGeom>
          <a:ln w="28575">
            <a:solidFill>
              <a:schemeClr val="tx1"/>
            </a:solidFill>
            <a:prstDash val="solid"/>
            <a:headEnd type="none" w="med" len="med"/>
            <a:tailEnd type="arrow" w="med" len="med"/>
          </a:ln>
          <a:effectLst/>
        </p:spPr>
        <p:style>
          <a:lnRef idx="3">
            <a:schemeClr val="accent2"/>
          </a:lnRef>
          <a:fillRef idx="0">
            <a:schemeClr val="accent2"/>
          </a:fillRef>
          <a:effectRef idx="2">
            <a:schemeClr val="accent2"/>
          </a:effectRef>
          <a:fontRef idx="minor">
            <a:schemeClr val="tx1"/>
          </a:fontRef>
        </p:style>
      </p:cxnSp>
      <p:cxnSp>
        <p:nvCxnSpPr>
          <p:cNvPr id="40" name="直接箭头连接符 39">
            <a:extLst>
              <a:ext uri="{FF2B5EF4-FFF2-40B4-BE49-F238E27FC236}">
                <a16:creationId xmlns:a16="http://schemas.microsoft.com/office/drawing/2014/main" id="{E1BFA0E4-C9CD-3741-A92D-3D0E2D436A0F}"/>
              </a:ext>
            </a:extLst>
          </p:cNvPr>
          <p:cNvCxnSpPr>
            <a:cxnSpLocks/>
            <a:endCxn id="30" idx="1"/>
          </p:cNvCxnSpPr>
          <p:nvPr/>
        </p:nvCxnSpPr>
        <p:spPr>
          <a:xfrm flipV="1">
            <a:off x="6880910" y="4052325"/>
            <a:ext cx="1158030" cy="547536"/>
          </a:xfrm>
          <a:prstGeom prst="straightConnector1">
            <a:avLst/>
          </a:prstGeom>
          <a:ln w="28575">
            <a:solidFill>
              <a:schemeClr val="tx1"/>
            </a:solidFill>
            <a:prstDash val="solid"/>
            <a:headEnd type="none" w="med" len="med"/>
            <a:tailEnd type="arrow" w="med" len="med"/>
          </a:ln>
          <a:effectLst/>
        </p:spPr>
        <p:style>
          <a:lnRef idx="3">
            <a:schemeClr val="accent2"/>
          </a:lnRef>
          <a:fillRef idx="0">
            <a:schemeClr val="accent2"/>
          </a:fillRef>
          <a:effectRef idx="2">
            <a:schemeClr val="accent2"/>
          </a:effectRef>
          <a:fontRef idx="minor">
            <a:schemeClr val="tx1"/>
          </a:fontRef>
        </p:style>
      </p:cxnSp>
      <p:sp>
        <p:nvSpPr>
          <p:cNvPr id="9" name="灯片编号占位符 8">
            <a:extLst>
              <a:ext uri="{FF2B5EF4-FFF2-40B4-BE49-F238E27FC236}">
                <a16:creationId xmlns:a16="http://schemas.microsoft.com/office/drawing/2014/main" id="{EC513DD3-6ED2-682E-0945-F2E6EFF94003}"/>
              </a:ext>
            </a:extLst>
          </p:cNvPr>
          <p:cNvSpPr>
            <a:spLocks noGrp="1"/>
          </p:cNvSpPr>
          <p:nvPr>
            <p:ph type="sldNum" sz="quarter" idx="4"/>
          </p:nvPr>
        </p:nvSpPr>
        <p:spPr/>
        <p:txBody>
          <a:bodyPr/>
          <a:lstStyle/>
          <a:p>
            <a:fld id="{27CAE394-06E6-47A3-B6CA-A6802AF0F537}" type="slidenum">
              <a:rPr lang="zh-CN" altLang="en-US" smtClean="0"/>
              <a:pPr/>
              <a:t>6</a:t>
            </a:fld>
            <a:endParaRPr lang="zh-CN" altLang="en-US" dirty="0"/>
          </a:p>
        </p:txBody>
      </p:sp>
      <p:cxnSp>
        <p:nvCxnSpPr>
          <p:cNvPr id="12" name="直接箭头连接符 11">
            <a:extLst>
              <a:ext uri="{FF2B5EF4-FFF2-40B4-BE49-F238E27FC236}">
                <a16:creationId xmlns:a16="http://schemas.microsoft.com/office/drawing/2014/main" id="{546AE3D3-2ECF-B5BD-FF37-8A47CE19616F}"/>
              </a:ext>
            </a:extLst>
          </p:cNvPr>
          <p:cNvCxnSpPr>
            <a:cxnSpLocks/>
            <a:endCxn id="34" idx="1"/>
          </p:cNvCxnSpPr>
          <p:nvPr/>
        </p:nvCxnSpPr>
        <p:spPr>
          <a:xfrm>
            <a:off x="6880910" y="4587786"/>
            <a:ext cx="1158030" cy="715900"/>
          </a:xfrm>
          <a:prstGeom prst="straightConnector1">
            <a:avLst/>
          </a:prstGeom>
          <a:ln w="28575">
            <a:solidFill>
              <a:schemeClr val="tx1"/>
            </a:solidFill>
            <a:prstDash val="solid"/>
            <a:headEnd type="none" w="med" len="med"/>
            <a:tailEnd type="arrow" w="med" len="med"/>
          </a:ln>
          <a:effectLst/>
        </p:spPr>
        <p:style>
          <a:lnRef idx="3">
            <a:schemeClr val="accent2"/>
          </a:lnRef>
          <a:fillRef idx="0">
            <a:schemeClr val="accent2"/>
          </a:fillRef>
          <a:effectRef idx="2">
            <a:schemeClr val="accent2"/>
          </a:effectRef>
          <a:fontRef idx="minor">
            <a:schemeClr val="tx1"/>
          </a:fontRef>
        </p:style>
      </p:cxnSp>
      <p:grpSp>
        <p:nvGrpSpPr>
          <p:cNvPr id="25" name="组合 24">
            <a:extLst>
              <a:ext uri="{FF2B5EF4-FFF2-40B4-BE49-F238E27FC236}">
                <a16:creationId xmlns:a16="http://schemas.microsoft.com/office/drawing/2014/main" id="{BAAE3226-E844-F231-B9CC-ECE0FCC8D82A}"/>
              </a:ext>
            </a:extLst>
          </p:cNvPr>
          <p:cNvGrpSpPr/>
          <p:nvPr/>
        </p:nvGrpSpPr>
        <p:grpSpPr>
          <a:xfrm>
            <a:off x="1177422" y="3579134"/>
            <a:ext cx="3195086" cy="2017304"/>
            <a:chOff x="1223917" y="3579134"/>
            <a:chExt cx="3195086" cy="2017304"/>
          </a:xfrm>
        </p:grpSpPr>
        <p:sp>
          <p:nvSpPr>
            <p:cNvPr id="41" name="文本框 40">
              <a:extLst>
                <a:ext uri="{FF2B5EF4-FFF2-40B4-BE49-F238E27FC236}">
                  <a16:creationId xmlns:a16="http://schemas.microsoft.com/office/drawing/2014/main" id="{D6A7E54F-1B3C-948C-E00A-6BBBA8D453AC}"/>
                </a:ext>
              </a:extLst>
            </p:cNvPr>
            <p:cNvSpPr txBox="1"/>
            <p:nvPr/>
          </p:nvSpPr>
          <p:spPr>
            <a:xfrm>
              <a:off x="1732843" y="5108869"/>
              <a:ext cx="2686160" cy="369332"/>
            </a:xfrm>
            <a:prstGeom prst="rect">
              <a:avLst/>
            </a:prstGeom>
            <a:noFill/>
          </p:spPr>
          <p:txBody>
            <a:bodyPr wrap="square" rtlCol="0">
              <a:spAutoFit/>
            </a:bodyPr>
            <a:lstStyle/>
            <a:p>
              <a:pPr algn="ctr"/>
              <a:r>
                <a:rPr lang="en-US" altLang="zh-CN" dirty="0">
                  <a:latin typeface="Cambria" panose="02040503050406030204" pitchFamily="18" charset="0"/>
                  <a:ea typeface="Cambria" panose="02040503050406030204" pitchFamily="18" charset="0"/>
                </a:rPr>
                <a:t>Concurrent transactions</a:t>
              </a:r>
              <a:endParaRPr lang="zh-CN" altLang="en-US" dirty="0">
                <a:latin typeface="Cambria" panose="02040503050406030204" pitchFamily="18" charset="0"/>
              </a:endParaRPr>
            </a:p>
          </p:txBody>
        </p:sp>
        <p:sp>
          <p:nvSpPr>
            <p:cNvPr id="4" name="文本框 3">
              <a:extLst>
                <a:ext uri="{FF2B5EF4-FFF2-40B4-BE49-F238E27FC236}">
                  <a16:creationId xmlns:a16="http://schemas.microsoft.com/office/drawing/2014/main" id="{9EAE57A7-61AC-5EC0-19BB-492B7C828C9C}"/>
                </a:ext>
              </a:extLst>
            </p:cNvPr>
            <p:cNvSpPr txBox="1"/>
            <p:nvPr/>
          </p:nvSpPr>
          <p:spPr>
            <a:xfrm>
              <a:off x="1334205" y="4136145"/>
              <a:ext cx="520041" cy="338554"/>
            </a:xfrm>
            <a:prstGeom prst="rect">
              <a:avLst/>
            </a:prstGeom>
            <a:noFill/>
          </p:spPr>
          <p:txBody>
            <a:bodyPr wrap="square" rtlCol="0">
              <a:spAutoFit/>
            </a:bodyPr>
            <a:lstStyle/>
            <a:p>
              <a:r>
                <a:rPr lang="en-US" altLang="zh-CN" sz="1600" b="1" dirty="0">
                  <a:latin typeface="Cambria" panose="02040503050406030204" pitchFamily="18" charset="0"/>
                  <a:ea typeface="Cambria" panose="02040503050406030204" pitchFamily="18" charset="0"/>
                </a:rPr>
                <a:t>tx1:</a:t>
              </a:r>
              <a:endParaRPr lang="zh-CN" altLang="en-US" sz="1600" b="1"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7" name="矩形: 圆角 6">
                  <a:extLst>
                    <a:ext uri="{FF2B5EF4-FFF2-40B4-BE49-F238E27FC236}">
                      <a16:creationId xmlns:a16="http://schemas.microsoft.com/office/drawing/2014/main" id="{C51DC427-3B1E-217C-D40F-A03AD5B927B5}"/>
                    </a:ext>
                  </a:extLst>
                </p:cNvPr>
                <p:cNvSpPr/>
                <p:nvPr/>
              </p:nvSpPr>
              <p:spPr>
                <a:xfrm>
                  <a:off x="1975155" y="4081178"/>
                  <a:ext cx="718927"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b="0" i="0" kern="0" noProof="0" dirty="0" smtClean="0">
                                <a:solidFill>
                                  <a:prstClr val="black"/>
                                </a:solidFill>
                                <a:latin typeface="Cambria Math" panose="02040503050406030204" pitchFamily="18" charset="0"/>
                                <a:cs typeface="Times New Roman" panose="02020603050405020304" pitchFamily="18" charset="0"/>
                              </a:rPr>
                              <m:t>11</m:t>
                            </m:r>
                          </m:sub>
                          <m:sup/>
                        </m:sSubSup>
                      </m:oMath>
                    </m:oMathPara>
                  </a14:m>
                  <a:endParaRPr kumimoji="0" lang="zh-CN" altLang="en-US" sz="14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7" name="矩形: 圆角 6">
                  <a:extLst>
                    <a:ext uri="{FF2B5EF4-FFF2-40B4-BE49-F238E27FC236}">
                      <a16:creationId xmlns:a16="http://schemas.microsoft.com/office/drawing/2014/main" id="{C51DC427-3B1E-217C-D40F-A03AD5B927B5}"/>
                    </a:ext>
                  </a:extLst>
                </p:cNvPr>
                <p:cNvSpPr>
                  <a:spLocks noRot="1" noChangeAspect="1" noMove="1" noResize="1" noEditPoints="1" noAdjustHandles="1" noChangeArrowheads="1" noChangeShapeType="1" noTextEdit="1"/>
                </p:cNvSpPr>
                <p:nvPr/>
              </p:nvSpPr>
              <p:spPr>
                <a:xfrm>
                  <a:off x="1975155" y="4081178"/>
                  <a:ext cx="718927" cy="451641"/>
                </a:xfrm>
                <a:prstGeom prst="roundRect">
                  <a:avLst/>
                </a:prstGeom>
                <a:blipFill>
                  <a:blip r:embed="rId4"/>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圆角 10">
                  <a:extLst>
                    <a:ext uri="{FF2B5EF4-FFF2-40B4-BE49-F238E27FC236}">
                      <a16:creationId xmlns:a16="http://schemas.microsoft.com/office/drawing/2014/main" id="{65BC7815-7C4C-21E4-226C-437EF3E09E99}"/>
                    </a:ext>
                  </a:extLst>
                </p:cNvPr>
                <p:cNvSpPr/>
                <p:nvPr/>
              </p:nvSpPr>
              <p:spPr>
                <a:xfrm>
                  <a:off x="2716460" y="4081178"/>
                  <a:ext cx="718927"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kern="0" dirty="0">
                                <a:solidFill>
                                  <a:prstClr val="black"/>
                                </a:solidFill>
                                <a:latin typeface="Cambria Math" panose="02040503050406030204" pitchFamily="18" charset="0"/>
                                <a:cs typeface="Times New Roman" panose="02020603050405020304" pitchFamily="18" charset="0"/>
                              </a:rPr>
                              <m:t>T</m:t>
                            </m:r>
                          </m:e>
                          <m:sub>
                            <m:r>
                              <a:rPr lang="en-US" altLang="zh-CN" kern="0" dirty="0">
                                <a:solidFill>
                                  <a:prstClr val="black"/>
                                </a:solidFill>
                                <a:latin typeface="Cambria Math" panose="02040503050406030204" pitchFamily="18" charset="0"/>
                                <a:cs typeface="Times New Roman" panose="02020603050405020304" pitchFamily="18" charset="0"/>
                              </a:rPr>
                              <m:t>12</m:t>
                            </m:r>
                          </m:sub>
                          <m:sup/>
                        </m:sSubSup>
                      </m:oMath>
                    </m:oMathPara>
                  </a14:m>
                  <a:endParaRPr lang="zh-CN" altLang="en-US" sz="1400" kern="0" baseline="-25000" dirty="0">
                    <a:solidFill>
                      <a:prstClr val="black"/>
                    </a:solidFill>
                    <a:latin typeface="+mn-ea"/>
                    <a:cs typeface="Times New Roman" panose="02020603050405020304" pitchFamily="18" charset="0"/>
                  </a:endParaRPr>
                </a:p>
              </p:txBody>
            </p:sp>
          </mc:Choice>
          <mc:Fallback xmlns="">
            <p:sp>
              <p:nvSpPr>
                <p:cNvPr id="11" name="矩形: 圆角 10">
                  <a:extLst>
                    <a:ext uri="{FF2B5EF4-FFF2-40B4-BE49-F238E27FC236}">
                      <a16:creationId xmlns:a16="http://schemas.microsoft.com/office/drawing/2014/main" id="{65BC7815-7C4C-21E4-226C-437EF3E09E99}"/>
                    </a:ext>
                  </a:extLst>
                </p:cNvPr>
                <p:cNvSpPr>
                  <a:spLocks noRot="1" noChangeAspect="1" noMove="1" noResize="1" noEditPoints="1" noAdjustHandles="1" noChangeArrowheads="1" noChangeShapeType="1" noTextEdit="1"/>
                </p:cNvSpPr>
                <p:nvPr/>
              </p:nvSpPr>
              <p:spPr>
                <a:xfrm>
                  <a:off x="2716460" y="4081178"/>
                  <a:ext cx="718927" cy="451641"/>
                </a:xfrm>
                <a:prstGeom prst="roundRect">
                  <a:avLst/>
                </a:prstGeom>
                <a:blipFill>
                  <a:blip r:embed="rId5"/>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圆角 12">
                  <a:extLst>
                    <a:ext uri="{FF2B5EF4-FFF2-40B4-BE49-F238E27FC236}">
                      <a16:creationId xmlns:a16="http://schemas.microsoft.com/office/drawing/2014/main" id="{CB5D5EBD-6A03-A1F4-220A-3E035A53AD2A}"/>
                    </a:ext>
                  </a:extLst>
                </p:cNvPr>
                <p:cNvSpPr/>
                <p:nvPr/>
              </p:nvSpPr>
              <p:spPr>
                <a:xfrm>
                  <a:off x="3457765" y="4081178"/>
                  <a:ext cx="718927"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kern="0" dirty="0">
                                <a:solidFill>
                                  <a:prstClr val="black"/>
                                </a:solidFill>
                                <a:latin typeface="Cambria Math" panose="02040503050406030204" pitchFamily="18" charset="0"/>
                                <a:cs typeface="Times New Roman" panose="02020603050405020304" pitchFamily="18" charset="0"/>
                              </a:rPr>
                              <m:t>T</m:t>
                            </m:r>
                          </m:e>
                          <m:sub>
                            <m:r>
                              <a:rPr lang="en-US" altLang="zh-CN" kern="0" dirty="0">
                                <a:solidFill>
                                  <a:prstClr val="black"/>
                                </a:solidFill>
                                <a:latin typeface="Cambria Math" panose="02040503050406030204" pitchFamily="18" charset="0"/>
                                <a:cs typeface="Times New Roman" panose="02020603050405020304" pitchFamily="18" charset="0"/>
                              </a:rPr>
                              <m:t>1</m:t>
                            </m:r>
                            <m:r>
                              <a:rPr lang="en-US" altLang="zh-CN" b="0" i="1" kern="0" dirty="0" smtClean="0">
                                <a:solidFill>
                                  <a:prstClr val="black"/>
                                </a:solidFill>
                                <a:latin typeface="Cambria Math" panose="02040503050406030204" pitchFamily="18" charset="0"/>
                                <a:cs typeface="Times New Roman" panose="02020603050405020304" pitchFamily="18" charset="0"/>
                              </a:rPr>
                              <m:t>3</m:t>
                            </m:r>
                          </m:sub>
                          <m:sup/>
                        </m:sSubSup>
                      </m:oMath>
                    </m:oMathPara>
                  </a14:m>
                  <a:endParaRPr lang="zh-CN" altLang="en-US" sz="1400" kern="0" baseline="-25000" dirty="0">
                    <a:solidFill>
                      <a:prstClr val="black"/>
                    </a:solidFill>
                    <a:latin typeface="+mn-ea"/>
                    <a:cs typeface="Times New Roman" panose="02020603050405020304" pitchFamily="18" charset="0"/>
                  </a:endParaRPr>
                </a:p>
              </p:txBody>
            </p:sp>
          </mc:Choice>
          <mc:Fallback xmlns="">
            <p:sp>
              <p:nvSpPr>
                <p:cNvPr id="13" name="矩形: 圆角 12">
                  <a:extLst>
                    <a:ext uri="{FF2B5EF4-FFF2-40B4-BE49-F238E27FC236}">
                      <a16:creationId xmlns:a16="http://schemas.microsoft.com/office/drawing/2014/main" id="{CB5D5EBD-6A03-A1F4-220A-3E035A53AD2A}"/>
                    </a:ext>
                  </a:extLst>
                </p:cNvPr>
                <p:cNvSpPr>
                  <a:spLocks noRot="1" noChangeAspect="1" noMove="1" noResize="1" noEditPoints="1" noAdjustHandles="1" noChangeArrowheads="1" noChangeShapeType="1" noTextEdit="1"/>
                </p:cNvSpPr>
                <p:nvPr/>
              </p:nvSpPr>
              <p:spPr>
                <a:xfrm>
                  <a:off x="3457765" y="4081178"/>
                  <a:ext cx="718927" cy="451641"/>
                </a:xfrm>
                <a:prstGeom prst="roundRect">
                  <a:avLst/>
                </a:prstGeom>
                <a:blipFill>
                  <a:blip r:embed="rId6"/>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23BBE26C-A509-1B41-EBA3-5BA714CE9AFD}"/>
                </a:ext>
              </a:extLst>
            </p:cNvPr>
            <p:cNvSpPr txBox="1"/>
            <p:nvPr/>
          </p:nvSpPr>
          <p:spPr>
            <a:xfrm>
              <a:off x="1336970" y="4642753"/>
              <a:ext cx="520041" cy="338554"/>
            </a:xfrm>
            <a:prstGeom prst="rect">
              <a:avLst/>
            </a:prstGeom>
            <a:noFill/>
          </p:spPr>
          <p:txBody>
            <a:bodyPr wrap="square" rtlCol="0">
              <a:spAutoFit/>
            </a:bodyPr>
            <a:lstStyle/>
            <a:p>
              <a:r>
                <a:rPr lang="en-US" altLang="zh-CN" sz="1600" b="1" dirty="0">
                  <a:latin typeface="Cambria" panose="02040503050406030204" pitchFamily="18" charset="0"/>
                  <a:ea typeface="Cambria" panose="02040503050406030204" pitchFamily="18" charset="0"/>
                </a:rPr>
                <a:t>tx2:</a:t>
              </a:r>
              <a:endParaRPr lang="zh-CN" altLang="en-US" sz="1600" b="1"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15" name="矩形: 圆角 14">
                  <a:extLst>
                    <a:ext uri="{FF2B5EF4-FFF2-40B4-BE49-F238E27FC236}">
                      <a16:creationId xmlns:a16="http://schemas.microsoft.com/office/drawing/2014/main" id="{AABB1803-6B36-B99E-C53C-434DA675481F}"/>
                    </a:ext>
                  </a:extLst>
                </p:cNvPr>
                <p:cNvSpPr/>
                <p:nvPr/>
              </p:nvSpPr>
              <p:spPr>
                <a:xfrm>
                  <a:off x="3457765" y="4587786"/>
                  <a:ext cx="718927"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kern="0" dirty="0">
                                <a:solidFill>
                                  <a:prstClr val="black"/>
                                </a:solidFill>
                                <a:latin typeface="Cambria Math" panose="02040503050406030204" pitchFamily="18" charset="0"/>
                                <a:cs typeface="Times New Roman" panose="02020603050405020304" pitchFamily="18" charset="0"/>
                              </a:rPr>
                              <m:t>T</m:t>
                            </m:r>
                          </m:e>
                          <m:sub>
                            <m:r>
                              <a:rPr lang="en-US" altLang="zh-CN" kern="0" dirty="0">
                                <a:solidFill>
                                  <a:prstClr val="black"/>
                                </a:solidFill>
                                <a:latin typeface="Cambria Math" panose="02040503050406030204" pitchFamily="18" charset="0"/>
                                <a:cs typeface="Times New Roman" panose="02020603050405020304" pitchFamily="18" charset="0"/>
                              </a:rPr>
                              <m:t>2</m:t>
                            </m:r>
                            <m:r>
                              <a:rPr lang="en-US" altLang="zh-CN" b="0" i="0" kern="0" dirty="0" smtClean="0">
                                <a:solidFill>
                                  <a:prstClr val="black"/>
                                </a:solidFill>
                                <a:latin typeface="Cambria Math" panose="02040503050406030204" pitchFamily="18" charset="0"/>
                                <a:cs typeface="Times New Roman" panose="02020603050405020304" pitchFamily="18" charset="0"/>
                              </a:rPr>
                              <m:t>3</m:t>
                            </m:r>
                          </m:sub>
                          <m:sup/>
                        </m:sSubSup>
                      </m:oMath>
                    </m:oMathPara>
                  </a14:m>
                  <a:endParaRPr kumimoji="0" lang="zh-CN" altLang="en-US" b="0" i="0" u="none" strike="noStrike" kern="0" cap="none" spc="0" normalizeH="0" baseline="-25000" noProof="0" dirty="0">
                    <a:ln>
                      <a:noFill/>
                    </a:ln>
                    <a:solidFill>
                      <a:prstClr val="black"/>
                    </a:solidFill>
                    <a:effectLst/>
                    <a:uLnTx/>
                    <a:uFillTx/>
                    <a:ea typeface="等线" panose="02010600030101010101" pitchFamily="2" charset="-122"/>
                    <a:cs typeface="Times New Roman" panose="02020603050405020304" pitchFamily="18" charset="0"/>
                  </a:endParaRPr>
                </a:p>
              </p:txBody>
            </p:sp>
          </mc:Choice>
          <mc:Fallback xmlns="">
            <p:sp>
              <p:nvSpPr>
                <p:cNvPr id="15" name="矩形: 圆角 14">
                  <a:extLst>
                    <a:ext uri="{FF2B5EF4-FFF2-40B4-BE49-F238E27FC236}">
                      <a16:creationId xmlns:a16="http://schemas.microsoft.com/office/drawing/2014/main" id="{AABB1803-6B36-B99E-C53C-434DA675481F}"/>
                    </a:ext>
                  </a:extLst>
                </p:cNvPr>
                <p:cNvSpPr>
                  <a:spLocks noRot="1" noChangeAspect="1" noMove="1" noResize="1" noEditPoints="1" noAdjustHandles="1" noChangeArrowheads="1" noChangeShapeType="1" noTextEdit="1"/>
                </p:cNvSpPr>
                <p:nvPr/>
              </p:nvSpPr>
              <p:spPr>
                <a:xfrm>
                  <a:off x="3457765" y="4587786"/>
                  <a:ext cx="718927" cy="451641"/>
                </a:xfrm>
                <a:prstGeom prst="roundRect">
                  <a:avLst/>
                </a:prstGeom>
                <a:blipFill>
                  <a:blip r:embed="rId7"/>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圆角 15">
                  <a:extLst>
                    <a:ext uri="{FF2B5EF4-FFF2-40B4-BE49-F238E27FC236}">
                      <a16:creationId xmlns:a16="http://schemas.microsoft.com/office/drawing/2014/main" id="{95C9B629-50D1-8C8E-D14B-7423B3C699A9}"/>
                    </a:ext>
                  </a:extLst>
                </p:cNvPr>
                <p:cNvSpPr/>
                <p:nvPr/>
              </p:nvSpPr>
              <p:spPr>
                <a:xfrm>
                  <a:off x="1975155" y="4587786"/>
                  <a:ext cx="718927"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kern="0" dirty="0">
                                <a:solidFill>
                                  <a:prstClr val="black"/>
                                </a:solidFill>
                                <a:latin typeface="Cambria Math" panose="02040503050406030204" pitchFamily="18" charset="0"/>
                                <a:cs typeface="Times New Roman" panose="02020603050405020304" pitchFamily="18" charset="0"/>
                              </a:rPr>
                              <m:t>T</m:t>
                            </m:r>
                          </m:e>
                          <m:sub>
                            <m:r>
                              <a:rPr lang="en-US" altLang="zh-CN" b="0" i="0" kern="0" dirty="0" smtClean="0">
                                <a:solidFill>
                                  <a:prstClr val="black"/>
                                </a:solidFill>
                                <a:latin typeface="Cambria Math" panose="02040503050406030204" pitchFamily="18" charset="0"/>
                                <a:cs typeface="Times New Roman" panose="02020603050405020304" pitchFamily="18" charset="0"/>
                              </a:rPr>
                              <m:t>2</m:t>
                            </m:r>
                            <m:r>
                              <a:rPr lang="en-US" altLang="zh-CN" kern="0" dirty="0">
                                <a:solidFill>
                                  <a:prstClr val="black"/>
                                </a:solidFill>
                                <a:latin typeface="Cambria Math" panose="02040503050406030204" pitchFamily="18" charset="0"/>
                                <a:cs typeface="Times New Roman" panose="02020603050405020304" pitchFamily="18" charset="0"/>
                              </a:rPr>
                              <m:t>1</m:t>
                            </m:r>
                          </m:sub>
                          <m:sup/>
                        </m:sSubSup>
                      </m:oMath>
                    </m:oMathPara>
                  </a14:m>
                  <a:endParaRPr lang="zh-CN" altLang="en-US" sz="1400" kern="0" baseline="-25000" dirty="0">
                    <a:solidFill>
                      <a:prstClr val="black"/>
                    </a:solidFill>
                    <a:latin typeface="+mn-ea"/>
                    <a:cs typeface="Times New Roman" panose="02020603050405020304" pitchFamily="18" charset="0"/>
                  </a:endParaRPr>
                </a:p>
              </p:txBody>
            </p:sp>
          </mc:Choice>
          <mc:Fallback xmlns="">
            <p:sp>
              <p:nvSpPr>
                <p:cNvPr id="16" name="矩形: 圆角 15">
                  <a:extLst>
                    <a:ext uri="{FF2B5EF4-FFF2-40B4-BE49-F238E27FC236}">
                      <a16:creationId xmlns:a16="http://schemas.microsoft.com/office/drawing/2014/main" id="{95C9B629-50D1-8C8E-D14B-7423B3C699A9}"/>
                    </a:ext>
                  </a:extLst>
                </p:cNvPr>
                <p:cNvSpPr>
                  <a:spLocks noRot="1" noChangeAspect="1" noMove="1" noResize="1" noEditPoints="1" noAdjustHandles="1" noChangeArrowheads="1" noChangeShapeType="1" noTextEdit="1"/>
                </p:cNvSpPr>
                <p:nvPr/>
              </p:nvSpPr>
              <p:spPr>
                <a:xfrm>
                  <a:off x="1975155" y="4587786"/>
                  <a:ext cx="718927" cy="451641"/>
                </a:xfrm>
                <a:prstGeom prst="roundRect">
                  <a:avLst/>
                </a:prstGeom>
                <a:blipFill>
                  <a:blip r:embed="rId8"/>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圆角 16">
                  <a:extLst>
                    <a:ext uri="{FF2B5EF4-FFF2-40B4-BE49-F238E27FC236}">
                      <a16:creationId xmlns:a16="http://schemas.microsoft.com/office/drawing/2014/main" id="{04B298F8-BE21-9EB1-45A5-37290C1B0EF8}"/>
                    </a:ext>
                  </a:extLst>
                </p:cNvPr>
                <p:cNvSpPr/>
                <p:nvPr/>
              </p:nvSpPr>
              <p:spPr>
                <a:xfrm>
                  <a:off x="2716460" y="4587786"/>
                  <a:ext cx="718927"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kern="0" dirty="0">
                                <a:solidFill>
                                  <a:prstClr val="black"/>
                                </a:solidFill>
                                <a:latin typeface="Cambria Math" panose="02040503050406030204" pitchFamily="18" charset="0"/>
                                <a:cs typeface="Times New Roman" panose="02020603050405020304" pitchFamily="18" charset="0"/>
                              </a:rPr>
                              <m:t>T</m:t>
                            </m:r>
                          </m:e>
                          <m:sub>
                            <m:r>
                              <a:rPr lang="en-US" altLang="zh-CN" kern="0" dirty="0">
                                <a:solidFill>
                                  <a:prstClr val="black"/>
                                </a:solidFill>
                                <a:latin typeface="Cambria Math" panose="02040503050406030204" pitchFamily="18" charset="0"/>
                                <a:cs typeface="Times New Roman" panose="02020603050405020304" pitchFamily="18" charset="0"/>
                              </a:rPr>
                              <m:t>2</m:t>
                            </m:r>
                            <m:r>
                              <a:rPr lang="en-US" altLang="zh-CN" b="0" i="1" kern="0" dirty="0" smtClean="0">
                                <a:solidFill>
                                  <a:prstClr val="black"/>
                                </a:solidFill>
                                <a:latin typeface="Cambria Math" panose="02040503050406030204" pitchFamily="18" charset="0"/>
                                <a:cs typeface="Times New Roman" panose="02020603050405020304" pitchFamily="18" charset="0"/>
                              </a:rPr>
                              <m:t>2</m:t>
                            </m:r>
                          </m:sub>
                          <m:sup/>
                        </m:sSubSup>
                      </m:oMath>
                    </m:oMathPara>
                  </a14:m>
                  <a:endParaRPr lang="zh-CN" altLang="en-US"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17" name="矩形: 圆角 16">
                  <a:extLst>
                    <a:ext uri="{FF2B5EF4-FFF2-40B4-BE49-F238E27FC236}">
                      <a16:creationId xmlns:a16="http://schemas.microsoft.com/office/drawing/2014/main" id="{04B298F8-BE21-9EB1-45A5-37290C1B0EF8}"/>
                    </a:ext>
                  </a:extLst>
                </p:cNvPr>
                <p:cNvSpPr>
                  <a:spLocks noRot="1" noChangeAspect="1" noMove="1" noResize="1" noEditPoints="1" noAdjustHandles="1" noChangeArrowheads="1" noChangeShapeType="1" noTextEdit="1"/>
                </p:cNvSpPr>
                <p:nvPr/>
              </p:nvSpPr>
              <p:spPr>
                <a:xfrm>
                  <a:off x="2716460" y="4587786"/>
                  <a:ext cx="718927" cy="451641"/>
                </a:xfrm>
                <a:prstGeom prst="roundRect">
                  <a:avLst/>
                </a:prstGeom>
                <a:blipFill>
                  <a:blip r:embed="rId9"/>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5247EBC7-7DC1-FB51-DDFB-4DDFAE7C46B1}"/>
                </a:ext>
              </a:extLst>
            </p:cNvPr>
            <p:cNvSpPr txBox="1"/>
            <p:nvPr/>
          </p:nvSpPr>
          <p:spPr>
            <a:xfrm>
              <a:off x="1334205" y="3600831"/>
              <a:ext cx="1865030" cy="338554"/>
            </a:xfrm>
            <a:prstGeom prst="rect">
              <a:avLst/>
            </a:prstGeom>
            <a:noFill/>
          </p:spPr>
          <p:txBody>
            <a:bodyPr wrap="square" rtlCol="0">
              <a:spAutoFit/>
            </a:bodyPr>
            <a:lstStyle/>
            <a:p>
              <a:r>
                <a:rPr lang="en-US" altLang="zh-CN" sz="1600" b="1" dirty="0">
                  <a:latin typeface="Cambria" panose="02040503050406030204" pitchFamily="18" charset="0"/>
                  <a:ea typeface="Cambria" panose="02040503050406030204" pitchFamily="18" charset="0"/>
                </a:rPr>
                <a:t>Read Committed</a:t>
              </a:r>
              <a:endParaRPr lang="zh-CN" altLang="en-US" sz="1600" b="1" dirty="0">
                <a:latin typeface="Cambria" panose="02040503050406030204" pitchFamily="18" charset="0"/>
              </a:endParaRPr>
            </a:p>
          </p:txBody>
        </p:sp>
        <p:sp>
          <p:nvSpPr>
            <p:cNvPr id="21" name="矩形 20">
              <a:extLst>
                <a:ext uri="{FF2B5EF4-FFF2-40B4-BE49-F238E27FC236}">
                  <a16:creationId xmlns:a16="http://schemas.microsoft.com/office/drawing/2014/main" id="{0A11BC1B-AD5B-7FDD-7ECE-1F95FCA24049}"/>
                </a:ext>
              </a:extLst>
            </p:cNvPr>
            <p:cNvSpPr/>
            <p:nvPr/>
          </p:nvSpPr>
          <p:spPr bwMode="gray">
            <a:xfrm>
              <a:off x="1223917" y="3579134"/>
              <a:ext cx="3089703" cy="2017304"/>
            </a:xfrm>
            <a:prstGeom prst="rect">
              <a:avLst/>
            </a:prstGeom>
            <a:noFill/>
            <a:ln w="19050" cap="flat" cmpd="sng" algn="ctr">
              <a:solidFill>
                <a:schemeClr val="accent6"/>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none" rtlCol="0" anchor="ctr"/>
            <a:lstStyle/>
            <a:p>
              <a:pPr algn="ctr"/>
              <a:endParaRPr lang="zh-CN" altLang="en-US" b="1" dirty="0">
                <a:solidFill>
                  <a:schemeClr val="bg1"/>
                </a:solidFill>
              </a:endParaRPr>
            </a:p>
          </p:txBody>
        </p:sp>
      </p:grpSp>
    </p:spTree>
    <p:extLst>
      <p:ext uri="{BB962C8B-B14F-4D97-AF65-F5344CB8AC3E}">
        <p14:creationId xmlns:p14="http://schemas.microsoft.com/office/powerpoint/2010/main" val="2836328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A2873379-C6F5-3D11-754E-C7D6556F8504}"/>
              </a:ext>
            </a:extLst>
          </p:cNvPr>
          <p:cNvSpPr/>
          <p:nvPr/>
        </p:nvSpPr>
        <p:spPr>
          <a:xfrm>
            <a:off x="2543015" y="2094000"/>
            <a:ext cx="3369444" cy="413244"/>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BEGIN;</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6" name="矩形: 圆角 5">
            <a:extLst>
              <a:ext uri="{FF2B5EF4-FFF2-40B4-BE49-F238E27FC236}">
                <a16:creationId xmlns:a16="http://schemas.microsoft.com/office/drawing/2014/main" id="{6EC88266-BD98-3D6B-0D26-36D4E4C87674}"/>
              </a:ext>
            </a:extLst>
          </p:cNvPr>
          <p:cNvSpPr/>
          <p:nvPr/>
        </p:nvSpPr>
        <p:spPr>
          <a:xfrm>
            <a:off x="2543015" y="2589669"/>
            <a:ext cx="3369444" cy="413244"/>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UPDATE t SET c1=</a:t>
            </a:r>
            <a:r>
              <a:rPr lang="en-US" altLang="zh-CN"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10</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7" name="矩形: 圆角 6">
            <a:extLst>
              <a:ext uri="{FF2B5EF4-FFF2-40B4-BE49-F238E27FC236}">
                <a16:creationId xmlns:a16="http://schemas.microsoft.com/office/drawing/2014/main" id="{A9099B52-CBBD-A2FF-0670-4BE245ACF4AA}"/>
              </a:ext>
            </a:extLst>
          </p:cNvPr>
          <p:cNvSpPr/>
          <p:nvPr/>
        </p:nvSpPr>
        <p:spPr>
          <a:xfrm>
            <a:off x="2543015" y="4076676"/>
            <a:ext cx="3369444" cy="413244"/>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COMMIT;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8" name="矩形: 圆角 7">
            <a:extLst>
              <a:ext uri="{FF2B5EF4-FFF2-40B4-BE49-F238E27FC236}">
                <a16:creationId xmlns:a16="http://schemas.microsoft.com/office/drawing/2014/main" id="{060E5050-34AA-7636-BBE8-5503D4F5BEFF}"/>
              </a:ext>
            </a:extLst>
          </p:cNvPr>
          <p:cNvSpPr/>
          <p:nvPr/>
        </p:nvSpPr>
        <p:spPr>
          <a:xfrm>
            <a:off x="6275186" y="3085338"/>
            <a:ext cx="3369444" cy="413244"/>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BEGIN;</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9" name="矩形: 圆角 8">
            <a:extLst>
              <a:ext uri="{FF2B5EF4-FFF2-40B4-BE49-F238E27FC236}">
                <a16:creationId xmlns:a16="http://schemas.microsoft.com/office/drawing/2014/main" id="{F0A87925-CB74-6546-71E7-C034D8D15289}"/>
              </a:ext>
            </a:extLst>
          </p:cNvPr>
          <p:cNvSpPr/>
          <p:nvPr/>
        </p:nvSpPr>
        <p:spPr>
          <a:xfrm>
            <a:off x="6275186" y="3581007"/>
            <a:ext cx="3369444" cy="413244"/>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UPDATE t SET c2=20 WHERE c1</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E1D77841-65F6-9970-FC7E-CEC4E927DEF0}"/>
              </a:ext>
            </a:extLst>
          </p:cNvPr>
          <p:cNvSpPr/>
          <p:nvPr/>
        </p:nvSpPr>
        <p:spPr>
          <a:xfrm>
            <a:off x="6275186" y="4572347"/>
            <a:ext cx="3369444" cy="413244"/>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COMMIT</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525385" cy="461665"/>
          </a:xfrm>
        </p:spPr>
        <p:txBody>
          <a:bodyPr/>
          <a:lstStyle/>
          <a:p>
            <a:r>
              <a:rPr lang="en-US" altLang="zh-CN" sz="2400" dirty="0">
                <a:latin typeface="Cambria" panose="02040503050406030204" pitchFamily="18" charset="0"/>
                <a:ea typeface="Cambria" panose="02040503050406030204" pitchFamily="18" charset="0"/>
              </a:rPr>
              <a:t>A serious bug at </a:t>
            </a:r>
            <a:r>
              <a:rPr lang="en-US" altLang="zh-CN" sz="2400" u="sng" dirty="0">
                <a:latin typeface="Cambria" panose="02040503050406030204" pitchFamily="18" charset="0"/>
                <a:ea typeface="Cambria" panose="02040503050406030204" pitchFamily="18" charset="0"/>
              </a:rPr>
              <a:t>Read Committed</a:t>
            </a:r>
            <a:r>
              <a:rPr lang="en-US" altLang="zh-CN" sz="2400" dirty="0">
                <a:latin typeface="Cambria" panose="02040503050406030204" pitchFamily="18" charset="0"/>
                <a:ea typeface="Cambria" panose="02040503050406030204" pitchFamily="18" charset="0"/>
              </a:rPr>
              <a:t> in MySQL</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Real-World Isolation Bug —— </a:t>
            </a:r>
            <a:r>
              <a:rPr lang="en-US" altLang="zh-CN" sz="2800" dirty="0">
                <a:latin typeface="Cambria" panose="02040503050406030204" pitchFamily="18" charset="0"/>
                <a:ea typeface="Cambria" panose="02040503050406030204" pitchFamily="18" charset="0"/>
              </a:rPr>
              <a:t>MySQL 104833</a:t>
            </a:r>
            <a:endParaRPr lang="zh-CN" altLang="en-US" sz="3600" dirty="0">
              <a:latin typeface="Cambria" panose="02040503050406030204" pitchFamily="18" charset="0"/>
              <a:ea typeface="+mn-ea"/>
            </a:endParaRPr>
          </a:p>
        </p:txBody>
      </p:sp>
      <p:grpSp>
        <p:nvGrpSpPr>
          <p:cNvPr id="31" name="组合 30">
            <a:extLst>
              <a:ext uri="{FF2B5EF4-FFF2-40B4-BE49-F238E27FC236}">
                <a16:creationId xmlns:a16="http://schemas.microsoft.com/office/drawing/2014/main" id="{DFE7B2C9-0CBF-8055-8D49-57924CFBDE49}"/>
              </a:ext>
            </a:extLst>
          </p:cNvPr>
          <p:cNvGrpSpPr/>
          <p:nvPr/>
        </p:nvGrpSpPr>
        <p:grpSpPr>
          <a:xfrm>
            <a:off x="9508765" y="3599778"/>
            <a:ext cx="1100882" cy="421089"/>
            <a:chOff x="9378342" y="3577499"/>
            <a:chExt cx="1100882" cy="421089"/>
          </a:xfrm>
        </p:grpSpPr>
        <p:pic>
          <p:nvPicPr>
            <p:cNvPr id="32" name="图形 31">
              <a:extLst>
                <a:ext uri="{FF2B5EF4-FFF2-40B4-BE49-F238E27FC236}">
                  <a16:creationId xmlns:a16="http://schemas.microsoft.com/office/drawing/2014/main" id="{A77A5CC7-61A4-7826-A6E2-1A68B1B1C05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8342" y="3577499"/>
              <a:ext cx="421089" cy="421089"/>
            </a:xfrm>
            <a:prstGeom prst="rect">
              <a:avLst/>
            </a:prstGeom>
          </p:spPr>
        </p:pic>
        <p:sp>
          <p:nvSpPr>
            <p:cNvPr id="33" name="文本框 32">
              <a:extLst>
                <a:ext uri="{FF2B5EF4-FFF2-40B4-BE49-F238E27FC236}">
                  <a16:creationId xmlns:a16="http://schemas.microsoft.com/office/drawing/2014/main" id="{4D77CCA0-AF1B-8E26-C1E0-05101E4BCDE5}"/>
                </a:ext>
              </a:extLst>
            </p:cNvPr>
            <p:cNvSpPr txBox="1"/>
            <p:nvPr/>
          </p:nvSpPr>
          <p:spPr>
            <a:xfrm>
              <a:off x="9799431" y="3634155"/>
              <a:ext cx="679793" cy="307777"/>
            </a:xfrm>
            <a:prstGeom prst="rect">
              <a:avLst/>
            </a:prstGeom>
            <a:noFill/>
          </p:spPr>
          <p:txBody>
            <a:bodyPr wrap="square" rtlCol="0">
              <a:spAutoFit/>
            </a:bodyPr>
            <a:lstStyle/>
            <a:p>
              <a:r>
                <a:rPr lang="en-US" altLang="zh-CN" sz="1400" b="1" dirty="0">
                  <a:solidFill>
                    <a:schemeClr val="accent1"/>
                  </a:solidFill>
                  <a:latin typeface="Cambria" panose="02040503050406030204" pitchFamily="18" charset="0"/>
                  <a:ea typeface="Cambria" panose="02040503050406030204" pitchFamily="18" charset="0"/>
                </a:rPr>
                <a:t>block</a:t>
              </a:r>
              <a:endParaRPr lang="zh-CN" altLang="en-US" sz="1400" b="1" dirty="0">
                <a:solidFill>
                  <a:schemeClr val="accent1"/>
                </a:solidFill>
                <a:latin typeface="Cambria" panose="02040503050406030204" pitchFamily="18" charset="0"/>
              </a:endParaRPr>
            </a:p>
          </p:txBody>
        </p:sp>
      </p:grpSp>
      <p:cxnSp>
        <p:nvCxnSpPr>
          <p:cNvPr id="35" name="直接箭头连接符 34">
            <a:extLst>
              <a:ext uri="{FF2B5EF4-FFF2-40B4-BE49-F238E27FC236}">
                <a16:creationId xmlns:a16="http://schemas.microsoft.com/office/drawing/2014/main" id="{46A020F0-B105-B129-811D-55F85B31FA5D}"/>
              </a:ext>
            </a:extLst>
          </p:cNvPr>
          <p:cNvCxnSpPr>
            <a:cxnSpLocks/>
            <a:endCxn id="8" idx="1"/>
          </p:cNvCxnSpPr>
          <p:nvPr/>
        </p:nvCxnSpPr>
        <p:spPr>
          <a:xfrm>
            <a:off x="5202730" y="2793166"/>
            <a:ext cx="1072456" cy="498794"/>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CFC06D11-ACBB-93A5-57BD-871FCBFDF610}"/>
              </a:ext>
            </a:extLst>
          </p:cNvPr>
          <p:cNvCxnSpPr>
            <a:cxnSpLocks/>
          </p:cNvCxnSpPr>
          <p:nvPr/>
        </p:nvCxnSpPr>
        <p:spPr>
          <a:xfrm>
            <a:off x="2898460" y="2429127"/>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4EA2FED8-77A4-F73A-D4DE-B188B9B0CEED}"/>
              </a:ext>
            </a:extLst>
          </p:cNvPr>
          <p:cNvCxnSpPr>
            <a:cxnSpLocks/>
          </p:cNvCxnSpPr>
          <p:nvPr/>
        </p:nvCxnSpPr>
        <p:spPr>
          <a:xfrm>
            <a:off x="6671701" y="3413267"/>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graphicFrame>
        <p:nvGraphicFramePr>
          <p:cNvPr id="51" name="表格 3">
            <a:extLst>
              <a:ext uri="{FF2B5EF4-FFF2-40B4-BE49-F238E27FC236}">
                <a16:creationId xmlns:a16="http://schemas.microsoft.com/office/drawing/2014/main" id="{DAA4C0DF-716A-A88A-B3AA-33D53CEF5AFF}"/>
              </a:ext>
            </a:extLst>
          </p:cNvPr>
          <p:cNvGraphicFramePr>
            <a:graphicFrameLocks noGrp="1"/>
          </p:cNvGraphicFramePr>
          <p:nvPr>
            <p:extLst>
              <p:ext uri="{D42A27DB-BD31-4B8C-83A1-F6EECF244321}">
                <p14:modId xmlns:p14="http://schemas.microsoft.com/office/powerpoint/2010/main" val="2776169759"/>
              </p:ext>
            </p:extLst>
          </p:nvPr>
        </p:nvGraphicFramePr>
        <p:xfrm>
          <a:off x="350250" y="2121230"/>
          <a:ext cx="1729244" cy="134112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gridCol w="864622">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3193088985"/>
                  </a:ext>
                </a:extLst>
              </a:tr>
            </a:tbl>
          </a:graphicData>
        </a:graphic>
      </p:graphicFrame>
      <p:sp>
        <p:nvSpPr>
          <p:cNvPr id="52" name="文本框 51">
            <a:extLst>
              <a:ext uri="{FF2B5EF4-FFF2-40B4-BE49-F238E27FC236}">
                <a16:creationId xmlns:a16="http://schemas.microsoft.com/office/drawing/2014/main" id="{E1907A88-F98E-05D8-058A-732B65028B12}"/>
              </a:ext>
            </a:extLst>
          </p:cNvPr>
          <p:cNvSpPr txBox="1"/>
          <p:nvPr/>
        </p:nvSpPr>
        <p:spPr>
          <a:xfrm>
            <a:off x="0" y="6576043"/>
            <a:ext cx="8075297" cy="276999"/>
          </a:xfrm>
          <a:prstGeom prst="rect">
            <a:avLst/>
          </a:prstGeom>
          <a:noFill/>
        </p:spPr>
        <p:txBody>
          <a:bodyPr wrap="square" rtlCol="0">
            <a:spAutoFit/>
          </a:bodyPr>
          <a:lstStyle/>
          <a:p>
            <a:r>
              <a:rPr lang="en-US" altLang="zh-CN" sz="1200" dirty="0">
                <a:latin typeface="+mn-ea"/>
                <a:cs typeface="Times New Roman" panose="02020603050405020304" pitchFamily="18" charset="0"/>
              </a:rPr>
              <a:t>https://bugs.mysql.com/bug.php?id=104833</a:t>
            </a:r>
            <a:endParaRPr lang="zh-CN" altLang="en-US" sz="1200" dirty="0">
              <a:latin typeface="+mn-ea"/>
              <a:cs typeface="Times New Roman" panose="02020603050405020304" pitchFamily="18" charset="0"/>
            </a:endParaRPr>
          </a:p>
        </p:txBody>
      </p:sp>
      <p:sp>
        <p:nvSpPr>
          <p:cNvPr id="4" name="文本框 3">
            <a:extLst>
              <a:ext uri="{FF2B5EF4-FFF2-40B4-BE49-F238E27FC236}">
                <a16:creationId xmlns:a16="http://schemas.microsoft.com/office/drawing/2014/main" id="{4352B348-E4F0-3051-1242-670CCEDEFB5B}"/>
              </a:ext>
            </a:extLst>
          </p:cNvPr>
          <p:cNvSpPr txBox="1"/>
          <p:nvPr/>
        </p:nvSpPr>
        <p:spPr>
          <a:xfrm>
            <a:off x="239879" y="1819966"/>
            <a:ext cx="194998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sp>
        <p:nvSpPr>
          <p:cNvPr id="11" name="文本框 10">
            <a:extLst>
              <a:ext uri="{FF2B5EF4-FFF2-40B4-BE49-F238E27FC236}">
                <a16:creationId xmlns:a16="http://schemas.microsoft.com/office/drawing/2014/main" id="{95D0217B-96FF-7B67-4FE8-94B05FB3DC57}"/>
              </a:ext>
            </a:extLst>
          </p:cNvPr>
          <p:cNvSpPr txBox="1"/>
          <p:nvPr/>
        </p:nvSpPr>
        <p:spPr>
          <a:xfrm>
            <a:off x="3252744" y="1782676"/>
            <a:ext cx="1949986"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tx1</a:t>
            </a:r>
            <a:endParaRPr lang="zh-CN" altLang="en-US" sz="1600" b="1" dirty="0">
              <a:latin typeface="Cambria" panose="02040503050406030204" pitchFamily="18" charset="0"/>
            </a:endParaRPr>
          </a:p>
        </p:txBody>
      </p:sp>
      <p:sp>
        <p:nvSpPr>
          <p:cNvPr id="12" name="文本框 11">
            <a:extLst>
              <a:ext uri="{FF2B5EF4-FFF2-40B4-BE49-F238E27FC236}">
                <a16:creationId xmlns:a16="http://schemas.microsoft.com/office/drawing/2014/main" id="{EEA5A830-ED78-EAA1-4DF5-3EF56812A1CD}"/>
              </a:ext>
            </a:extLst>
          </p:cNvPr>
          <p:cNvSpPr txBox="1"/>
          <p:nvPr/>
        </p:nvSpPr>
        <p:spPr>
          <a:xfrm>
            <a:off x="6979586" y="2766816"/>
            <a:ext cx="1949986"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tx2</a:t>
            </a:r>
            <a:endParaRPr lang="zh-CN" altLang="en-US" sz="1600" b="1" dirty="0">
              <a:latin typeface="Cambria" panose="02040503050406030204" pitchFamily="18" charset="0"/>
            </a:endParaRPr>
          </a:p>
        </p:txBody>
      </p:sp>
      <p:cxnSp>
        <p:nvCxnSpPr>
          <p:cNvPr id="19" name="直接箭头连接符 18">
            <a:extLst>
              <a:ext uri="{FF2B5EF4-FFF2-40B4-BE49-F238E27FC236}">
                <a16:creationId xmlns:a16="http://schemas.microsoft.com/office/drawing/2014/main" id="{3231EF0C-7453-3D3D-5736-C5D31BC60385}"/>
              </a:ext>
            </a:extLst>
          </p:cNvPr>
          <p:cNvCxnSpPr>
            <a:cxnSpLocks/>
          </p:cNvCxnSpPr>
          <p:nvPr/>
        </p:nvCxnSpPr>
        <p:spPr>
          <a:xfrm flipH="1">
            <a:off x="5202730" y="3763273"/>
            <a:ext cx="1072456" cy="5004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灯片编号占位符 12">
            <a:extLst>
              <a:ext uri="{FF2B5EF4-FFF2-40B4-BE49-F238E27FC236}">
                <a16:creationId xmlns:a16="http://schemas.microsoft.com/office/drawing/2014/main" id="{687A2EF2-1B6D-5CF1-CA0B-090B309BB292}"/>
              </a:ext>
            </a:extLst>
          </p:cNvPr>
          <p:cNvSpPr>
            <a:spLocks noGrp="1"/>
          </p:cNvSpPr>
          <p:nvPr>
            <p:ph type="sldNum" sz="quarter" idx="4"/>
          </p:nvPr>
        </p:nvSpPr>
        <p:spPr/>
        <p:txBody>
          <a:bodyPr/>
          <a:lstStyle/>
          <a:p>
            <a:fld id="{27CAE394-06E6-47A3-B6CA-A6802AF0F537}" type="slidenum">
              <a:rPr lang="zh-CN" altLang="en-US" smtClean="0"/>
              <a:pPr/>
              <a:t>7</a:t>
            </a:fld>
            <a:endParaRPr lang="zh-CN" altLang="en-US" dirty="0"/>
          </a:p>
        </p:txBody>
      </p:sp>
    </p:spTree>
    <p:extLst>
      <p:ext uri="{BB962C8B-B14F-4D97-AF65-F5344CB8AC3E}">
        <p14:creationId xmlns:p14="http://schemas.microsoft.com/office/powerpoint/2010/main" val="4182932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A2873379-C6F5-3D11-754E-C7D6556F8504}"/>
              </a:ext>
            </a:extLst>
          </p:cNvPr>
          <p:cNvSpPr/>
          <p:nvPr/>
        </p:nvSpPr>
        <p:spPr>
          <a:xfrm>
            <a:off x="2543015" y="2094000"/>
            <a:ext cx="3369444" cy="413244"/>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BEGIN;</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6" name="矩形: 圆角 5">
            <a:extLst>
              <a:ext uri="{FF2B5EF4-FFF2-40B4-BE49-F238E27FC236}">
                <a16:creationId xmlns:a16="http://schemas.microsoft.com/office/drawing/2014/main" id="{6EC88266-BD98-3D6B-0D26-36D4E4C87674}"/>
              </a:ext>
            </a:extLst>
          </p:cNvPr>
          <p:cNvSpPr/>
          <p:nvPr/>
        </p:nvSpPr>
        <p:spPr>
          <a:xfrm>
            <a:off x="2543015" y="2589669"/>
            <a:ext cx="3369444" cy="413244"/>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UPDATE t SET c1=</a:t>
            </a:r>
            <a:r>
              <a:rPr lang="en-US" altLang="zh-CN"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10</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7" name="矩形: 圆角 6">
            <a:extLst>
              <a:ext uri="{FF2B5EF4-FFF2-40B4-BE49-F238E27FC236}">
                <a16:creationId xmlns:a16="http://schemas.microsoft.com/office/drawing/2014/main" id="{A9099B52-CBBD-A2FF-0670-4BE245ACF4AA}"/>
              </a:ext>
            </a:extLst>
          </p:cNvPr>
          <p:cNvSpPr/>
          <p:nvPr/>
        </p:nvSpPr>
        <p:spPr>
          <a:xfrm>
            <a:off x="2543015" y="4076676"/>
            <a:ext cx="3369444" cy="413244"/>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COMMIT;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8" name="矩形: 圆角 7">
            <a:extLst>
              <a:ext uri="{FF2B5EF4-FFF2-40B4-BE49-F238E27FC236}">
                <a16:creationId xmlns:a16="http://schemas.microsoft.com/office/drawing/2014/main" id="{060E5050-34AA-7636-BBE8-5503D4F5BEFF}"/>
              </a:ext>
            </a:extLst>
          </p:cNvPr>
          <p:cNvSpPr/>
          <p:nvPr/>
        </p:nvSpPr>
        <p:spPr>
          <a:xfrm>
            <a:off x="6275186" y="3085338"/>
            <a:ext cx="3369444" cy="413244"/>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BEGIN;</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9" name="矩形: 圆角 8">
            <a:extLst>
              <a:ext uri="{FF2B5EF4-FFF2-40B4-BE49-F238E27FC236}">
                <a16:creationId xmlns:a16="http://schemas.microsoft.com/office/drawing/2014/main" id="{F0A87925-CB74-6546-71E7-C034D8D15289}"/>
              </a:ext>
            </a:extLst>
          </p:cNvPr>
          <p:cNvSpPr/>
          <p:nvPr/>
        </p:nvSpPr>
        <p:spPr>
          <a:xfrm>
            <a:off x="6275186" y="3581007"/>
            <a:ext cx="3369444" cy="413244"/>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UPDATE t SET c2=20 WHERE c1</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E1D77841-65F6-9970-FC7E-CEC4E927DEF0}"/>
              </a:ext>
            </a:extLst>
          </p:cNvPr>
          <p:cNvSpPr/>
          <p:nvPr/>
        </p:nvSpPr>
        <p:spPr>
          <a:xfrm>
            <a:off x="6275186" y="4572347"/>
            <a:ext cx="3369444" cy="413244"/>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COMMIT</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525385" cy="461665"/>
          </a:xfrm>
        </p:spPr>
        <p:txBody>
          <a:bodyPr/>
          <a:lstStyle/>
          <a:p>
            <a:r>
              <a:rPr lang="en-US" altLang="zh-CN" sz="2400" dirty="0">
                <a:latin typeface="Cambria" panose="02040503050406030204" pitchFamily="18" charset="0"/>
                <a:ea typeface="Cambria" panose="02040503050406030204" pitchFamily="18" charset="0"/>
              </a:rPr>
              <a:t>A serious bug at </a:t>
            </a:r>
            <a:r>
              <a:rPr lang="en-US" altLang="zh-CN" sz="2400" u="sng" dirty="0">
                <a:latin typeface="Cambria" panose="02040503050406030204" pitchFamily="18" charset="0"/>
                <a:ea typeface="Cambria" panose="02040503050406030204" pitchFamily="18" charset="0"/>
              </a:rPr>
              <a:t>Read Committed</a:t>
            </a:r>
            <a:r>
              <a:rPr lang="en-US" altLang="zh-CN" sz="2400" dirty="0">
                <a:latin typeface="Cambria" panose="02040503050406030204" pitchFamily="18" charset="0"/>
                <a:ea typeface="Cambria" panose="02040503050406030204" pitchFamily="18" charset="0"/>
              </a:rPr>
              <a:t> in MySQL</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Real-World Isolation Bug —— </a:t>
            </a:r>
            <a:r>
              <a:rPr lang="en-US" altLang="zh-CN" sz="2800" dirty="0">
                <a:latin typeface="Cambria" panose="02040503050406030204" pitchFamily="18" charset="0"/>
                <a:ea typeface="Cambria" panose="02040503050406030204" pitchFamily="18" charset="0"/>
              </a:rPr>
              <a:t>MySQL 104833</a:t>
            </a:r>
            <a:endParaRPr lang="zh-CN" altLang="en-US" sz="3600" dirty="0">
              <a:latin typeface="Cambria" panose="02040503050406030204" pitchFamily="18" charset="0"/>
              <a:ea typeface="+mn-ea"/>
            </a:endParaRPr>
          </a:p>
        </p:txBody>
      </p:sp>
      <p:cxnSp>
        <p:nvCxnSpPr>
          <p:cNvPr id="35" name="直接箭头连接符 34">
            <a:extLst>
              <a:ext uri="{FF2B5EF4-FFF2-40B4-BE49-F238E27FC236}">
                <a16:creationId xmlns:a16="http://schemas.microsoft.com/office/drawing/2014/main" id="{46A020F0-B105-B129-811D-55F85B31FA5D}"/>
              </a:ext>
            </a:extLst>
          </p:cNvPr>
          <p:cNvCxnSpPr>
            <a:cxnSpLocks/>
            <a:endCxn id="8" idx="1"/>
          </p:cNvCxnSpPr>
          <p:nvPr/>
        </p:nvCxnSpPr>
        <p:spPr>
          <a:xfrm>
            <a:off x="5202730" y="2793166"/>
            <a:ext cx="1072456" cy="498794"/>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CFC06D11-ACBB-93A5-57BD-871FCBFDF610}"/>
              </a:ext>
            </a:extLst>
          </p:cNvPr>
          <p:cNvCxnSpPr>
            <a:cxnSpLocks/>
          </p:cNvCxnSpPr>
          <p:nvPr/>
        </p:nvCxnSpPr>
        <p:spPr>
          <a:xfrm>
            <a:off x="2898460" y="2429127"/>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4EA2FED8-77A4-F73A-D4DE-B188B9B0CEED}"/>
              </a:ext>
            </a:extLst>
          </p:cNvPr>
          <p:cNvCxnSpPr>
            <a:cxnSpLocks/>
          </p:cNvCxnSpPr>
          <p:nvPr/>
        </p:nvCxnSpPr>
        <p:spPr>
          <a:xfrm>
            <a:off x="6671701" y="3413267"/>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graphicFrame>
        <p:nvGraphicFramePr>
          <p:cNvPr id="51" name="表格 3">
            <a:extLst>
              <a:ext uri="{FF2B5EF4-FFF2-40B4-BE49-F238E27FC236}">
                <a16:creationId xmlns:a16="http://schemas.microsoft.com/office/drawing/2014/main" id="{DAA4C0DF-716A-A88A-B3AA-33D53CEF5AFF}"/>
              </a:ext>
            </a:extLst>
          </p:cNvPr>
          <p:cNvGraphicFramePr>
            <a:graphicFrameLocks noGrp="1"/>
          </p:cNvGraphicFramePr>
          <p:nvPr/>
        </p:nvGraphicFramePr>
        <p:xfrm>
          <a:off x="350250" y="2121230"/>
          <a:ext cx="1729244" cy="134112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gridCol w="864622">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3193088985"/>
                  </a:ext>
                </a:extLst>
              </a:tr>
            </a:tbl>
          </a:graphicData>
        </a:graphic>
      </p:graphicFrame>
      <p:sp>
        <p:nvSpPr>
          <p:cNvPr id="52" name="文本框 51">
            <a:extLst>
              <a:ext uri="{FF2B5EF4-FFF2-40B4-BE49-F238E27FC236}">
                <a16:creationId xmlns:a16="http://schemas.microsoft.com/office/drawing/2014/main" id="{E1907A88-F98E-05D8-058A-732B65028B12}"/>
              </a:ext>
            </a:extLst>
          </p:cNvPr>
          <p:cNvSpPr txBox="1"/>
          <p:nvPr/>
        </p:nvSpPr>
        <p:spPr>
          <a:xfrm>
            <a:off x="0" y="6576043"/>
            <a:ext cx="8075297" cy="276999"/>
          </a:xfrm>
          <a:prstGeom prst="rect">
            <a:avLst/>
          </a:prstGeom>
          <a:noFill/>
        </p:spPr>
        <p:txBody>
          <a:bodyPr wrap="square" rtlCol="0">
            <a:spAutoFit/>
          </a:bodyPr>
          <a:lstStyle/>
          <a:p>
            <a:r>
              <a:rPr lang="en-US" altLang="zh-CN" sz="1200" dirty="0">
                <a:latin typeface="+mn-ea"/>
                <a:cs typeface="Times New Roman" panose="02020603050405020304" pitchFamily="18" charset="0"/>
              </a:rPr>
              <a:t>https://bugs.mysql.com/bug.php?id=104833</a:t>
            </a:r>
            <a:endParaRPr lang="zh-CN" altLang="en-US" sz="1200" dirty="0">
              <a:latin typeface="+mn-ea"/>
              <a:cs typeface="Times New Roman" panose="02020603050405020304" pitchFamily="18" charset="0"/>
            </a:endParaRPr>
          </a:p>
        </p:txBody>
      </p:sp>
      <p:sp>
        <p:nvSpPr>
          <p:cNvPr id="4" name="文本框 3">
            <a:extLst>
              <a:ext uri="{FF2B5EF4-FFF2-40B4-BE49-F238E27FC236}">
                <a16:creationId xmlns:a16="http://schemas.microsoft.com/office/drawing/2014/main" id="{4352B348-E4F0-3051-1242-670CCEDEFB5B}"/>
              </a:ext>
            </a:extLst>
          </p:cNvPr>
          <p:cNvSpPr txBox="1"/>
          <p:nvPr/>
        </p:nvSpPr>
        <p:spPr>
          <a:xfrm>
            <a:off x="239879" y="1819966"/>
            <a:ext cx="194998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sp>
        <p:nvSpPr>
          <p:cNvPr id="11" name="文本框 10">
            <a:extLst>
              <a:ext uri="{FF2B5EF4-FFF2-40B4-BE49-F238E27FC236}">
                <a16:creationId xmlns:a16="http://schemas.microsoft.com/office/drawing/2014/main" id="{95D0217B-96FF-7B67-4FE8-94B05FB3DC57}"/>
              </a:ext>
            </a:extLst>
          </p:cNvPr>
          <p:cNvSpPr txBox="1"/>
          <p:nvPr/>
        </p:nvSpPr>
        <p:spPr>
          <a:xfrm>
            <a:off x="3252744" y="1782676"/>
            <a:ext cx="1949986"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tx1</a:t>
            </a:r>
            <a:endParaRPr lang="zh-CN" altLang="en-US" sz="1600" b="1" dirty="0">
              <a:latin typeface="Cambria" panose="02040503050406030204" pitchFamily="18" charset="0"/>
            </a:endParaRPr>
          </a:p>
        </p:txBody>
      </p:sp>
      <p:sp>
        <p:nvSpPr>
          <p:cNvPr id="12" name="文本框 11">
            <a:extLst>
              <a:ext uri="{FF2B5EF4-FFF2-40B4-BE49-F238E27FC236}">
                <a16:creationId xmlns:a16="http://schemas.microsoft.com/office/drawing/2014/main" id="{EEA5A830-ED78-EAA1-4DF5-3EF56812A1CD}"/>
              </a:ext>
            </a:extLst>
          </p:cNvPr>
          <p:cNvSpPr txBox="1"/>
          <p:nvPr/>
        </p:nvSpPr>
        <p:spPr>
          <a:xfrm>
            <a:off x="6979586" y="2766816"/>
            <a:ext cx="1949986"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tx2</a:t>
            </a:r>
            <a:endParaRPr lang="zh-CN" altLang="en-US" sz="1600" b="1" dirty="0">
              <a:latin typeface="Cambria" panose="02040503050406030204" pitchFamily="18" charset="0"/>
            </a:endParaRPr>
          </a:p>
        </p:txBody>
      </p:sp>
      <p:cxnSp>
        <p:nvCxnSpPr>
          <p:cNvPr id="19" name="直接箭头连接符 18">
            <a:extLst>
              <a:ext uri="{FF2B5EF4-FFF2-40B4-BE49-F238E27FC236}">
                <a16:creationId xmlns:a16="http://schemas.microsoft.com/office/drawing/2014/main" id="{3231EF0C-7453-3D3D-5736-C5D31BC60385}"/>
              </a:ext>
            </a:extLst>
          </p:cNvPr>
          <p:cNvCxnSpPr>
            <a:cxnSpLocks/>
          </p:cNvCxnSpPr>
          <p:nvPr/>
        </p:nvCxnSpPr>
        <p:spPr>
          <a:xfrm flipH="1">
            <a:off x="5202730" y="3763273"/>
            <a:ext cx="1072456" cy="5004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灯片编号占位符 12">
            <a:extLst>
              <a:ext uri="{FF2B5EF4-FFF2-40B4-BE49-F238E27FC236}">
                <a16:creationId xmlns:a16="http://schemas.microsoft.com/office/drawing/2014/main" id="{687A2EF2-1B6D-5CF1-CA0B-090B309BB292}"/>
              </a:ext>
            </a:extLst>
          </p:cNvPr>
          <p:cNvSpPr>
            <a:spLocks noGrp="1"/>
          </p:cNvSpPr>
          <p:nvPr>
            <p:ph type="sldNum" sz="quarter" idx="4"/>
          </p:nvPr>
        </p:nvSpPr>
        <p:spPr/>
        <p:txBody>
          <a:bodyPr/>
          <a:lstStyle/>
          <a:p>
            <a:fld id="{27CAE394-06E6-47A3-B6CA-A6802AF0F537}" type="slidenum">
              <a:rPr lang="zh-CN" altLang="en-US" smtClean="0"/>
              <a:pPr/>
              <a:t>8</a:t>
            </a:fld>
            <a:endParaRPr lang="zh-CN" altLang="en-US" dirty="0"/>
          </a:p>
        </p:txBody>
      </p:sp>
      <p:cxnSp>
        <p:nvCxnSpPr>
          <p:cNvPr id="15" name="直接箭头连接符 14">
            <a:extLst>
              <a:ext uri="{FF2B5EF4-FFF2-40B4-BE49-F238E27FC236}">
                <a16:creationId xmlns:a16="http://schemas.microsoft.com/office/drawing/2014/main" id="{DDCDAFB5-94ED-7F6E-8701-B760D4D4F68F}"/>
              </a:ext>
            </a:extLst>
          </p:cNvPr>
          <p:cNvCxnSpPr>
            <a:cxnSpLocks/>
          </p:cNvCxnSpPr>
          <p:nvPr/>
        </p:nvCxnSpPr>
        <p:spPr>
          <a:xfrm>
            <a:off x="6671701" y="3929867"/>
            <a:ext cx="0" cy="720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9874003-B855-E2A4-9045-449C292B7A27}"/>
              </a:ext>
            </a:extLst>
          </p:cNvPr>
          <p:cNvCxnSpPr>
            <a:cxnSpLocks/>
          </p:cNvCxnSpPr>
          <p:nvPr/>
        </p:nvCxnSpPr>
        <p:spPr>
          <a:xfrm flipH="1">
            <a:off x="5202730" y="3898388"/>
            <a:ext cx="1072456" cy="500400"/>
          </a:xfrm>
          <a:prstGeom prst="straightConnector1">
            <a:avLst/>
          </a:prstGeom>
          <a:ln w="28575" cap="rnd">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1" name="表格 3">
            <a:extLst>
              <a:ext uri="{FF2B5EF4-FFF2-40B4-BE49-F238E27FC236}">
                <a16:creationId xmlns:a16="http://schemas.microsoft.com/office/drawing/2014/main" id="{79701F5C-A783-C3F3-D6A6-200B62FF25A9}"/>
              </a:ext>
            </a:extLst>
          </p:cNvPr>
          <p:cNvGraphicFramePr>
            <a:graphicFrameLocks noGrp="1"/>
          </p:cNvGraphicFramePr>
          <p:nvPr>
            <p:extLst>
              <p:ext uri="{D42A27DB-BD31-4B8C-83A1-F6EECF244321}">
                <p14:modId xmlns:p14="http://schemas.microsoft.com/office/powerpoint/2010/main" val="317850888"/>
              </p:ext>
            </p:extLst>
          </p:nvPr>
        </p:nvGraphicFramePr>
        <p:xfrm>
          <a:off x="4037648" y="5477969"/>
          <a:ext cx="1729244" cy="134112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gridCol w="864622">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20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20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r h="324000">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20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3193088985"/>
                  </a:ext>
                </a:extLst>
              </a:tr>
            </a:tbl>
          </a:graphicData>
        </a:graphic>
      </p:graphicFrame>
      <p:sp>
        <p:nvSpPr>
          <p:cNvPr id="22" name="文本框 21">
            <a:extLst>
              <a:ext uri="{FF2B5EF4-FFF2-40B4-BE49-F238E27FC236}">
                <a16:creationId xmlns:a16="http://schemas.microsoft.com/office/drawing/2014/main" id="{6958AC26-CC8D-5EAE-0E7B-3B0F8DACFBE4}"/>
              </a:ext>
            </a:extLst>
          </p:cNvPr>
          <p:cNvSpPr txBox="1"/>
          <p:nvPr/>
        </p:nvSpPr>
        <p:spPr>
          <a:xfrm>
            <a:off x="3756167" y="5182778"/>
            <a:ext cx="229220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Expected database state</a:t>
            </a:r>
            <a:endParaRPr lang="zh-CN" altLang="en-US" sz="1400" b="1" dirty="0">
              <a:latin typeface="Cambria" panose="02040503050406030204" pitchFamily="18" charset="0"/>
            </a:endParaRPr>
          </a:p>
        </p:txBody>
      </p:sp>
      <p:sp>
        <p:nvSpPr>
          <p:cNvPr id="23" name="文本框 22">
            <a:extLst>
              <a:ext uri="{FF2B5EF4-FFF2-40B4-BE49-F238E27FC236}">
                <a16:creationId xmlns:a16="http://schemas.microsoft.com/office/drawing/2014/main" id="{A393B154-B227-1424-4017-1DE99BFBD35B}"/>
              </a:ext>
            </a:extLst>
          </p:cNvPr>
          <p:cNvSpPr txBox="1"/>
          <p:nvPr/>
        </p:nvSpPr>
        <p:spPr>
          <a:xfrm>
            <a:off x="6271719" y="5182778"/>
            <a:ext cx="2048429"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Actual database state</a:t>
            </a:r>
            <a:endParaRPr lang="zh-CN" altLang="en-US" sz="1400" b="1" dirty="0">
              <a:latin typeface="Cambria" panose="02040503050406030204" pitchFamily="18" charset="0"/>
            </a:endParaRPr>
          </a:p>
        </p:txBody>
      </p:sp>
      <p:graphicFrame>
        <p:nvGraphicFramePr>
          <p:cNvPr id="24" name="表格 3">
            <a:extLst>
              <a:ext uri="{FF2B5EF4-FFF2-40B4-BE49-F238E27FC236}">
                <a16:creationId xmlns:a16="http://schemas.microsoft.com/office/drawing/2014/main" id="{4D452340-5442-9057-3C2E-A8A989ADC11F}"/>
              </a:ext>
            </a:extLst>
          </p:cNvPr>
          <p:cNvGraphicFramePr>
            <a:graphicFrameLocks noGrp="1"/>
          </p:cNvGraphicFramePr>
          <p:nvPr>
            <p:extLst>
              <p:ext uri="{D42A27DB-BD31-4B8C-83A1-F6EECF244321}">
                <p14:modId xmlns:p14="http://schemas.microsoft.com/office/powerpoint/2010/main" val="692879643"/>
              </p:ext>
            </p:extLst>
          </p:nvPr>
        </p:nvGraphicFramePr>
        <p:xfrm>
          <a:off x="6431311" y="5477969"/>
          <a:ext cx="1729244" cy="134112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gridCol w="864622">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0</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20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r h="324000">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20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3193088985"/>
                  </a:ext>
                </a:extLst>
              </a:tr>
            </a:tbl>
          </a:graphicData>
        </a:graphic>
      </p:graphicFrame>
      <p:sp>
        <p:nvSpPr>
          <p:cNvPr id="25" name="对话气泡: 圆角矩形 24">
            <a:extLst>
              <a:ext uri="{FF2B5EF4-FFF2-40B4-BE49-F238E27FC236}">
                <a16:creationId xmlns:a16="http://schemas.microsoft.com/office/drawing/2014/main" id="{A57C03A0-1CF7-6CA5-D40D-07E009B15984}"/>
              </a:ext>
            </a:extLst>
          </p:cNvPr>
          <p:cNvSpPr/>
          <p:nvPr/>
        </p:nvSpPr>
        <p:spPr bwMode="gray">
          <a:xfrm>
            <a:off x="8284574" y="5652065"/>
            <a:ext cx="2720111" cy="568800"/>
          </a:xfrm>
          <a:prstGeom prst="wedgeRoundRectCallout">
            <a:avLst>
              <a:gd name="adj1" fmla="val -57618"/>
              <a:gd name="adj2" fmla="val 8914"/>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ambria" panose="02040503050406030204" pitchFamily="18" charset="0"/>
                <a:ea typeface="Cambria" panose="02040503050406030204" pitchFamily="18" charset="0"/>
                <a:cs typeface="Linux Libertine O" panose="02000503000000000000" pitchFamily="50" charset="0"/>
              </a:rPr>
              <a:t>Incorrect database state</a:t>
            </a:r>
            <a:endParaRPr lang="zh-CN" altLang="en-US" b="1" dirty="0">
              <a:solidFill>
                <a:srgbClr val="FF0000"/>
              </a:solidFill>
              <a:latin typeface="Cambria" panose="02040503050406030204" pitchFamily="18" charset="0"/>
              <a:cs typeface="Linux Libertine O" panose="02000503000000000000" pitchFamily="50" charset="0"/>
            </a:endParaRPr>
          </a:p>
        </p:txBody>
      </p:sp>
    </p:spTree>
    <p:extLst>
      <p:ext uri="{BB962C8B-B14F-4D97-AF65-F5344CB8AC3E}">
        <p14:creationId xmlns:p14="http://schemas.microsoft.com/office/powerpoint/2010/main" val="2948117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500"/>
                                  </p:stCondLst>
                                  <p:childTnLst>
                                    <p:set>
                                      <p:cBhvr>
                                        <p:cTn id="2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A2873379-C6F5-3D11-754E-C7D6556F8504}"/>
              </a:ext>
            </a:extLst>
          </p:cNvPr>
          <p:cNvSpPr/>
          <p:nvPr/>
        </p:nvSpPr>
        <p:spPr>
          <a:xfrm>
            <a:off x="2543015" y="2094000"/>
            <a:ext cx="3369444" cy="413244"/>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BEGIN;</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6" name="矩形: 圆角 5">
            <a:extLst>
              <a:ext uri="{FF2B5EF4-FFF2-40B4-BE49-F238E27FC236}">
                <a16:creationId xmlns:a16="http://schemas.microsoft.com/office/drawing/2014/main" id="{6EC88266-BD98-3D6B-0D26-36D4E4C87674}"/>
              </a:ext>
            </a:extLst>
          </p:cNvPr>
          <p:cNvSpPr/>
          <p:nvPr/>
        </p:nvSpPr>
        <p:spPr>
          <a:xfrm>
            <a:off x="2543015" y="2589669"/>
            <a:ext cx="3369444" cy="413244"/>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UPDATE t SET c1=</a:t>
            </a:r>
            <a:r>
              <a:rPr lang="en-US" altLang="zh-CN"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10</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7" name="矩形: 圆角 6">
            <a:extLst>
              <a:ext uri="{FF2B5EF4-FFF2-40B4-BE49-F238E27FC236}">
                <a16:creationId xmlns:a16="http://schemas.microsoft.com/office/drawing/2014/main" id="{A9099B52-CBBD-A2FF-0670-4BE245ACF4AA}"/>
              </a:ext>
            </a:extLst>
          </p:cNvPr>
          <p:cNvSpPr/>
          <p:nvPr/>
        </p:nvSpPr>
        <p:spPr>
          <a:xfrm>
            <a:off x="2543015" y="4076676"/>
            <a:ext cx="3369444" cy="413244"/>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COMMIT;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8" name="矩形: 圆角 7">
            <a:extLst>
              <a:ext uri="{FF2B5EF4-FFF2-40B4-BE49-F238E27FC236}">
                <a16:creationId xmlns:a16="http://schemas.microsoft.com/office/drawing/2014/main" id="{060E5050-34AA-7636-BBE8-5503D4F5BEFF}"/>
              </a:ext>
            </a:extLst>
          </p:cNvPr>
          <p:cNvSpPr/>
          <p:nvPr/>
        </p:nvSpPr>
        <p:spPr>
          <a:xfrm>
            <a:off x="6275186" y="3085338"/>
            <a:ext cx="3369444" cy="413244"/>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BEGIN;</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9" name="矩形: 圆角 8">
            <a:extLst>
              <a:ext uri="{FF2B5EF4-FFF2-40B4-BE49-F238E27FC236}">
                <a16:creationId xmlns:a16="http://schemas.microsoft.com/office/drawing/2014/main" id="{F0A87925-CB74-6546-71E7-C034D8D15289}"/>
              </a:ext>
            </a:extLst>
          </p:cNvPr>
          <p:cNvSpPr/>
          <p:nvPr/>
        </p:nvSpPr>
        <p:spPr>
          <a:xfrm>
            <a:off x="6275186" y="3581007"/>
            <a:ext cx="3369444" cy="413244"/>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UPDATE t SET c2=20 WHERE c1</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E1D77841-65F6-9970-FC7E-CEC4E927DEF0}"/>
              </a:ext>
            </a:extLst>
          </p:cNvPr>
          <p:cNvSpPr/>
          <p:nvPr/>
        </p:nvSpPr>
        <p:spPr>
          <a:xfrm>
            <a:off x="6275186" y="4572347"/>
            <a:ext cx="3369444" cy="413244"/>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600" kern="0" dirty="0">
                <a:solidFill>
                  <a:prstClr val="black"/>
                </a:solidFill>
                <a:latin typeface="Consolas" panose="020B0609020204030204" pitchFamily="49" charset="0"/>
                <a:ea typeface="等线" panose="02010600030101010101" pitchFamily="2" charset="-122"/>
                <a:cs typeface="Times New Roman" panose="02020603050405020304" pitchFamily="18" charset="0"/>
              </a:rPr>
              <a:t>COMMIT</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525385" cy="461665"/>
          </a:xfrm>
        </p:spPr>
        <p:txBody>
          <a:bodyPr/>
          <a:lstStyle/>
          <a:p>
            <a:r>
              <a:rPr lang="en-US" altLang="zh-CN" sz="2400" dirty="0">
                <a:latin typeface="Cambria" panose="02040503050406030204" pitchFamily="18" charset="0"/>
                <a:ea typeface="Cambria" panose="02040503050406030204" pitchFamily="18" charset="0"/>
              </a:rPr>
              <a:t>A serious bug at </a:t>
            </a:r>
            <a:r>
              <a:rPr lang="en-US" altLang="zh-CN" sz="2400" u="sng" dirty="0">
                <a:latin typeface="Cambria" panose="02040503050406030204" pitchFamily="18" charset="0"/>
                <a:ea typeface="Cambria" panose="02040503050406030204" pitchFamily="18" charset="0"/>
              </a:rPr>
              <a:t>Read Committed</a:t>
            </a:r>
            <a:r>
              <a:rPr lang="en-US" altLang="zh-CN" sz="2400" dirty="0">
                <a:latin typeface="Cambria" panose="02040503050406030204" pitchFamily="18" charset="0"/>
                <a:ea typeface="Cambria" panose="02040503050406030204" pitchFamily="18" charset="0"/>
              </a:rPr>
              <a:t> in MySQL</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Real-World Isolation Bug —— </a:t>
            </a:r>
            <a:r>
              <a:rPr lang="en-US" altLang="zh-CN" sz="2800" dirty="0">
                <a:latin typeface="Cambria" panose="02040503050406030204" pitchFamily="18" charset="0"/>
                <a:ea typeface="Cambria" panose="02040503050406030204" pitchFamily="18" charset="0"/>
              </a:rPr>
              <a:t>MySQL 104833</a:t>
            </a:r>
            <a:endParaRPr lang="zh-CN" altLang="en-US" sz="3600" dirty="0">
              <a:latin typeface="Cambria" panose="02040503050406030204" pitchFamily="18" charset="0"/>
              <a:ea typeface="+mn-ea"/>
            </a:endParaRPr>
          </a:p>
        </p:txBody>
      </p:sp>
      <p:cxnSp>
        <p:nvCxnSpPr>
          <p:cNvPr id="35" name="直接箭头连接符 34">
            <a:extLst>
              <a:ext uri="{FF2B5EF4-FFF2-40B4-BE49-F238E27FC236}">
                <a16:creationId xmlns:a16="http://schemas.microsoft.com/office/drawing/2014/main" id="{46A020F0-B105-B129-811D-55F85B31FA5D}"/>
              </a:ext>
            </a:extLst>
          </p:cNvPr>
          <p:cNvCxnSpPr>
            <a:cxnSpLocks/>
            <a:endCxn id="8" idx="1"/>
          </p:cNvCxnSpPr>
          <p:nvPr/>
        </p:nvCxnSpPr>
        <p:spPr>
          <a:xfrm>
            <a:off x="5202730" y="2793166"/>
            <a:ext cx="1072456" cy="498794"/>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CFC06D11-ACBB-93A5-57BD-871FCBFDF610}"/>
              </a:ext>
            </a:extLst>
          </p:cNvPr>
          <p:cNvCxnSpPr>
            <a:cxnSpLocks/>
          </p:cNvCxnSpPr>
          <p:nvPr/>
        </p:nvCxnSpPr>
        <p:spPr>
          <a:xfrm>
            <a:off x="2898460" y="2429127"/>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4EA2FED8-77A4-F73A-D4DE-B188B9B0CEED}"/>
              </a:ext>
            </a:extLst>
          </p:cNvPr>
          <p:cNvCxnSpPr>
            <a:cxnSpLocks/>
          </p:cNvCxnSpPr>
          <p:nvPr/>
        </p:nvCxnSpPr>
        <p:spPr>
          <a:xfrm>
            <a:off x="6671701" y="3413267"/>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graphicFrame>
        <p:nvGraphicFramePr>
          <p:cNvPr id="51" name="表格 3">
            <a:extLst>
              <a:ext uri="{FF2B5EF4-FFF2-40B4-BE49-F238E27FC236}">
                <a16:creationId xmlns:a16="http://schemas.microsoft.com/office/drawing/2014/main" id="{DAA4C0DF-716A-A88A-B3AA-33D53CEF5AFF}"/>
              </a:ext>
            </a:extLst>
          </p:cNvPr>
          <p:cNvGraphicFramePr>
            <a:graphicFrameLocks noGrp="1"/>
          </p:cNvGraphicFramePr>
          <p:nvPr/>
        </p:nvGraphicFramePr>
        <p:xfrm>
          <a:off x="350250" y="2121230"/>
          <a:ext cx="1729244" cy="134112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gridCol w="864622">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r h="324000">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3193088985"/>
                  </a:ext>
                </a:extLst>
              </a:tr>
            </a:tbl>
          </a:graphicData>
        </a:graphic>
      </p:graphicFrame>
      <p:sp>
        <p:nvSpPr>
          <p:cNvPr id="52" name="文本框 51">
            <a:extLst>
              <a:ext uri="{FF2B5EF4-FFF2-40B4-BE49-F238E27FC236}">
                <a16:creationId xmlns:a16="http://schemas.microsoft.com/office/drawing/2014/main" id="{E1907A88-F98E-05D8-058A-732B65028B12}"/>
              </a:ext>
            </a:extLst>
          </p:cNvPr>
          <p:cNvSpPr txBox="1"/>
          <p:nvPr/>
        </p:nvSpPr>
        <p:spPr>
          <a:xfrm>
            <a:off x="0" y="6576043"/>
            <a:ext cx="8075297" cy="276999"/>
          </a:xfrm>
          <a:prstGeom prst="rect">
            <a:avLst/>
          </a:prstGeom>
          <a:noFill/>
        </p:spPr>
        <p:txBody>
          <a:bodyPr wrap="square" rtlCol="0">
            <a:spAutoFit/>
          </a:bodyPr>
          <a:lstStyle/>
          <a:p>
            <a:r>
              <a:rPr lang="en-US" altLang="zh-CN" sz="1200" dirty="0">
                <a:latin typeface="+mn-ea"/>
                <a:cs typeface="Times New Roman" panose="02020603050405020304" pitchFamily="18" charset="0"/>
              </a:rPr>
              <a:t>https://bugs.mysql.com/bug.php?id=104833</a:t>
            </a:r>
            <a:endParaRPr lang="zh-CN" altLang="en-US" sz="1200" dirty="0">
              <a:latin typeface="+mn-ea"/>
              <a:cs typeface="Times New Roman" panose="02020603050405020304" pitchFamily="18" charset="0"/>
            </a:endParaRPr>
          </a:p>
        </p:txBody>
      </p:sp>
      <p:sp>
        <p:nvSpPr>
          <p:cNvPr id="4" name="文本框 3">
            <a:extLst>
              <a:ext uri="{FF2B5EF4-FFF2-40B4-BE49-F238E27FC236}">
                <a16:creationId xmlns:a16="http://schemas.microsoft.com/office/drawing/2014/main" id="{4352B348-E4F0-3051-1242-670CCEDEFB5B}"/>
              </a:ext>
            </a:extLst>
          </p:cNvPr>
          <p:cNvSpPr txBox="1"/>
          <p:nvPr/>
        </p:nvSpPr>
        <p:spPr>
          <a:xfrm>
            <a:off x="239879" y="1819966"/>
            <a:ext cx="194998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sp>
        <p:nvSpPr>
          <p:cNvPr id="11" name="文本框 10">
            <a:extLst>
              <a:ext uri="{FF2B5EF4-FFF2-40B4-BE49-F238E27FC236}">
                <a16:creationId xmlns:a16="http://schemas.microsoft.com/office/drawing/2014/main" id="{95D0217B-96FF-7B67-4FE8-94B05FB3DC57}"/>
              </a:ext>
            </a:extLst>
          </p:cNvPr>
          <p:cNvSpPr txBox="1"/>
          <p:nvPr/>
        </p:nvSpPr>
        <p:spPr>
          <a:xfrm>
            <a:off x="3252744" y="1782676"/>
            <a:ext cx="1949986"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tx1</a:t>
            </a:r>
            <a:endParaRPr lang="zh-CN" altLang="en-US" sz="1600" b="1" dirty="0">
              <a:latin typeface="Cambria" panose="02040503050406030204" pitchFamily="18" charset="0"/>
            </a:endParaRPr>
          </a:p>
        </p:txBody>
      </p:sp>
      <p:sp>
        <p:nvSpPr>
          <p:cNvPr id="12" name="文本框 11">
            <a:extLst>
              <a:ext uri="{FF2B5EF4-FFF2-40B4-BE49-F238E27FC236}">
                <a16:creationId xmlns:a16="http://schemas.microsoft.com/office/drawing/2014/main" id="{EEA5A830-ED78-EAA1-4DF5-3EF56812A1CD}"/>
              </a:ext>
            </a:extLst>
          </p:cNvPr>
          <p:cNvSpPr txBox="1"/>
          <p:nvPr/>
        </p:nvSpPr>
        <p:spPr>
          <a:xfrm>
            <a:off x="6979586" y="2766816"/>
            <a:ext cx="1949986"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tx2</a:t>
            </a:r>
            <a:endParaRPr lang="zh-CN" altLang="en-US" sz="1600" b="1" dirty="0">
              <a:latin typeface="Cambria" panose="02040503050406030204" pitchFamily="18" charset="0"/>
            </a:endParaRPr>
          </a:p>
        </p:txBody>
      </p:sp>
      <p:cxnSp>
        <p:nvCxnSpPr>
          <p:cNvPr id="19" name="直接箭头连接符 18">
            <a:extLst>
              <a:ext uri="{FF2B5EF4-FFF2-40B4-BE49-F238E27FC236}">
                <a16:creationId xmlns:a16="http://schemas.microsoft.com/office/drawing/2014/main" id="{3231EF0C-7453-3D3D-5736-C5D31BC60385}"/>
              </a:ext>
            </a:extLst>
          </p:cNvPr>
          <p:cNvCxnSpPr>
            <a:cxnSpLocks/>
          </p:cNvCxnSpPr>
          <p:nvPr/>
        </p:nvCxnSpPr>
        <p:spPr>
          <a:xfrm flipH="1">
            <a:off x="5202730" y="3763273"/>
            <a:ext cx="1072456" cy="5004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灯片编号占位符 12">
            <a:extLst>
              <a:ext uri="{FF2B5EF4-FFF2-40B4-BE49-F238E27FC236}">
                <a16:creationId xmlns:a16="http://schemas.microsoft.com/office/drawing/2014/main" id="{687A2EF2-1B6D-5CF1-CA0B-090B309BB292}"/>
              </a:ext>
            </a:extLst>
          </p:cNvPr>
          <p:cNvSpPr>
            <a:spLocks noGrp="1"/>
          </p:cNvSpPr>
          <p:nvPr>
            <p:ph type="sldNum" sz="quarter" idx="4"/>
          </p:nvPr>
        </p:nvSpPr>
        <p:spPr/>
        <p:txBody>
          <a:bodyPr/>
          <a:lstStyle/>
          <a:p>
            <a:fld id="{27CAE394-06E6-47A3-B6CA-A6802AF0F537}" type="slidenum">
              <a:rPr lang="zh-CN" altLang="en-US" smtClean="0"/>
              <a:pPr/>
              <a:t>9</a:t>
            </a:fld>
            <a:endParaRPr lang="zh-CN" altLang="en-US" dirty="0"/>
          </a:p>
        </p:txBody>
      </p:sp>
      <p:cxnSp>
        <p:nvCxnSpPr>
          <p:cNvPr id="15" name="直接箭头连接符 14">
            <a:extLst>
              <a:ext uri="{FF2B5EF4-FFF2-40B4-BE49-F238E27FC236}">
                <a16:creationId xmlns:a16="http://schemas.microsoft.com/office/drawing/2014/main" id="{DDCDAFB5-94ED-7F6E-8701-B760D4D4F68F}"/>
              </a:ext>
            </a:extLst>
          </p:cNvPr>
          <p:cNvCxnSpPr>
            <a:cxnSpLocks/>
          </p:cNvCxnSpPr>
          <p:nvPr/>
        </p:nvCxnSpPr>
        <p:spPr>
          <a:xfrm>
            <a:off x="6671701" y="3929867"/>
            <a:ext cx="0" cy="720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9874003-B855-E2A4-9045-449C292B7A27}"/>
              </a:ext>
            </a:extLst>
          </p:cNvPr>
          <p:cNvCxnSpPr>
            <a:cxnSpLocks/>
          </p:cNvCxnSpPr>
          <p:nvPr/>
        </p:nvCxnSpPr>
        <p:spPr>
          <a:xfrm flipH="1">
            <a:off x="5202730" y="3898388"/>
            <a:ext cx="1072456" cy="500400"/>
          </a:xfrm>
          <a:prstGeom prst="straightConnector1">
            <a:avLst/>
          </a:prstGeom>
          <a:ln w="28575" cap="rnd">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1" name="表格 3">
            <a:extLst>
              <a:ext uri="{FF2B5EF4-FFF2-40B4-BE49-F238E27FC236}">
                <a16:creationId xmlns:a16="http://schemas.microsoft.com/office/drawing/2014/main" id="{79701F5C-A783-C3F3-D6A6-200B62FF25A9}"/>
              </a:ext>
            </a:extLst>
          </p:cNvPr>
          <p:cNvGraphicFramePr>
            <a:graphicFrameLocks noGrp="1"/>
          </p:cNvGraphicFramePr>
          <p:nvPr/>
        </p:nvGraphicFramePr>
        <p:xfrm>
          <a:off x="4037648" y="5477969"/>
          <a:ext cx="1729244" cy="134112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gridCol w="864622">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20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20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r h="324000">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20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3193088985"/>
                  </a:ext>
                </a:extLst>
              </a:tr>
            </a:tbl>
          </a:graphicData>
        </a:graphic>
      </p:graphicFrame>
      <p:sp>
        <p:nvSpPr>
          <p:cNvPr id="22" name="文本框 21">
            <a:extLst>
              <a:ext uri="{FF2B5EF4-FFF2-40B4-BE49-F238E27FC236}">
                <a16:creationId xmlns:a16="http://schemas.microsoft.com/office/drawing/2014/main" id="{6958AC26-CC8D-5EAE-0E7B-3B0F8DACFBE4}"/>
              </a:ext>
            </a:extLst>
          </p:cNvPr>
          <p:cNvSpPr txBox="1"/>
          <p:nvPr/>
        </p:nvSpPr>
        <p:spPr>
          <a:xfrm>
            <a:off x="3756167" y="5182778"/>
            <a:ext cx="229220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Expected database state</a:t>
            </a:r>
            <a:endParaRPr lang="zh-CN" altLang="en-US" sz="1400" b="1" dirty="0">
              <a:latin typeface="Cambria" panose="02040503050406030204" pitchFamily="18" charset="0"/>
            </a:endParaRPr>
          </a:p>
        </p:txBody>
      </p:sp>
      <p:sp>
        <p:nvSpPr>
          <p:cNvPr id="23" name="文本框 22">
            <a:extLst>
              <a:ext uri="{FF2B5EF4-FFF2-40B4-BE49-F238E27FC236}">
                <a16:creationId xmlns:a16="http://schemas.microsoft.com/office/drawing/2014/main" id="{A393B154-B227-1424-4017-1DE99BFBD35B}"/>
              </a:ext>
            </a:extLst>
          </p:cNvPr>
          <p:cNvSpPr txBox="1"/>
          <p:nvPr/>
        </p:nvSpPr>
        <p:spPr>
          <a:xfrm>
            <a:off x="6271719" y="5182778"/>
            <a:ext cx="2048429"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Actual database state</a:t>
            </a:r>
            <a:endParaRPr lang="zh-CN" altLang="en-US" sz="1400" b="1" dirty="0">
              <a:latin typeface="Cambria" panose="02040503050406030204" pitchFamily="18" charset="0"/>
            </a:endParaRPr>
          </a:p>
        </p:txBody>
      </p:sp>
      <p:graphicFrame>
        <p:nvGraphicFramePr>
          <p:cNvPr id="24" name="表格 3">
            <a:extLst>
              <a:ext uri="{FF2B5EF4-FFF2-40B4-BE49-F238E27FC236}">
                <a16:creationId xmlns:a16="http://schemas.microsoft.com/office/drawing/2014/main" id="{4D452340-5442-9057-3C2E-A8A989ADC11F}"/>
              </a:ext>
            </a:extLst>
          </p:cNvPr>
          <p:cNvGraphicFramePr>
            <a:graphicFrameLocks noGrp="1"/>
          </p:cNvGraphicFramePr>
          <p:nvPr/>
        </p:nvGraphicFramePr>
        <p:xfrm>
          <a:off x="6431311" y="5477969"/>
          <a:ext cx="1729244" cy="134112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gridCol w="864622">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0</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20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2088881083"/>
                  </a:ext>
                </a:extLst>
              </a:tr>
              <a:tr h="324000">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20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3193088985"/>
                  </a:ext>
                </a:extLst>
              </a:tr>
            </a:tbl>
          </a:graphicData>
        </a:graphic>
      </p:graphicFrame>
      <p:sp>
        <p:nvSpPr>
          <p:cNvPr id="25" name="对话气泡: 圆角矩形 24">
            <a:extLst>
              <a:ext uri="{FF2B5EF4-FFF2-40B4-BE49-F238E27FC236}">
                <a16:creationId xmlns:a16="http://schemas.microsoft.com/office/drawing/2014/main" id="{A57C03A0-1CF7-6CA5-D40D-07E009B15984}"/>
              </a:ext>
            </a:extLst>
          </p:cNvPr>
          <p:cNvSpPr/>
          <p:nvPr/>
        </p:nvSpPr>
        <p:spPr bwMode="gray">
          <a:xfrm>
            <a:off x="8284574" y="5652065"/>
            <a:ext cx="2720111" cy="568800"/>
          </a:xfrm>
          <a:prstGeom prst="wedgeRoundRectCallout">
            <a:avLst>
              <a:gd name="adj1" fmla="val -57618"/>
              <a:gd name="adj2" fmla="val 8914"/>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ambria" panose="02040503050406030204" pitchFamily="18" charset="0"/>
                <a:ea typeface="Cambria" panose="02040503050406030204" pitchFamily="18" charset="0"/>
                <a:cs typeface="Linux Libertine O" panose="02000503000000000000" pitchFamily="50" charset="0"/>
              </a:rPr>
              <a:t>Incorrect database state</a:t>
            </a:r>
            <a:endParaRPr lang="zh-CN" altLang="en-US" b="1" dirty="0">
              <a:solidFill>
                <a:srgbClr val="FF0000"/>
              </a:solidFill>
              <a:latin typeface="Cambria" panose="02040503050406030204" pitchFamily="18" charset="0"/>
              <a:cs typeface="Linux Libertine O" panose="02000503000000000000" pitchFamily="50" charset="0"/>
            </a:endParaRPr>
          </a:p>
        </p:txBody>
      </p:sp>
      <p:sp>
        <p:nvSpPr>
          <p:cNvPr id="14" name="矩形 13">
            <a:extLst>
              <a:ext uri="{FF2B5EF4-FFF2-40B4-BE49-F238E27FC236}">
                <a16:creationId xmlns:a16="http://schemas.microsoft.com/office/drawing/2014/main" id="{7B463B67-1F68-9578-DE91-75DEAB0FCC1E}"/>
              </a:ext>
            </a:extLst>
          </p:cNvPr>
          <p:cNvSpPr/>
          <p:nvPr/>
        </p:nvSpPr>
        <p:spPr>
          <a:xfrm>
            <a:off x="16329" y="1482845"/>
            <a:ext cx="11186992" cy="5328000"/>
          </a:xfrm>
          <a:prstGeom prst="rect">
            <a:avLst/>
          </a:prstGeom>
          <a:solidFill>
            <a:schemeClr val="bg1">
              <a:alpha val="85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sp>
        <p:nvSpPr>
          <p:cNvPr id="16" name="矩形: 圆角 15">
            <a:extLst>
              <a:ext uri="{FF2B5EF4-FFF2-40B4-BE49-F238E27FC236}">
                <a16:creationId xmlns:a16="http://schemas.microsoft.com/office/drawing/2014/main" id="{862DF114-D4C3-2EA3-BCAE-1D82D3755F04}"/>
              </a:ext>
            </a:extLst>
          </p:cNvPr>
          <p:cNvSpPr/>
          <p:nvPr/>
        </p:nvSpPr>
        <p:spPr bwMode="gray">
          <a:xfrm>
            <a:off x="1825042" y="3070567"/>
            <a:ext cx="8541916" cy="1033168"/>
          </a:xfrm>
          <a:prstGeom prst="roundRect">
            <a:avLst/>
          </a:prstGeom>
          <a:solidFill>
            <a:srgbClr val="FFBAB0">
              <a:alpha val="89804"/>
            </a:srgbClr>
          </a:solidFill>
          <a:ln>
            <a:no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3200" b="1" dirty="0">
                <a:solidFill>
                  <a:schemeClr val="tx1"/>
                </a:solidFill>
                <a:latin typeface="Cambria" panose="02040503050406030204" pitchFamily="18" charset="0"/>
                <a:ea typeface="Cambria" panose="02040503050406030204" pitchFamily="18" charset="0"/>
              </a:rPr>
              <a:t>We lack an oracle to detect isolation bugs</a:t>
            </a:r>
            <a:endParaRPr lang="en-US" altLang="zh-CN" sz="3200" b="1" dirty="0">
              <a:solidFill>
                <a:schemeClr val="tx1"/>
              </a:solidFill>
              <a:latin typeface="Cambria" panose="02040503050406030204" pitchFamily="18" charset="0"/>
            </a:endParaRPr>
          </a:p>
        </p:txBody>
      </p:sp>
    </p:spTree>
    <p:extLst>
      <p:ext uri="{BB962C8B-B14F-4D97-AF65-F5344CB8AC3E}">
        <p14:creationId xmlns:p14="http://schemas.microsoft.com/office/powerpoint/2010/main" val="1831004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主题1">
  <a:themeElements>
    <a:clrScheme name="新闻纸">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Amgen Corporate">
      <a:majorFont>
        <a:latin typeface="Calibr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effectLst/>
      </a:spPr>
      <a:bodyPr wrap="none" rtlCol="0" anchor="ctr"/>
      <a:lstStyle>
        <a:defPPr algn="ctr">
          <a:defRPr b="1" dirty="0" smtClean="0">
            <a:solidFill>
              <a:schemeClr val="bg1"/>
            </a:solidFill>
          </a:defRPr>
        </a:defPPr>
      </a:lstStyle>
    </a:spDef>
    <a:lnDef>
      <a:spPr>
        <a:ln w="28575" cap="rnd">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b="1" dirty="0" smtClean="0"/>
        </a:defPPr>
      </a:lstStyle>
    </a:txDef>
  </a:objectDefaults>
  <a:extraClrSchemeLst/>
  <a:extLst>
    <a:ext uri="{05A4C25C-085E-4340-85A3-A5531E510DB2}">
      <thm15:themeFamily xmlns:thm15="http://schemas.microsoft.com/office/thememl/2012/main" name="主题1" id="{95C25592-10BA-4666-86A4-05826EDB26C9}" vid="{BF664341-5969-42EB-BC18-F2EE4067AC0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60442</TotalTime>
  <Words>3239</Words>
  <Application>Microsoft Office PowerPoint</Application>
  <PresentationFormat>宽屏</PresentationFormat>
  <Paragraphs>717</Paragraphs>
  <Slides>24</Slides>
  <Notes>24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24</vt:i4>
      </vt:variant>
    </vt:vector>
  </HeadingPairs>
  <TitlesOfParts>
    <vt:vector size="39" baseType="lpstr">
      <vt:lpstr>Linux Libertine O</vt:lpstr>
      <vt:lpstr>NimbusMonL-Regu</vt:lpstr>
      <vt:lpstr>NimbusRomNo9L-Regu</vt:lpstr>
      <vt:lpstr>PingFang SC</vt:lpstr>
      <vt:lpstr>等线</vt:lpstr>
      <vt:lpstr>华文仿宋</vt:lpstr>
      <vt:lpstr>Arial</vt:lpstr>
      <vt:lpstr>Bahnschrift</vt:lpstr>
      <vt:lpstr>Calibri</vt:lpstr>
      <vt:lpstr>Cambria</vt:lpstr>
      <vt:lpstr>Cambria Math</vt:lpstr>
      <vt:lpstr>Consolas</vt:lpstr>
      <vt:lpstr>Verdana</vt:lpstr>
      <vt:lpstr>Wingdings</vt:lpstr>
      <vt:lpstr>主题1</vt:lpstr>
      <vt:lpstr>PowerPoint 演示文稿</vt:lpstr>
      <vt:lpstr>Database Management System (DBMS) </vt:lpstr>
      <vt:lpstr>Transaction</vt:lpstr>
      <vt:lpstr>Concurrent Transaction Execution</vt:lpstr>
      <vt:lpstr>Isolation Level</vt:lpstr>
      <vt:lpstr>Isolation Bug</vt:lpstr>
      <vt:lpstr>Real-World Isolation Bug —— MySQL 104833</vt:lpstr>
      <vt:lpstr>Real-World Isolation Bug —— MySQL 104833</vt:lpstr>
      <vt:lpstr>Real-World Isolation Bug —— MySQL 104833</vt:lpstr>
      <vt:lpstr>Transaction Oracle Construction (Troc)</vt:lpstr>
      <vt:lpstr>Transaction Oracle Construction (Troc)</vt:lpstr>
      <vt:lpstr>View Construction</vt:lpstr>
      <vt:lpstr>View Construction</vt:lpstr>
      <vt:lpstr>View Construction</vt:lpstr>
      <vt:lpstr>View Construction</vt:lpstr>
      <vt:lpstr>View Construction</vt:lpstr>
      <vt:lpstr>Statement Conflict Analysis</vt:lpstr>
      <vt:lpstr>Statement Conflict Analysis</vt:lpstr>
      <vt:lpstr>Result Comparison</vt:lpstr>
      <vt:lpstr>Evaluation</vt:lpstr>
      <vt:lpstr>Bug Results</vt:lpstr>
      <vt:lpstr>MariaDB#26642</vt:lpstr>
      <vt:lpstr>MariaDB#26642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Gao Yu</dc:creator>
  <cp:lastModifiedBy>Dou Wensheng</cp:lastModifiedBy>
  <cp:revision>8078</cp:revision>
  <dcterms:created xsi:type="dcterms:W3CDTF">2018-10-10T02:25:20Z</dcterms:created>
  <dcterms:modified xsi:type="dcterms:W3CDTF">2023-05-24T02:20:21Z</dcterms:modified>
</cp:coreProperties>
</file>