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1.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2.xml" ContentType="application/vnd.openxmlformats-officedocument.presentationml.notesSlide+xml"/>
  <Override PartName="/ppt/tags/tag59.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7"/>
  </p:notesMasterIdLst>
  <p:handoutMasterIdLst>
    <p:handoutMasterId r:id="rId18"/>
  </p:handoutMasterIdLst>
  <p:sldIdLst>
    <p:sldId id="1189" r:id="rId3"/>
    <p:sldId id="1190" r:id="rId4"/>
    <p:sldId id="1380" r:id="rId5"/>
    <p:sldId id="1379" r:id="rId6"/>
    <p:sldId id="1381" r:id="rId7"/>
    <p:sldId id="1346" r:id="rId8"/>
    <p:sldId id="1385" r:id="rId9"/>
    <p:sldId id="1402" r:id="rId10"/>
    <p:sldId id="1399" r:id="rId11"/>
    <p:sldId id="1388" r:id="rId12"/>
    <p:sldId id="1321" r:id="rId13"/>
    <p:sldId id="1390" r:id="rId14"/>
    <p:sldId id="1362" r:id="rId15"/>
    <p:sldId id="1234"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905001B-19FF-4755-B8C8-278375BA7612}">
          <p14:sldIdLst>
            <p14:sldId id="1189"/>
            <p14:sldId id="1190"/>
            <p14:sldId id="1380"/>
            <p14:sldId id="1379"/>
            <p14:sldId id="1381"/>
            <p14:sldId id="1346"/>
            <p14:sldId id="1385"/>
            <p14:sldId id="1402"/>
            <p14:sldId id="1399"/>
            <p14:sldId id="1388"/>
            <p14:sldId id="1321"/>
            <p14:sldId id="1390"/>
            <p14:sldId id="1362"/>
            <p14:sldId id="123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冯文翰" initials="冯文翰" lastIdx="1" clrIdx="0"/>
  <p:cmAuthor id="2" name="root" initials="r"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B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07" autoAdjust="0"/>
    <p:restoredTop sz="96068" autoAdjust="0"/>
  </p:normalViewPr>
  <p:slideViewPr>
    <p:cSldViewPr snapToGrid="0">
      <p:cViewPr varScale="1">
        <p:scale>
          <a:sx n="95" d="100"/>
          <a:sy n="95" d="100"/>
        </p:scale>
        <p:origin x="66" y="255"/>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rPr>
              <a:t>2024/5/8</a:t>
            </a:fld>
            <a:endParaRPr lang="zh-CN" altLang="en-US" dirty="0">
              <a:latin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rPr>
              <a:t>‹#›</a:t>
            </a:fld>
            <a:endParaRPr lang="zh-CN" altLang="en-US" dirty="0">
              <a:latin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85C41-6ABD-49B7-B65D-C76E9EE2EF4E}"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EB22B4-5BEF-4AC1-9B41-EEFF5065EB5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Hello everyone, I am Feng Wenhan from Chinese Academy of Sciences. I’m glad to introduce our tool FaultFuzz.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28C15C7-6650-47BF-ACB5-45A5D0E931A2}"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Given a fault sequence, FaultFuzz runs the target system to deterministically inject faults. In particular, FaultFuzz Intercepts every concerned I/O point, sends the information to the test controller, and decides to continue execution or inject a fault.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implement FaultFuzz as a web service. FaultFuzz contains the frontend, the backend and the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obervers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on the system under test.</a:t>
            </a:r>
            <a:endParaRPr lang="zh-CN" altLang="en-US" dirty="0"/>
          </a:p>
        </p:txBody>
      </p:sp>
      <p:sp>
        <p:nvSpPr>
          <p:cNvPr id="4" name="灯片编号占位符 3"/>
          <p:cNvSpPr>
            <a:spLocks noGrp="1"/>
          </p:cNvSpPr>
          <p:nvPr>
            <p:ph type="sldNum" sz="quarter" idx="5"/>
          </p:nvPr>
        </p:nvSpPr>
        <p:spPr/>
        <p:txBody>
          <a:bodyPr/>
          <a:lstStyle/>
          <a:p>
            <a:fld id="{57EB22B4-5BEF-4AC1-9B41-EEFF5065EB5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When using FaultFuzz, users can visit the FaultFuzz website, input their testing configuration, and start the testing by clicking the corresponding button. FaultFuzz then automatically conducts the tests and provides real-time test results to users. Users can also click the replay button to replay a fault sequence and thoroughly check a fault scenario</a:t>
            </a:r>
          </a:p>
          <a:p>
            <a:endParaRPr lang="en-US" altLang="zh-CN" dirty="0"/>
          </a:p>
          <a:p>
            <a:r>
              <a:rPr lang="zh-CN" altLang="en-US" dirty="0"/>
              <a:t>做个视频的</a:t>
            </a:r>
            <a:r>
              <a:rPr lang="en-US" altLang="zh-CN" dirty="0"/>
              <a:t>backup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have evaluated FaultFuzz on 3 famous distributed systems and found totally 5 bugs. 4 of these bugs are unknown before.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conclusion, we introduce FaultFuzz as a solution for detecting fault recovery bugs. FaultFuzz utilizes runtime information to perform fault injection tests in scenarios more prone to trigger bugs. We have developed FaultFuzz as a web service and provided user-friendly web interface. The source codes of our tool are available on GitHub.</a:t>
            </a:r>
            <a:endParaRPr lang="zh-CN" altLang="en-US" dirty="0"/>
          </a:p>
        </p:txBody>
      </p:sp>
      <p:sp>
        <p:nvSpPr>
          <p:cNvPr id="4" name="灯片编号占位符 3"/>
          <p:cNvSpPr>
            <a:spLocks noGrp="1"/>
          </p:cNvSpPr>
          <p:nvPr>
            <p:ph type="sldNum" sz="quarter" idx="5"/>
          </p:nvPr>
        </p:nvSpPr>
        <p:spPr/>
        <p:txBody>
          <a:bodyPr/>
          <a:lstStyle/>
          <a:p>
            <a:fld id="{57EB22B4-5BEF-4AC1-9B41-EEFF5065EB50}" type="slidenum">
              <a:rPr lang="zh-CN" altLang="en-US" smtClean="0"/>
              <a:t>14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Nowadays, distributed systems have become the backbone of modern Internet applications.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7EB22B4-5BEF-4AC1-9B41-EEFF5065EB50}"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a distributed system, faults like crash, reboot, network disconnection and reconnection can occur at any time. Distributed systems adopt some fault recovery protocols to recover from faults and provide uninterrupted service.</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However, Incorrect fault recovery protocols and implementations can introduce fault recovery bugs, which may render the entire service unavailable and lead to huge economic loss.</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It is challenging to detect fault recovery bugs since distributed systems face numerous fault scenarios. A distributed system can contain thousands of nodes. We must decide which nodes to inject faults, when to inject faults and what faults to inject.</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Therefore, we propose FaultFuzz, a coverage-guided fault injection tool that can systematically and effectively test distributed systems. FaultFuzz treats I/O points as its fault injection points, affects system execution by injecting faults into I/O points. During testing, FaultFuzz can continuously collect runtime information and explore untested system behaviors by leveraging the information.</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FaultFuzz collects 3 types of runtime information. Besides fault information and code coverage information, FaultFuzz can intercept concerned I/O points to collect I/O information such as node id and call stack. For I/O points in application level, users can use @inject annotation to specify their concerned I/O points. For I/O points in JRE level, users can use our instrumented JRE to intercept I/O points.</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After a system run, FaultFuzz generates and mutates fault sequences based on collected runtime information. If code coverage does not increase, FaultFuzz will drop the generated fault sequence. Otherwise, FaultFuzz will use the generated fault sequence to mutate new fault sequences. In particular, FaultFuzz adds only one feasible fault after the last fault in the generated fault sequence.</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107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FaultFuzz prioritizes fault sequences that are more likely to cover new codes and trigger new bugs. For instance, FaultFuzz treats regular 'heartbeat' I/O points as similar system behaviors, and avoid conducting duplicated testing on them. On the other hand, the 'submit' I/O point is regarded as a potential trigger for new fault scenarios, thereby FaultFuzz will prioritizes fault injection testing on it.</a:t>
            </a:r>
            <a:endParaRPr lang="en-US" altLang="zh-CN" sz="1800" kern="100" dirty="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7EB22B4-5BEF-4AC1-9B41-EEFF5065EB50}" type="slidenum">
              <a:rPr lang="zh-CN" altLang="en-US" smtClean="0"/>
              <a:t>9</a:t>
            </a:fld>
            <a:endParaRPr lang="zh-CN" altLang="en-US"/>
          </a:p>
        </p:txBody>
      </p:sp>
    </p:spTree>
    <p:extLst>
      <p:ext uri="{BB962C8B-B14F-4D97-AF65-F5344CB8AC3E}">
        <p14:creationId xmlns:p14="http://schemas.microsoft.com/office/powerpoint/2010/main" val="3916488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矩形 4"/>
          <p:cNvSpPr/>
          <p:nvPr userDrawn="1"/>
        </p:nvSpPr>
        <p:spPr>
          <a:xfrm>
            <a:off x="0" y="0"/>
            <a:ext cx="12192000" cy="3846666"/>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a:xfrm>
            <a:off x="11423651" y="6523155"/>
            <a:ext cx="768349" cy="319541"/>
          </a:xfrm>
        </p:spPr>
        <p:txBody>
          <a:bodyPr/>
          <a:lstStyle>
            <a:lvl1pPr algn="ctr">
              <a:defRPr sz="1600"/>
            </a:lvl1pPr>
          </a:lstStyle>
          <a:p>
            <a:fld id="{33C9D208-63A2-47E0-B644-3B7ABDCD008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5397" y="1379799"/>
            <a:ext cx="10341205" cy="2287806"/>
          </a:xfrm>
        </p:spPr>
        <p:txBody>
          <a:bodyPr/>
          <a:lstStyle>
            <a:lvl1pPr>
              <a:defRPr>
                <a:latin typeface="Arial" panose="020B0604020202020204" pitchFamily="34" charset="0"/>
              </a:defRPr>
            </a:lvl1pPr>
            <a:lvl2pPr marL="731520" indent="-365760">
              <a:buFont typeface="lato" panose="020F0502020204030203" pitchFamily="34" charset="0"/>
              <a:buChar cha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ln>
        </p:spPr>
        <p:txBody>
          <a:bodyPr vert="horz" wrap="square" lIns="91440" tIns="45720" rIns="91440" bIns="45720" numCol="1" anchor="b" anchorCtr="0" compatLnSpc="1"/>
          <a:lstStyle>
            <a:lvl1pPr algn="l" rtl="0" eaLnBrk="1" fontAlgn="base" hangingPunct="1">
              <a:lnSpc>
                <a:spcPts val="4665"/>
              </a:lnSpc>
              <a:spcBef>
                <a:spcPct val="0"/>
              </a:spcBef>
              <a:spcAft>
                <a:spcPct val="0"/>
              </a:spcAft>
              <a:defRPr lang="en-US" sz="3600" b="1" smtClean="0">
                <a:solidFill>
                  <a:schemeClr val="tx1"/>
                </a:solidFill>
                <a:latin typeface="+mj-lt"/>
                <a:ea typeface="+mj-ea"/>
                <a:cs typeface="+mj-cs"/>
              </a:defRPr>
            </a:lvl1pPr>
          </a:lstStyle>
          <a:p>
            <a:r>
              <a:rPr lang="zh-CN" altLang="en-US" dirty="0"/>
              <a:t>单击此处编辑母版标题样式</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2752" y="4571999"/>
            <a:ext cx="10826496" cy="543675"/>
          </a:xfrm>
          <a:noFill/>
          <a:ln w="9525" algn="ctr">
            <a:noFill/>
            <a:miter lim="800000"/>
          </a:ln>
        </p:spPr>
        <p:txBody>
          <a:bodyPr vert="horz" wrap="square" lIns="91440" tIns="45720" rIns="91440" bIns="45720" numCol="1" anchor="t" anchorCtr="0" compatLnSpc="1"/>
          <a:lstStyle>
            <a:lvl1pPr marL="0" indent="0" algn="l" rtl="0" eaLnBrk="1" fontAlgn="base" hangingPunct="1">
              <a:lnSpc>
                <a:spcPct val="100000"/>
              </a:lnSpc>
              <a:spcBef>
                <a:spcPts val="1600"/>
              </a:spcBef>
              <a:spcAft>
                <a:spcPts val="0"/>
              </a:spcAft>
              <a:buClr>
                <a:schemeClr val="accent6"/>
              </a:buClr>
              <a:buNone/>
              <a:defRPr lang="en-US" sz="2935" b="1" i="1" baseline="0" smtClean="0">
                <a:solidFill>
                  <a:schemeClr val="accent6"/>
                </a:solidFill>
                <a:latin typeface="Arial" panose="020B0604020202020204" pitchFamily="34" charset="0"/>
                <a:ea typeface="+mn-ea"/>
                <a:cs typeface="+mn-cs"/>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dirty="0" err="1"/>
              <a:t>Clicdk</a:t>
            </a:r>
            <a:r>
              <a:rPr lang="en-US" dirty="0"/>
              <a:t> to edit Master subtitle style</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矩形 1"/>
          <p:cNvSpPr/>
          <p:nvPr userDrawn="1"/>
        </p:nvSpPr>
        <p:spPr bwMode="gray">
          <a:xfrm>
            <a:off x="367645" y="1969325"/>
            <a:ext cx="490194" cy="707887"/>
          </a:xfrm>
          <a:prstGeom prst="rect">
            <a:avLst/>
          </a:prstGeom>
          <a:solidFill>
            <a:schemeClr val="accent1"/>
          </a:solidFill>
          <a:ln w="6350" algn="ctr">
            <a:noFill/>
            <a:miter lim="800000"/>
          </a:ln>
          <a:effectLst/>
        </p:spPr>
        <p:txBody>
          <a:bodyPr wrap="none" rtlCol="0" anchor="ctr"/>
          <a:lstStyle/>
          <a:p>
            <a:pPr algn="ctr"/>
            <a:endParaRPr lang="zh-CN" altLang="en-US" b="1" dirty="0">
              <a:solidFill>
                <a:schemeClr val="bg1"/>
              </a:solidFill>
            </a:endParaRPr>
          </a:p>
        </p:txBody>
      </p:sp>
      <p:sp>
        <p:nvSpPr>
          <p:cNvPr id="3" name="箭头: V 形 2"/>
          <p:cNvSpPr/>
          <p:nvPr userDrawn="1"/>
        </p:nvSpPr>
        <p:spPr bwMode="gray">
          <a:xfrm>
            <a:off x="857839" y="1969325"/>
            <a:ext cx="216817" cy="707887"/>
          </a:xfrm>
          <a:prstGeom prst="chevron">
            <a:avLst/>
          </a:prstGeom>
          <a:solidFill>
            <a:schemeClr val="accent2"/>
          </a:solidFill>
          <a:ln w="6350" algn="ctr">
            <a:noFill/>
            <a:miter lim="800000"/>
          </a:ln>
          <a:effectLst/>
        </p:spPr>
        <p:txBody>
          <a:bodyPr wrap="none" rtlCol="0" anchor="ctr"/>
          <a:lstStyle/>
          <a:p>
            <a:pPr algn="ctr"/>
            <a:endParaRPr lang="zh-CN" altLang="en-US" b="1" dirty="0">
              <a:solidFill>
                <a:schemeClr val="bg1"/>
              </a:solidFill>
            </a:endParaRPr>
          </a:p>
        </p:txBody>
      </p:sp>
      <p:sp>
        <p:nvSpPr>
          <p:cNvPr id="4" name="箭头: V 形 3"/>
          <p:cNvSpPr/>
          <p:nvPr userDrawn="1"/>
        </p:nvSpPr>
        <p:spPr bwMode="gray">
          <a:xfrm>
            <a:off x="1003953" y="1969324"/>
            <a:ext cx="216817" cy="707887"/>
          </a:xfrm>
          <a:prstGeom prst="chevron">
            <a:avLst/>
          </a:prstGeom>
          <a:solidFill>
            <a:schemeClr val="accent2"/>
          </a:solidFill>
          <a:ln w="6350" algn="ctr">
            <a:noFill/>
            <a:miter lim="800000"/>
          </a:ln>
          <a:effectLst/>
        </p:spPr>
        <p:txBody>
          <a:bodyPr wrap="none" rtlCol="0" anchor="ctr"/>
          <a:lstStyle/>
          <a:p>
            <a:pPr algn="ctr"/>
            <a:endParaRPr lang="zh-CN" altLang="en-US" b="1" dirty="0">
              <a:solidFill>
                <a:schemeClr val="bg1"/>
              </a:solidFill>
            </a:endParaRPr>
          </a:p>
        </p:txBody>
      </p:sp>
      <p:sp>
        <p:nvSpPr>
          <p:cNvPr id="6" name="文本框 5"/>
          <p:cNvSpPr txBox="1"/>
          <p:nvPr userDrawn="1"/>
        </p:nvSpPr>
        <p:spPr>
          <a:xfrm>
            <a:off x="1348033" y="1969325"/>
            <a:ext cx="10476322" cy="707886"/>
          </a:xfrm>
          <a:prstGeom prst="rect">
            <a:avLst/>
          </a:prstGeom>
          <a:solidFill>
            <a:schemeClr val="bg1">
              <a:lumMod val="95000"/>
            </a:schemeClr>
          </a:solidFill>
        </p:spPr>
        <p:txBody>
          <a:bodyPr wrap="square" rtlCol="0">
            <a:spAutoFit/>
          </a:bodyPr>
          <a:lstStyle/>
          <a:p>
            <a:endParaRPr lang="zh-CN" altLang="en-US" sz="4000" b="1" dirty="0">
              <a:solidFill>
                <a:schemeClr val="tx1"/>
              </a:solidFil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5397" y="1379799"/>
            <a:ext cx="10341205" cy="2585323"/>
          </a:xfrm>
        </p:spPr>
        <p:txBody>
          <a:bodyPr/>
          <a:lstStyle>
            <a:lvl1pPr>
              <a:defRPr>
                <a:latin typeface="+mn-lt"/>
              </a:defRPr>
            </a:lvl1pPr>
            <a:lvl2pPr marL="731520" indent="-365760">
              <a:buFont typeface="Wingdings" panose="05000000000000000000" pitchFamily="2" charset="2"/>
              <a:buChar char="Ø"/>
              <a:defRPr>
                <a:latin typeface="+mn-lt"/>
              </a:defRPr>
            </a:lvl2pPr>
            <a:lvl3pPr>
              <a:defRPr>
                <a:latin typeface="+mn-lt"/>
              </a:defRPr>
            </a:lvl3pPr>
            <a:lvl4pPr>
              <a:defRPr>
                <a:latin typeface="+mn-lt"/>
              </a:defRPr>
            </a:lvl4pPr>
            <a:lvl5pPr>
              <a:defRPr>
                <a:latin typeface="+mn-lt"/>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ln>
        </p:spPr>
        <p:txBody>
          <a:bodyPr vert="horz" wrap="square" lIns="91440" tIns="45720" rIns="91440" bIns="45720" numCol="1" anchor="b" anchorCtr="0" compatLnSpc="1"/>
          <a:lstStyle>
            <a:lvl1pPr algn="l" rtl="0" eaLnBrk="1" fontAlgn="base" hangingPunct="1">
              <a:lnSpc>
                <a:spcPts val="4665"/>
              </a:lnSpc>
              <a:spcBef>
                <a:spcPct val="0"/>
              </a:spcBef>
              <a:spcAft>
                <a:spcPct val="0"/>
              </a:spcAft>
              <a:defRPr lang="en-US" sz="4265" b="1" smtClean="0">
                <a:solidFill>
                  <a:schemeClr val="tx1"/>
                </a:solidFill>
                <a:latin typeface="Arial" panose="020B0604020202020204" pitchFamily="34" charset="0"/>
                <a:ea typeface="+mj-ea"/>
                <a:cs typeface="+mj-cs"/>
              </a:defRPr>
            </a:lvl1pPr>
          </a:lstStyle>
          <a:p>
            <a:r>
              <a:rPr lang="zh-CN" altLang="en-US" dirty="0"/>
              <a:t>单击此处编辑母版标题样式</a:t>
            </a: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82752" y="1889760"/>
            <a:ext cx="10826496"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Placeholder 6"/>
          <p:cNvSpPr>
            <a:spLocks noGrp="1"/>
          </p:cNvSpPr>
          <p:nvPr>
            <p:ph type="body" sz="quarter" idx="10" hasCustomPrompt="1"/>
          </p:nvPr>
        </p:nvSpPr>
        <p:spPr>
          <a:xfrm>
            <a:off x="683684" y="1280161"/>
            <a:ext cx="10826749" cy="492443"/>
          </a:xfrm>
        </p:spPr>
        <p:txBody>
          <a:bodyPr>
            <a:noAutofit/>
          </a:bodyPr>
          <a:lstStyle>
            <a:lvl1pPr marL="0" indent="0">
              <a:buFontTx/>
              <a:buNone/>
              <a:defRPr sz="3735" b="1">
                <a:solidFill>
                  <a:schemeClr val="accent1"/>
                </a:solidFill>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zh-CN" altLang="en-US" dirty="0"/>
              <a:t>编辑母版文本样式</a:t>
            </a:r>
          </a:p>
        </p:txBody>
      </p:sp>
      <p:sp>
        <p:nvSpPr>
          <p:cNvPr id="5" name="Title 1"/>
          <p:cNvSpPr>
            <a:spLocks noGrp="1"/>
          </p:cNvSpPr>
          <p:nvPr>
            <p:ph type="title"/>
          </p:nvPr>
        </p:nvSpPr>
        <p:spPr>
          <a:xfrm>
            <a:off x="748740" y="311085"/>
            <a:ext cx="10826496" cy="849639"/>
          </a:xfrm>
          <a:noFill/>
          <a:ln w="9525" algn="ctr">
            <a:noFill/>
            <a:miter lim="800000"/>
          </a:ln>
        </p:spPr>
        <p:txBody>
          <a:bodyPr vert="horz" wrap="square" lIns="91440" tIns="45720" rIns="91440" bIns="45720" numCol="1" anchor="b" anchorCtr="0" compatLnSpc="1"/>
          <a:lstStyle>
            <a:lvl1pPr algn="l" rtl="0" eaLnBrk="1" fontAlgn="base" hangingPunct="1">
              <a:lnSpc>
                <a:spcPts val="4665"/>
              </a:lnSpc>
              <a:spcBef>
                <a:spcPct val="0"/>
              </a:spcBef>
              <a:spcAft>
                <a:spcPct val="0"/>
              </a:spcAft>
              <a:defRPr lang="en-US" sz="4265" b="1" smtClean="0">
                <a:solidFill>
                  <a:schemeClr val="tx1"/>
                </a:solidFill>
                <a:latin typeface="Arial" panose="020B0604020202020204" pitchFamily="34" charset="0"/>
                <a:ea typeface="+mj-ea"/>
                <a:cs typeface="+mj-cs"/>
              </a:defRPr>
            </a:lvl1pPr>
          </a:lstStyle>
          <a:p>
            <a:r>
              <a:rPr lang="zh-CN" altLang="en-US" dirty="0"/>
              <a:t>单击此处编辑母版标题样式</a:t>
            </a: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ln>
        </p:spPr>
        <p:txBody>
          <a:bodyPr vert="horz" wrap="square" lIns="91440" tIns="45720" rIns="91440" bIns="45720" numCol="1" anchor="b" anchorCtr="0" compatLnSpc="1"/>
          <a:lstStyle>
            <a:lvl1pPr algn="l" rtl="0" eaLnBrk="1" fontAlgn="base" hangingPunct="1">
              <a:lnSpc>
                <a:spcPts val="4665"/>
              </a:lnSpc>
              <a:spcBef>
                <a:spcPct val="0"/>
              </a:spcBef>
              <a:spcAft>
                <a:spcPct val="0"/>
              </a:spcAft>
              <a:defRPr lang="en-US" sz="4265" b="1" smtClean="0">
                <a:solidFill>
                  <a:schemeClr val="tx1"/>
                </a:solidFill>
                <a:latin typeface="Arial" panose="020B0604020202020204" pitchFamily="34" charset="0"/>
                <a:ea typeface="+mj-ea"/>
                <a:cs typeface="+mj-cs"/>
              </a:defRPr>
            </a:lvl1pPr>
          </a:lstStyle>
          <a:p>
            <a:r>
              <a:rPr lang="zh-CN" altLang="en-US" dirty="0"/>
              <a:t>单击此处编辑母版标题样式</a:t>
            </a:r>
            <a:endParaRPr lang="en-US" dirty="0"/>
          </a:p>
        </p:txBody>
      </p:sp>
      <p:sp>
        <p:nvSpPr>
          <p:cNvPr id="3" name="Content Placeholder 2"/>
          <p:cNvSpPr>
            <a:spLocks noGrp="1"/>
          </p:cNvSpPr>
          <p:nvPr>
            <p:ph sz="half" idx="1" hasCustomPrompt="1"/>
          </p:nvPr>
        </p:nvSpPr>
        <p:spPr>
          <a:xfrm>
            <a:off x="682752" y="1316739"/>
            <a:ext cx="5315712" cy="2431371"/>
          </a:xfrm>
        </p:spPr>
        <p:txBody>
          <a:bodyPr/>
          <a:lstStyle>
            <a:lvl1pPr>
              <a:defRPr sz="3200">
                <a:latin typeface="+mn-lt"/>
              </a:defRPr>
            </a:lvl1pPr>
            <a:lvl2pPr>
              <a:defRPr sz="2665">
                <a:latin typeface="+mn-lt"/>
              </a:defRPr>
            </a:lvl2pPr>
            <a:lvl3pPr>
              <a:defRPr sz="2400">
                <a:latin typeface="+mn-lt"/>
              </a:defRPr>
            </a:lvl3pPr>
            <a:lvl4pPr>
              <a:defRPr sz="2135">
                <a:latin typeface="+mn-lt"/>
              </a:defRPr>
            </a:lvl4pPr>
            <a:lvl5pPr>
              <a:defRPr sz="2135">
                <a:latin typeface="+mn-lt"/>
              </a:defRPr>
            </a:lvl5pPr>
            <a:lvl6pPr>
              <a:defRPr sz="2400"/>
            </a:lvl6pPr>
            <a:lvl7pPr>
              <a:defRPr sz="2400"/>
            </a:lvl7pPr>
            <a:lvl8pPr>
              <a:defRPr sz="2400"/>
            </a:lvl8pPr>
            <a:lvl9pPr>
              <a:defRPr sz="24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hasCustomPrompt="1"/>
          </p:nvPr>
        </p:nvSpPr>
        <p:spPr>
          <a:xfrm>
            <a:off x="6197600" y="1316739"/>
            <a:ext cx="5315712" cy="2431371"/>
          </a:xfrm>
        </p:spPr>
        <p:txBody>
          <a:bodyPr/>
          <a:lstStyle>
            <a:lvl1pPr>
              <a:defRPr sz="3200">
                <a:latin typeface="+mn-lt"/>
              </a:defRPr>
            </a:lvl1pPr>
            <a:lvl2pPr>
              <a:defRPr sz="2665">
                <a:latin typeface="+mn-lt"/>
              </a:defRPr>
            </a:lvl2pPr>
            <a:lvl3pPr>
              <a:defRPr sz="2400">
                <a:latin typeface="+mn-lt"/>
              </a:defRPr>
            </a:lvl3pPr>
            <a:lvl4pPr>
              <a:defRPr sz="2135">
                <a:latin typeface="+mn-lt"/>
              </a:defRPr>
            </a:lvl4pPr>
            <a:lvl5pPr>
              <a:defRPr sz="2135">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ln>
        </p:spPr>
        <p:txBody>
          <a:bodyPr vert="horz" wrap="square" lIns="91440" tIns="45720" rIns="91440" bIns="45720" numCol="1" anchor="b" anchorCtr="0" compatLnSpc="1"/>
          <a:lstStyle>
            <a:lvl1pPr algn="l" rtl="0" eaLnBrk="1" fontAlgn="base" hangingPunct="1">
              <a:lnSpc>
                <a:spcPts val="4665"/>
              </a:lnSpc>
              <a:spcBef>
                <a:spcPct val="0"/>
              </a:spcBef>
              <a:spcAft>
                <a:spcPct val="0"/>
              </a:spcAft>
              <a:defRPr lang="en-US" sz="4265" b="1" smtClean="0">
                <a:solidFill>
                  <a:schemeClr val="tx1"/>
                </a:solidFill>
                <a:latin typeface="Arial" panose="020B0604020202020204" pitchFamily="34" charset="0"/>
                <a:ea typeface="+mj-ea"/>
                <a:cs typeface="+mj-cs"/>
              </a:defRPr>
            </a:lvl1pPr>
          </a:lstStyle>
          <a:p>
            <a:r>
              <a:rPr lang="zh-CN" altLang="en-US" dirty="0"/>
              <a:t>单击此处编辑母版标题样式</a:t>
            </a:r>
            <a:endParaRPr lang="en-US" dirty="0"/>
          </a:p>
        </p:txBody>
      </p:sp>
      <p:sp>
        <p:nvSpPr>
          <p:cNvPr id="10" name="Content Placeholder 2"/>
          <p:cNvSpPr>
            <a:spLocks noGrp="1"/>
          </p:cNvSpPr>
          <p:nvPr>
            <p:ph sz="half" idx="1" hasCustomPrompt="1"/>
          </p:nvPr>
        </p:nvSpPr>
        <p:spPr>
          <a:xfrm>
            <a:off x="683684" y="1889763"/>
            <a:ext cx="5315712" cy="2431371"/>
          </a:xfrm>
        </p:spPr>
        <p:txBody>
          <a:bodyPr/>
          <a:lstStyle>
            <a:lvl1pPr>
              <a:defRPr sz="3200">
                <a:latin typeface="+mn-lt"/>
              </a:defRPr>
            </a:lvl1pPr>
            <a:lvl2pPr>
              <a:defRPr sz="2665">
                <a:latin typeface="+mn-lt"/>
              </a:defRPr>
            </a:lvl2pPr>
            <a:lvl3pPr>
              <a:defRPr sz="2400">
                <a:latin typeface="+mn-lt"/>
              </a:defRPr>
            </a:lvl3pPr>
            <a:lvl4pPr>
              <a:defRPr sz="2135">
                <a:latin typeface="+mn-lt"/>
              </a:defRPr>
            </a:lvl4pPr>
            <a:lvl5pPr>
              <a:defRPr sz="2135">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3"/>
          <p:cNvSpPr>
            <a:spLocks noGrp="1"/>
          </p:cNvSpPr>
          <p:nvPr>
            <p:ph sz="half" idx="2" hasCustomPrompt="1"/>
          </p:nvPr>
        </p:nvSpPr>
        <p:spPr>
          <a:xfrm>
            <a:off x="6190488" y="1889763"/>
            <a:ext cx="5315712" cy="2431371"/>
          </a:xfrm>
        </p:spPr>
        <p:txBody>
          <a:bodyPr/>
          <a:lstStyle>
            <a:lvl1pPr>
              <a:defRPr sz="3200">
                <a:latin typeface="+mn-lt"/>
              </a:defRPr>
            </a:lvl1pPr>
            <a:lvl2pPr>
              <a:defRPr sz="2665">
                <a:latin typeface="+mn-lt"/>
              </a:defRPr>
            </a:lvl2pPr>
            <a:lvl3pPr>
              <a:defRPr sz="2400">
                <a:latin typeface="+mn-lt"/>
              </a:defRPr>
            </a:lvl3pPr>
            <a:lvl4pPr>
              <a:defRPr sz="2135">
                <a:latin typeface="+mn-lt"/>
              </a:defRPr>
            </a:lvl4pPr>
            <a:lvl5pPr>
              <a:defRPr sz="2135">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Text Placeholder 6"/>
          <p:cNvSpPr>
            <a:spLocks noGrp="1"/>
          </p:cNvSpPr>
          <p:nvPr>
            <p:ph type="body" sz="quarter" idx="10" hasCustomPrompt="1"/>
          </p:nvPr>
        </p:nvSpPr>
        <p:spPr>
          <a:xfrm>
            <a:off x="683684" y="1280161"/>
            <a:ext cx="5315712" cy="492443"/>
          </a:xfrm>
        </p:spPr>
        <p:txBody>
          <a:bodyPr>
            <a:noAutofit/>
          </a:bodyPr>
          <a:lstStyle>
            <a:lvl1pPr marL="0" indent="0">
              <a:buFontTx/>
              <a:buNone/>
              <a:defRPr sz="3735" b="1">
                <a:solidFill>
                  <a:schemeClr val="accent1"/>
                </a:solidFill>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zh-CN" altLang="en-US" dirty="0"/>
              <a:t>编辑母版文本样式</a:t>
            </a:r>
          </a:p>
        </p:txBody>
      </p:sp>
      <p:sp>
        <p:nvSpPr>
          <p:cNvPr id="13" name="Text Placeholder 6"/>
          <p:cNvSpPr>
            <a:spLocks noGrp="1"/>
          </p:cNvSpPr>
          <p:nvPr>
            <p:ph type="body" sz="quarter" idx="11" hasCustomPrompt="1"/>
          </p:nvPr>
        </p:nvSpPr>
        <p:spPr>
          <a:xfrm>
            <a:off x="6190488" y="1280161"/>
            <a:ext cx="5315712" cy="492443"/>
          </a:xfrm>
        </p:spPr>
        <p:txBody>
          <a:bodyPr>
            <a:noAutofit/>
          </a:bodyPr>
          <a:lstStyle>
            <a:lvl1pPr marL="0" indent="0">
              <a:buFontTx/>
              <a:buNone/>
              <a:defRPr sz="3735" b="1">
                <a:solidFill>
                  <a:schemeClr val="accent1"/>
                </a:solidFill>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zh-CN" altLang="en-US" dirty="0"/>
              <a:t>编辑母版文本样式</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5"/>
              </a:lnSpc>
              <a:defRPr>
                <a:latin typeface="Arial" panose="020B0604020202020204" pitchFamily="34" charset="0"/>
              </a:defRPr>
            </a:lvl1pPr>
          </a:lstStyle>
          <a:p>
            <a:r>
              <a:rPr lang="zh-CN" altLang="en-US" dirty="0"/>
              <a:t>单击此处编辑母版标题样式</a:t>
            </a:r>
            <a:endParaRPr lang="en-US" dirty="0"/>
          </a:p>
        </p:txBody>
      </p:sp>
      <p:sp>
        <p:nvSpPr>
          <p:cNvPr id="4" name="Table Placeholder 3"/>
          <p:cNvSpPr>
            <a:spLocks noGrp="1"/>
          </p:cNvSpPr>
          <p:nvPr>
            <p:ph type="tbl" sz="quarter" idx="10" hasCustomPrompt="1"/>
          </p:nvPr>
        </p:nvSpPr>
        <p:spPr>
          <a:xfrm>
            <a:off x="682752" y="2072640"/>
            <a:ext cx="10826496" cy="3901440"/>
          </a:xfrm>
        </p:spPr>
        <p:txBody>
          <a:bodyPr>
            <a:noAutofit/>
          </a:bodyPr>
          <a:lstStyle>
            <a:lvl1pPr>
              <a:defRPr>
                <a:latin typeface="+mn-lt"/>
              </a:defRPr>
            </a:lvl1pPr>
          </a:lstStyle>
          <a:p>
            <a:r>
              <a:rPr lang="zh-CN" altLang="en-US"/>
              <a:t>单击图标添加表格</a:t>
            </a:r>
            <a:endParaRPr lang="en-US" dirty="0"/>
          </a:p>
        </p:txBody>
      </p:sp>
      <p:sp>
        <p:nvSpPr>
          <p:cNvPr id="6" name="Text Placeholder 6"/>
          <p:cNvSpPr>
            <a:spLocks noGrp="1"/>
          </p:cNvSpPr>
          <p:nvPr>
            <p:ph type="body" sz="quarter" idx="11" hasCustomPrompt="1"/>
          </p:nvPr>
        </p:nvSpPr>
        <p:spPr>
          <a:xfrm>
            <a:off x="683684" y="1280161"/>
            <a:ext cx="10826749" cy="492443"/>
          </a:xfrm>
        </p:spPr>
        <p:txBody>
          <a:bodyPr>
            <a:noAutofit/>
          </a:bodyPr>
          <a:lstStyle>
            <a:lvl1pPr marL="0" indent="0">
              <a:buFontTx/>
              <a:buNone/>
              <a:defRPr sz="3735" b="1">
                <a:solidFill>
                  <a:schemeClr val="accent1"/>
                </a:solidFill>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zh-CN" altLang="en-US" dirty="0"/>
              <a:t>编辑母版文本样式</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9" name="Rectangle 2"/>
          <p:cNvSpPr>
            <a:spLocks noGrp="1" noChangeArrowheads="1"/>
          </p:cNvSpPr>
          <p:nvPr>
            <p:ph type="ctrTitle" hasCustomPrompt="1"/>
          </p:nvPr>
        </p:nvSpPr>
        <p:spPr>
          <a:xfrm>
            <a:off x="914400" y="2049235"/>
            <a:ext cx="10363200" cy="879815"/>
          </a:xfrm>
        </p:spPr>
        <p:txBody>
          <a:bodyPr/>
          <a:lstStyle>
            <a:lvl1pPr algn="ctr">
              <a:defRPr sz="4800">
                <a:solidFill>
                  <a:schemeClr val="tx1"/>
                </a:solidFill>
              </a:defRPr>
            </a:lvl1pPr>
          </a:lstStyle>
          <a:p>
            <a:r>
              <a:rPr lang="zh-CN" altLang="en-US" dirty="0"/>
              <a:t>单击此处编辑母版标题样式</a:t>
            </a:r>
            <a:br>
              <a:rPr lang="en-US" altLang="zh-CN" dirty="0"/>
            </a:br>
            <a:endParaRPr lang="zh-CN" altLang="en-US" dirty="0"/>
          </a:p>
        </p:txBody>
      </p:sp>
      <p:sp>
        <p:nvSpPr>
          <p:cNvPr id="10" name="Rectangle 3"/>
          <p:cNvSpPr>
            <a:spLocks noGrp="1" noChangeArrowheads="1"/>
          </p:cNvSpPr>
          <p:nvPr>
            <p:ph type="subTitle" idx="1"/>
          </p:nvPr>
        </p:nvSpPr>
        <p:spPr>
          <a:xfrm>
            <a:off x="1422400" y="3266902"/>
            <a:ext cx="9347200" cy="1485800"/>
          </a:xfrm>
        </p:spPr>
        <p:txBody>
          <a:bodyPr/>
          <a:lstStyle>
            <a:lvl1pPr marL="0" indent="0" algn="ctr">
              <a:buFont typeface="Wingdings" panose="05000000000000000000" pitchFamily="2" charset="2"/>
              <a:buNone/>
              <a:defRPr sz="2200" baseline="0"/>
            </a:lvl1pPr>
          </a:lstStyle>
          <a:p>
            <a:r>
              <a:rPr lang="zh-CN" altLang="en-US"/>
              <a:t>单击此处编辑母版副标题样式</a:t>
            </a:r>
            <a:endParaRPr lang="zh-CN" altLang="en-US" dirty="0"/>
          </a:p>
        </p:txBody>
      </p:sp>
      <p:sp>
        <p:nvSpPr>
          <p:cNvPr id="12" name="矩形 11"/>
          <p:cNvSpPr/>
          <p:nvPr userDrawn="1"/>
        </p:nvSpPr>
        <p:spPr bwMode="auto">
          <a:xfrm>
            <a:off x="914400" y="2996541"/>
            <a:ext cx="10363200" cy="88470"/>
          </a:xfrm>
          <a:prstGeom prst="rect">
            <a:avLst/>
          </a:prstGeom>
          <a:solidFill>
            <a:srgbClr val="C00000"/>
          </a:solidFill>
          <a:ln w="28575">
            <a:no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a:ln>
                <a:noFill/>
              </a:ln>
              <a:effectLst/>
              <a:latin typeface="Courier New" panose="02070309020205020404" charset="0"/>
              <a:ea typeface="Courier New" panose="02070309020205020404" charset="0"/>
              <a:cs typeface="Courier New" panose="0207030902020502040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5"/>
              </a:lnSpc>
              <a:defRPr>
                <a:latin typeface="Arial" panose="020B0604020202020204" pitchFamily="34" charset="0"/>
              </a:defRPr>
            </a:lvl1pPr>
          </a:lstStyle>
          <a:p>
            <a:r>
              <a:rPr lang="zh-CN" altLang="en-US" dirty="0"/>
              <a:t>单击此处编辑母版标题样式</a:t>
            </a:r>
            <a:endParaRPr lang="en-US" dirty="0"/>
          </a:p>
        </p:txBody>
      </p:sp>
      <p:sp>
        <p:nvSpPr>
          <p:cNvPr id="4" name="Chart Placeholder 3"/>
          <p:cNvSpPr>
            <a:spLocks noGrp="1"/>
          </p:cNvSpPr>
          <p:nvPr>
            <p:ph type="chart" sz="quarter" idx="10" hasCustomPrompt="1"/>
          </p:nvPr>
        </p:nvSpPr>
        <p:spPr>
          <a:xfrm>
            <a:off x="682752" y="2072640"/>
            <a:ext cx="10826496" cy="3901440"/>
          </a:xfrm>
        </p:spPr>
        <p:txBody>
          <a:bodyPr>
            <a:noAutofit/>
          </a:bodyPr>
          <a:lstStyle>
            <a:lvl1pPr>
              <a:defRPr>
                <a:latin typeface="+mn-lt"/>
              </a:defRPr>
            </a:lvl1pPr>
          </a:lstStyle>
          <a:p>
            <a:r>
              <a:rPr lang="zh-CN" altLang="en-US"/>
              <a:t>单击图标添加图表</a:t>
            </a:r>
            <a:endParaRPr lang="en-US" dirty="0"/>
          </a:p>
        </p:txBody>
      </p:sp>
      <p:sp>
        <p:nvSpPr>
          <p:cNvPr id="5" name="Text Placeholder 6"/>
          <p:cNvSpPr>
            <a:spLocks noGrp="1"/>
          </p:cNvSpPr>
          <p:nvPr>
            <p:ph type="body" sz="quarter" idx="11" hasCustomPrompt="1"/>
          </p:nvPr>
        </p:nvSpPr>
        <p:spPr>
          <a:xfrm>
            <a:off x="683684" y="1280161"/>
            <a:ext cx="10826749" cy="492443"/>
          </a:xfrm>
        </p:spPr>
        <p:txBody>
          <a:bodyPr>
            <a:noAutofit/>
          </a:bodyPr>
          <a:lstStyle>
            <a:lvl1pPr marL="0" indent="0">
              <a:buFontTx/>
              <a:buNone/>
              <a:defRPr sz="3735" b="1">
                <a:solidFill>
                  <a:schemeClr val="accent1"/>
                </a:solidFill>
                <a:latin typeface="Arial" panose="020B0604020202020204" pitchFamily="34" charset="0"/>
              </a:defRPr>
            </a:lvl1pPr>
            <a:lvl2pPr>
              <a:buFontTx/>
              <a:buNone/>
              <a:defRPr/>
            </a:lvl2pPr>
            <a:lvl3pPr>
              <a:buFontTx/>
              <a:buNone/>
              <a:defRPr/>
            </a:lvl3pPr>
            <a:lvl4pPr>
              <a:buFontTx/>
              <a:buNone/>
              <a:defRPr/>
            </a:lvl4pPr>
            <a:lvl5pPr>
              <a:buFontTx/>
              <a:buNone/>
              <a:defRPr/>
            </a:lvl5pPr>
          </a:lstStyle>
          <a:p>
            <a:pPr lvl="0"/>
            <a:r>
              <a:rPr lang="zh-CN" altLang="en-US" dirty="0"/>
              <a:t>编辑母版文本样式</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Photo Collage">
    <p:spTree>
      <p:nvGrpSpPr>
        <p:cNvPr id="1" name=""/>
        <p:cNvGrpSpPr/>
        <p:nvPr/>
      </p:nvGrpSpPr>
      <p:grpSpPr>
        <a:xfrm>
          <a:off x="0" y="0"/>
          <a:ext cx="0" cy="0"/>
          <a:chOff x="0" y="0"/>
          <a:chExt cx="0" cy="0"/>
        </a:xfrm>
      </p:grpSpPr>
      <p:sp>
        <p:nvSpPr>
          <p:cNvPr id="2" name="Rectangle 1"/>
          <p:cNvSpPr/>
          <p:nvPr/>
        </p:nvSpPr>
        <p:spPr bwMode="gray">
          <a:xfrm>
            <a:off x="1" y="1"/>
            <a:ext cx="12192001" cy="3013495"/>
          </a:xfrm>
          <a:prstGeom prst="rect">
            <a:avLst/>
          </a:prstGeom>
          <a:solidFill>
            <a:schemeClr val="bg1"/>
          </a:solidFill>
          <a:ln w="6350" algn="ctr">
            <a:noFill/>
            <a:miter lim="800000"/>
          </a:ln>
          <a:effectLst/>
        </p:spPr>
        <p:txBody>
          <a:bodyPr wrap="none" rtlCol="0" anchor="ctr"/>
          <a:lstStyle/>
          <a:p>
            <a:pPr algn="ctr"/>
            <a:endParaRPr lang="en-US" sz="2400" b="1" dirty="0">
              <a:solidFill>
                <a:schemeClr val="bg1"/>
              </a:solidFill>
            </a:endParaRPr>
          </a:p>
        </p:txBody>
      </p:sp>
      <p:sp>
        <p:nvSpPr>
          <p:cNvPr id="11" name="Picture Placeholder 10"/>
          <p:cNvSpPr>
            <a:spLocks noGrp="1"/>
          </p:cNvSpPr>
          <p:nvPr>
            <p:ph type="pic" sz="quarter" idx="10"/>
          </p:nvPr>
        </p:nvSpPr>
        <p:spPr>
          <a:xfrm>
            <a:off x="1" y="531813"/>
            <a:ext cx="1982748" cy="2074863"/>
          </a:xfrm>
        </p:spPr>
        <p:txBody>
          <a:bodyPr>
            <a:noAutofit/>
          </a:bodyPr>
          <a:lstStyle/>
          <a:p>
            <a:r>
              <a:rPr lang="zh-CN" altLang="en-US"/>
              <a:t>单击图标添加图片</a:t>
            </a:r>
            <a:endParaRPr lang="en-US"/>
          </a:p>
        </p:txBody>
      </p:sp>
      <p:sp>
        <p:nvSpPr>
          <p:cNvPr id="12" name="Picture Placeholder 10"/>
          <p:cNvSpPr>
            <a:spLocks noGrp="1"/>
          </p:cNvSpPr>
          <p:nvPr>
            <p:ph type="pic" sz="quarter" idx="11"/>
          </p:nvPr>
        </p:nvSpPr>
        <p:spPr>
          <a:xfrm>
            <a:off x="2040255" y="531813"/>
            <a:ext cx="3703313" cy="2074863"/>
          </a:xfrm>
        </p:spPr>
        <p:txBody>
          <a:bodyPr>
            <a:noAutofit/>
          </a:bodyPr>
          <a:lstStyle/>
          <a:p>
            <a:r>
              <a:rPr lang="zh-CN" altLang="en-US"/>
              <a:t>单击图标添加图片</a:t>
            </a:r>
            <a:endParaRPr lang="en-US"/>
          </a:p>
        </p:txBody>
      </p:sp>
      <p:sp>
        <p:nvSpPr>
          <p:cNvPr id="13" name="Picture Placeholder 10"/>
          <p:cNvSpPr>
            <a:spLocks noGrp="1"/>
          </p:cNvSpPr>
          <p:nvPr>
            <p:ph type="pic" sz="quarter" idx="12"/>
          </p:nvPr>
        </p:nvSpPr>
        <p:spPr>
          <a:xfrm>
            <a:off x="8630595" y="531813"/>
            <a:ext cx="3561404" cy="2074863"/>
          </a:xfrm>
        </p:spPr>
        <p:txBody>
          <a:bodyPr>
            <a:noAutofit/>
          </a:bodyPr>
          <a:lstStyle/>
          <a:p>
            <a:r>
              <a:rPr lang="zh-CN" altLang="en-US"/>
              <a:t>单击图标添加图片</a:t>
            </a:r>
            <a:endParaRPr lang="en-US"/>
          </a:p>
        </p:txBody>
      </p:sp>
      <p:sp>
        <p:nvSpPr>
          <p:cNvPr id="14" name="Picture Placeholder 10"/>
          <p:cNvSpPr>
            <a:spLocks noGrp="1"/>
          </p:cNvSpPr>
          <p:nvPr>
            <p:ph type="pic" sz="quarter" idx="13"/>
          </p:nvPr>
        </p:nvSpPr>
        <p:spPr>
          <a:xfrm>
            <a:off x="5801075" y="531813"/>
            <a:ext cx="2772015" cy="2074863"/>
          </a:xfrm>
        </p:spPr>
        <p:txBody>
          <a:bodyPr>
            <a:noAutofit/>
          </a:bodyPr>
          <a:lstStyle/>
          <a:p>
            <a:r>
              <a:rPr lang="zh-CN" altLang="en-US"/>
              <a:t>单击图标添加图片</a:t>
            </a:r>
            <a:endParaRPr lang="en-US"/>
          </a:p>
        </p:txBody>
      </p:sp>
      <p:sp>
        <p:nvSpPr>
          <p:cNvPr id="15" name="Picture Placeholder 10"/>
          <p:cNvSpPr>
            <a:spLocks noGrp="1"/>
          </p:cNvSpPr>
          <p:nvPr>
            <p:ph type="pic" sz="quarter" idx="14"/>
          </p:nvPr>
        </p:nvSpPr>
        <p:spPr>
          <a:xfrm>
            <a:off x="5113080" y="2660017"/>
            <a:ext cx="4482353" cy="2074863"/>
          </a:xfrm>
        </p:spPr>
        <p:txBody>
          <a:bodyPr>
            <a:noAutofit/>
          </a:bodyPr>
          <a:lstStyle/>
          <a:p>
            <a:r>
              <a:rPr lang="zh-CN" altLang="en-US"/>
              <a:t>单击图标添加图片</a:t>
            </a:r>
            <a:endParaRPr lang="en-US"/>
          </a:p>
        </p:txBody>
      </p:sp>
      <p:sp>
        <p:nvSpPr>
          <p:cNvPr id="16" name="Picture Placeholder 10"/>
          <p:cNvSpPr>
            <a:spLocks noGrp="1"/>
          </p:cNvSpPr>
          <p:nvPr>
            <p:ph type="pic" sz="quarter" idx="15"/>
          </p:nvPr>
        </p:nvSpPr>
        <p:spPr>
          <a:xfrm>
            <a:off x="2321004" y="2660017"/>
            <a:ext cx="2734568" cy="2074863"/>
          </a:xfrm>
        </p:spPr>
        <p:txBody>
          <a:bodyPr>
            <a:noAutofit/>
          </a:bodyPr>
          <a:lstStyle/>
          <a:p>
            <a:r>
              <a:rPr lang="zh-CN" altLang="en-US"/>
              <a:t>单击图标添加图片</a:t>
            </a:r>
            <a:endParaRPr lang="en-US"/>
          </a:p>
        </p:txBody>
      </p:sp>
      <p:sp>
        <p:nvSpPr>
          <p:cNvPr id="17" name="Picture Placeholder 10"/>
          <p:cNvSpPr>
            <a:spLocks noGrp="1"/>
          </p:cNvSpPr>
          <p:nvPr>
            <p:ph type="pic" sz="quarter" idx="16"/>
          </p:nvPr>
        </p:nvSpPr>
        <p:spPr>
          <a:xfrm>
            <a:off x="1" y="2660017"/>
            <a:ext cx="2263497" cy="2074863"/>
          </a:xfrm>
        </p:spPr>
        <p:txBody>
          <a:bodyPr>
            <a:noAutofit/>
          </a:bodyPr>
          <a:lstStyle/>
          <a:p>
            <a:r>
              <a:rPr lang="zh-CN" altLang="en-US"/>
              <a:t>单击图标添加图片</a:t>
            </a:r>
            <a:endParaRPr lang="en-US"/>
          </a:p>
        </p:txBody>
      </p:sp>
      <p:sp>
        <p:nvSpPr>
          <p:cNvPr id="18" name="Picture Placeholder 10"/>
          <p:cNvSpPr>
            <a:spLocks noGrp="1"/>
          </p:cNvSpPr>
          <p:nvPr>
            <p:ph type="pic" sz="quarter" idx="17"/>
          </p:nvPr>
        </p:nvSpPr>
        <p:spPr>
          <a:xfrm>
            <a:off x="9652938" y="2660017"/>
            <a:ext cx="2539063" cy="2074863"/>
          </a:xfrm>
        </p:spPr>
        <p:txBody>
          <a:bodyPr>
            <a:noAutofit/>
          </a:bodyPr>
          <a:lstStyle/>
          <a:p>
            <a:r>
              <a:rPr lang="zh-CN" altLang="en-US"/>
              <a:t>单击图标添加图片</a:t>
            </a:r>
            <a:endParaRPr lang="en-US"/>
          </a:p>
        </p:txBody>
      </p:sp>
      <p:sp>
        <p:nvSpPr>
          <p:cNvPr id="19" name="Title 18"/>
          <p:cNvSpPr>
            <a:spLocks noGrp="1"/>
          </p:cNvSpPr>
          <p:nvPr>
            <p:ph type="title"/>
          </p:nvPr>
        </p:nvSpPr>
        <p:spPr>
          <a:xfrm>
            <a:off x="414529" y="5606699"/>
            <a:ext cx="11338560" cy="896112"/>
          </a:xfrm>
        </p:spPr>
        <p:txBody>
          <a:bodyPr lIns="0" tIns="0" rIns="0" bIns="0"/>
          <a:lstStyle>
            <a:lvl1pPr algn="l">
              <a:lnSpc>
                <a:spcPct val="100000"/>
              </a:lnSpc>
              <a:defRPr lang="en-US" sz="7200" b="0" i="1" kern="1200" dirty="0" smtClean="0">
                <a:solidFill>
                  <a:schemeClr val="accent1"/>
                </a:solidFill>
                <a:latin typeface="Arial" panose="020B0604020202020204" pitchFamily="34" charset="0"/>
                <a:ea typeface="+mn-ea"/>
                <a:cs typeface="+mn-cs"/>
              </a:defRPr>
            </a:lvl1pPr>
          </a:lstStyle>
          <a:p>
            <a:r>
              <a:rPr lang="zh-CN" altLang="en-US" dirty="0"/>
              <a:t>单击此处编辑母版标题样式</a:t>
            </a:r>
            <a:endParaRPr lang="en-US" dirty="0"/>
          </a:p>
        </p:txBody>
      </p:sp>
      <p:sp>
        <p:nvSpPr>
          <p:cNvPr id="20" name="Rectangle 14"/>
          <p:cNvSpPr>
            <a:spLocks noGrp="1" noChangeArrowheads="1"/>
          </p:cNvSpPr>
          <p:nvPr>
            <p:ph type="subTitle" idx="1"/>
          </p:nvPr>
        </p:nvSpPr>
        <p:spPr>
          <a:xfrm>
            <a:off x="414529" y="4764524"/>
            <a:ext cx="11338560" cy="738664"/>
          </a:xfrm>
        </p:spPr>
        <p:txBody>
          <a:bodyPr lIns="0" tIns="0" rIns="0" bIns="0" anchor="b"/>
          <a:lstStyle>
            <a:lvl1pPr marL="0" indent="0">
              <a:lnSpc>
                <a:spcPct val="100000"/>
              </a:lnSpc>
              <a:spcBef>
                <a:spcPts val="0"/>
              </a:spcBef>
              <a:buFontTx/>
              <a:buNone/>
              <a:defRPr lang="en-US" sz="4800" b="0" i="1" kern="1200" dirty="0">
                <a:solidFill>
                  <a:srgbClr val="2DBCB6"/>
                </a:solidFill>
                <a:latin typeface="Arial" panose="020B0604020202020204" pitchFamily="34" charset="0"/>
                <a:ea typeface="+mn-ea"/>
                <a:cs typeface="+mn-cs"/>
              </a:defRPr>
            </a:lvl1pPr>
          </a:lstStyle>
          <a:p>
            <a:r>
              <a:rPr lang="zh-CN" altLang="en-US" dirty="0"/>
              <a:t>单击此处编辑母版副标题样式</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Photo Header 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524255" y="3063525"/>
            <a:ext cx="6231108" cy="1252728"/>
          </a:xfrm>
        </p:spPr>
        <p:txBody>
          <a:bodyPr wrap="square" lIns="0" tIns="0" rIns="0" bIns="0" anchor="b"/>
          <a:lstStyle>
            <a:lvl1pPr algn="l">
              <a:lnSpc>
                <a:spcPts val="6400"/>
              </a:lnSpc>
              <a:spcBef>
                <a:spcPts val="0"/>
              </a:spcBef>
              <a:defRPr lang="en-US" sz="8000" b="0" i="1" kern="1200" dirty="0">
                <a:solidFill>
                  <a:schemeClr val="accent1"/>
                </a:solidFill>
                <a:latin typeface="Arial" panose="020B0604020202020204" pitchFamily="34" charset="0"/>
                <a:ea typeface="+mn-ea"/>
                <a:cs typeface="Arial" panose="020B0604020202020204" pitchFamily="34" charset="0"/>
              </a:defRPr>
            </a:lvl1pPr>
          </a:lstStyle>
          <a:p>
            <a:r>
              <a:rPr lang="zh-CN" altLang="en-US" dirty="0"/>
              <a:t>单击此处编辑母版标题样式</a:t>
            </a:r>
            <a:endParaRPr lang="en-US" dirty="0"/>
          </a:p>
        </p:txBody>
      </p:sp>
      <p:sp>
        <p:nvSpPr>
          <p:cNvPr id="281614" name="Rectangle 14"/>
          <p:cNvSpPr>
            <a:spLocks noGrp="1" noChangeArrowheads="1"/>
          </p:cNvSpPr>
          <p:nvPr>
            <p:ph type="subTitle" idx="1"/>
          </p:nvPr>
        </p:nvSpPr>
        <p:spPr>
          <a:xfrm>
            <a:off x="524256" y="4461447"/>
            <a:ext cx="6231107" cy="1213794"/>
          </a:xfrm>
        </p:spPr>
        <p:txBody>
          <a:bodyPr lIns="0" tIns="0" rIns="0" bIns="0"/>
          <a:lstStyle>
            <a:lvl1pPr marL="0" indent="0">
              <a:lnSpc>
                <a:spcPts val="4665"/>
              </a:lnSpc>
              <a:spcBef>
                <a:spcPts val="0"/>
              </a:spcBef>
              <a:buFontTx/>
              <a:buNone/>
              <a:defRPr lang="en-US" sz="4800" b="1" i="1" kern="1200" dirty="0">
                <a:solidFill>
                  <a:schemeClr val="accent6"/>
                </a:solidFill>
                <a:latin typeface="Arial" panose="020B0604020202020204" pitchFamily="34" charset="0"/>
                <a:ea typeface="+mn-ea"/>
                <a:cs typeface="Arial" panose="020B0604020202020204" pitchFamily="34" charset="0"/>
              </a:defRPr>
            </a:lvl1pPr>
          </a:lstStyle>
          <a:p>
            <a:r>
              <a:rPr lang="zh-CN" altLang="en-US" dirty="0"/>
              <a:t>单击此处编辑母版副标题样式</a:t>
            </a:r>
            <a:endParaRPr lang="en-US" dirty="0"/>
          </a:p>
        </p:txBody>
      </p:sp>
      <p:cxnSp>
        <p:nvCxnSpPr>
          <p:cNvPr id="13" name="Straight Connector 12"/>
          <p:cNvCxnSpPr/>
          <p:nvPr/>
        </p:nvCxnSpPr>
        <p:spPr bwMode="auto">
          <a:xfrm>
            <a:off x="1" y="4337268"/>
            <a:ext cx="655607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章节">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33C9D208-63A2-47E0-B644-3B7ABDCD0089}" type="slidenum">
              <a:rPr lang="zh-CN" altLang="en-US" smtClean="0"/>
              <a:t>‹#›</a:t>
            </a:fld>
            <a:endParaRPr lang="zh-CN" altLang="en-US" dirty="0"/>
          </a:p>
        </p:txBody>
      </p:sp>
      <p:pic>
        <p:nvPicPr>
          <p:cNvPr id="6" name="图片 5"/>
          <p:cNvPicPr>
            <a:picLocks noChangeAspect="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artisticGlowEdges/>
                    </a14:imgEffect>
                  </a14:imgLayer>
                </a14:imgProps>
              </a:ext>
              <a:ext uri="{28A0092B-C50C-407E-A947-70E740481C1C}">
                <a14:useLocalDpi xmlns:a14="http://schemas.microsoft.com/office/drawing/2010/main" val="0"/>
              </a:ext>
            </a:extLst>
          </a:blip>
          <a:stretch>
            <a:fillRect/>
          </a:stretch>
        </p:blipFill>
        <p:spPr>
          <a:xfrm>
            <a:off x="10517933" y="-248037"/>
            <a:ext cx="1294622" cy="1905000"/>
          </a:xfrm>
          <a:prstGeom prst="rect">
            <a:avLst/>
          </a:prstGeom>
        </p:spPr>
      </p:pic>
      <p:sp>
        <p:nvSpPr>
          <p:cNvPr id="9" name="直角三角形 8"/>
          <p:cNvSpPr/>
          <p:nvPr/>
        </p:nvSpPr>
        <p:spPr bwMode="auto">
          <a:xfrm rot="5400000">
            <a:off x="-1209871" y="1209871"/>
            <a:ext cx="6858001" cy="4438262"/>
          </a:xfrm>
          <a:prstGeom prst="rtTriangle">
            <a:avLst/>
          </a:prstGeom>
          <a:solidFill>
            <a:schemeClr val="bg1">
              <a:lumMod val="95000"/>
            </a:schemeClr>
          </a:solidFill>
          <a:ln w="28575">
            <a:no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a:ln>
                <a:noFill/>
              </a:ln>
              <a:effectLst/>
              <a:latin typeface="Courier New" panose="02070309020205020404" charset="0"/>
              <a:ea typeface="Courier New" panose="02070309020205020404" charset="0"/>
              <a:cs typeface="Courier New" panose="02070309020205020404" charset="0"/>
            </a:endParaRPr>
          </a:p>
        </p:txBody>
      </p:sp>
      <p:sp>
        <p:nvSpPr>
          <p:cNvPr id="12" name="直角三角形 11"/>
          <p:cNvSpPr/>
          <p:nvPr/>
        </p:nvSpPr>
        <p:spPr bwMode="auto">
          <a:xfrm rot="16200000">
            <a:off x="9459488" y="4125488"/>
            <a:ext cx="3184853" cy="2280171"/>
          </a:xfrm>
          <a:prstGeom prst="rtTriangle">
            <a:avLst/>
          </a:prstGeom>
          <a:solidFill>
            <a:schemeClr val="bg1">
              <a:lumMod val="95000"/>
            </a:schemeClr>
          </a:solidFill>
          <a:ln w="28575">
            <a:no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sp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u="none" strike="noStrike" cap="none" normalizeH="0" baseline="0" dirty="0">
              <a:ln>
                <a:noFill/>
              </a:ln>
              <a:effectLst/>
              <a:latin typeface="Courier New" panose="02070309020205020404" charset="0"/>
              <a:ea typeface="Courier New" panose="02070309020205020404" charset="0"/>
              <a:cs typeface="Courier New" panose="02070309020205020404" charset="0"/>
            </a:endParaRPr>
          </a:p>
        </p:txBody>
      </p:sp>
      <p:sp>
        <p:nvSpPr>
          <p:cNvPr id="16" name="Rectangle 2"/>
          <p:cNvSpPr>
            <a:spLocks noGrp="1" noChangeArrowheads="1"/>
          </p:cNvSpPr>
          <p:nvPr>
            <p:ph type="title" hasCustomPrompt="1"/>
          </p:nvPr>
        </p:nvSpPr>
        <p:spPr bwMode="auto">
          <a:xfrm>
            <a:off x="3302643" y="1656963"/>
            <a:ext cx="7903422" cy="80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4400"/>
            </a:lvl1pPr>
          </a:lstStyle>
          <a:p>
            <a:pPr lvl="0"/>
            <a:r>
              <a:rPr lang="en-US" altLang="zh-CN" dirty="0"/>
              <a:t>Part 1 …</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755651" y="1143000"/>
            <a:ext cx="10668000" cy="5676901"/>
          </a:xfrm>
        </p:spPr>
        <p:txBody>
          <a:bodyPr/>
          <a:lstStyle>
            <a:lvl1pPr marL="360680" indent="-360680">
              <a:defRPr u="none" strike="noStrike" kern="0" cap="none" spc="0" normalizeH="0">
                <a:solidFill>
                  <a:schemeClr val="tx1"/>
                </a:solidFill>
                <a:uFillTx/>
                <a:latin typeface="Arial" panose="020B0604020202020204" pitchFamily="34" charset="0"/>
                <a:ea typeface="宋体" panose="02010600030101010101" pitchFamily="2" charset="-122"/>
                <a:cs typeface="Arial" panose="020B0604020202020204" pitchFamily="34" charset="0"/>
              </a:defRPr>
            </a:lvl1pPr>
            <a:lvl2pPr marL="720725" indent="-249555">
              <a:defRPr lang="zh-CN" altLang="en-US" sz="2000" b="0" u="none" strike="noStrike" kern="0" cap="none" spc="0" normalizeH="0" dirty="0" smtClean="0">
                <a:solidFill>
                  <a:schemeClr val="tx1"/>
                </a:solidFill>
                <a:uFillTx/>
                <a:latin typeface="Arial" panose="020B0604020202020204" pitchFamily="34" charset="0"/>
                <a:ea typeface="宋体" panose="02010600030101010101" pitchFamily="2" charset="-122"/>
                <a:cs typeface="Arial" panose="020B0604020202020204" pitchFamily="34" charset="0"/>
              </a:defRPr>
            </a:lvl2pPr>
            <a:lvl3pPr marL="1163955" indent="-254000">
              <a:defRPr sz="1800" b="0">
                <a:solidFill>
                  <a:schemeClr val="tx1"/>
                </a:solidFill>
                <a:latin typeface="Arial" panose="020B0604020202020204" pitchFamily="34" charset="0"/>
                <a:cs typeface="Arial" panose="020B0604020202020204" pitchFamily="34" charset="0"/>
              </a:defRPr>
            </a:lvl3pPr>
            <a:lvl4pPr marL="1524000" indent="-217805">
              <a:defRPr>
                <a:solidFill>
                  <a:schemeClr val="tx1"/>
                </a:solidFill>
                <a:latin typeface="Arial" panose="020B0604020202020204" pitchFamily="34" charset="0"/>
                <a:cs typeface="Arial" panose="020B0604020202020204" pitchFamily="34" charset="0"/>
              </a:defRPr>
            </a:lvl4pPr>
            <a:lvl5pPr marL="1884680" indent="-189230">
              <a:defRPr>
                <a:solidFill>
                  <a:schemeClr val="tx1"/>
                </a:solidFill>
                <a:latin typeface="Arial" panose="020B0604020202020204" pitchFamily="34" charset="0"/>
                <a:cs typeface="Arial" panose="020B0604020202020204" pitchFamily="34" charset="0"/>
              </a:defRPr>
            </a:lvl5pPr>
          </a:lstStyle>
          <a:p>
            <a:pPr lvl="0"/>
            <a:r>
              <a:rPr lang="zh-CN" altLang="en-US" dirty="0"/>
              <a:t>单击此处编辑母版文本样式</a:t>
            </a:r>
            <a:r>
              <a:rPr lang="en-US" altLang="zh-CN" dirty="0" err="1"/>
              <a:t>sd</a:t>
            </a:r>
            <a:endParaRPr lang="zh-CN" altLang="en-US" dirty="0"/>
          </a:p>
          <a:p>
            <a:pPr lvl="1"/>
            <a:r>
              <a:rPr lang="zh-CN" altLang="en-US" dirty="0"/>
              <a:t>二级</a:t>
            </a:r>
            <a:r>
              <a:rPr lang="en-US" altLang="zh-CN" dirty="0" err="1"/>
              <a:t>fgghgfhhgj</a:t>
            </a:r>
            <a:endParaRPr lang="zh-CN" altLang="en-US" dirty="0"/>
          </a:p>
          <a:p>
            <a:pPr lvl="2"/>
            <a:r>
              <a:rPr lang="zh-CN" altLang="en-US" dirty="0"/>
              <a:t>三级</a:t>
            </a:r>
            <a:r>
              <a:rPr lang="en-US" altLang="zh-CN" dirty="0" err="1"/>
              <a:t>dsfdsfsdfsdf</a:t>
            </a:r>
            <a:endParaRPr lang="zh-CN" altLang="en-US" dirty="0"/>
          </a:p>
          <a:p>
            <a:pPr lvl="3"/>
            <a:r>
              <a:rPr lang="zh-CN" altLang="en-US" dirty="0"/>
              <a:t>四是级</a:t>
            </a:r>
            <a:r>
              <a:rPr lang="en-US" altLang="zh-CN" dirty="0" err="1"/>
              <a:t>sdfsdf</a:t>
            </a:r>
            <a:endParaRPr lang="zh-CN" altLang="en-US" dirty="0"/>
          </a:p>
          <a:p>
            <a:pPr lvl="4"/>
            <a:r>
              <a:rPr lang="zh-CN" altLang="en-US" dirty="0"/>
              <a:t>五级</a:t>
            </a:r>
            <a:r>
              <a:rPr lang="en-US" altLang="zh-CN" dirty="0" err="1"/>
              <a:t>sdfdsf</a:t>
            </a:r>
            <a:endParaRPr lang="en-US" altLang="zh-CN" dirty="0"/>
          </a:p>
        </p:txBody>
      </p:sp>
      <p:sp>
        <p:nvSpPr>
          <p:cNvPr id="2" name="标题 1"/>
          <p:cNvSpPr>
            <a:spLocks noGrp="1"/>
          </p:cNvSpPr>
          <p:nvPr>
            <p:ph type="title"/>
          </p:nvPr>
        </p:nvSpPr>
        <p:spPr/>
        <p:txBody>
          <a:bodyPr/>
          <a:lstStyle>
            <a:lvl1pPr>
              <a:defRPr sz="3600" u="none" strike="noStrike" kern="0" cap="none" spc="0" normalizeH="0" baseline="0">
                <a:solidFill>
                  <a:schemeClr val="tx1"/>
                </a:solidFill>
                <a:uFillTx/>
                <a:latin typeface="Arial" panose="020B0604020202020204" pitchFamily="34" charset="0"/>
              </a:defRPr>
            </a:lvl1pPr>
          </a:lstStyle>
          <a:p>
            <a:r>
              <a:rPr lang="zh-CN" altLang="en-US" dirty="0"/>
              <a:t>单击此处编辑母版标题样式</a:t>
            </a:r>
            <a:endParaRPr lang="en-US" altLang="zh-CN" dirty="0"/>
          </a:p>
        </p:txBody>
      </p:sp>
      <p:sp>
        <p:nvSpPr>
          <p:cNvPr id="4" name="Rectangle 6"/>
          <p:cNvSpPr>
            <a:spLocks noGrp="1" noChangeArrowheads="1"/>
          </p:cNvSpPr>
          <p:nvPr>
            <p:ph type="sldNum" sz="quarter" idx="10"/>
          </p:nvPr>
        </p:nvSpPr>
        <p:spPr>
          <a:xfrm>
            <a:off x="11423651" y="6523155"/>
            <a:ext cx="768349" cy="319541"/>
          </a:xfrm>
        </p:spPr>
        <p:txBody>
          <a:bodyPr/>
          <a:lstStyle>
            <a:lvl1pPr algn="ctr">
              <a:defRPr sz="1600"/>
            </a:lvl1pPr>
          </a:lstStyle>
          <a:p>
            <a:fld id="{33C9D208-63A2-47E0-B644-3B7ABDCD008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Rectangle 6"/>
          <p:cNvSpPr>
            <a:spLocks noGrp="1" noChangeArrowheads="1"/>
          </p:cNvSpPr>
          <p:nvPr>
            <p:ph type="sldNum" sz="quarter" idx="10"/>
          </p:nvPr>
        </p:nvSpPr>
        <p:spPr>
          <a:xfrm>
            <a:off x="11423651" y="6523155"/>
            <a:ext cx="768349" cy="319541"/>
          </a:xfrm>
        </p:spPr>
        <p:txBody>
          <a:bodyPr/>
          <a:lstStyle>
            <a:lvl1pPr algn="ctr">
              <a:defRPr sz="1600"/>
            </a:lvl1pPr>
          </a:lstStyle>
          <a:p>
            <a:fld id="{33C9D208-63A2-47E0-B644-3B7ABDCD008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aseline="0">
                <a:latin typeface="Arial" panose="020B0604020202020204" pitchFamily="34" charset="0"/>
              </a:defRPr>
            </a:lvl1pPr>
          </a:lstStyle>
          <a:p>
            <a:r>
              <a:rPr lang="zh-CN" altLang="en-US" dirty="0"/>
              <a:t>单击此处编辑母版标题样式</a:t>
            </a:r>
          </a:p>
        </p:txBody>
      </p:sp>
      <p:sp>
        <p:nvSpPr>
          <p:cNvPr id="5" name="Rectangle 6"/>
          <p:cNvSpPr>
            <a:spLocks noGrp="1" noChangeArrowheads="1"/>
          </p:cNvSpPr>
          <p:nvPr>
            <p:ph type="sldNum" sz="quarter" idx="10"/>
          </p:nvPr>
        </p:nvSpPr>
        <p:spPr>
          <a:xfrm>
            <a:off x="11423651" y="6523155"/>
            <a:ext cx="768349" cy="319541"/>
          </a:xfrm>
        </p:spPr>
        <p:txBody>
          <a:bodyPr/>
          <a:lstStyle>
            <a:lvl1pPr algn="ctr">
              <a:defRPr sz="1600"/>
            </a:lvl1pPr>
          </a:lstStyle>
          <a:p>
            <a:fld id="{33C9D208-63A2-47E0-B644-3B7ABDCD008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11423651" y="6523155"/>
            <a:ext cx="768349" cy="319541"/>
          </a:xfrm>
        </p:spPr>
        <p:txBody>
          <a:bodyPr/>
          <a:lstStyle>
            <a:lvl1pPr algn="ctr">
              <a:defRPr sz="1600"/>
            </a:lvl1pPr>
          </a:lstStyle>
          <a:p>
            <a:fld id="{33C9D208-63A2-47E0-B644-3B7ABDCD008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3" name="表格占位符 2"/>
          <p:cNvSpPr>
            <a:spLocks noGrp="1"/>
          </p:cNvSpPr>
          <p:nvPr>
            <p:ph type="tbl" idx="1" hasCustomPrompt="1"/>
          </p:nvPr>
        </p:nvSpPr>
        <p:spPr>
          <a:xfrm>
            <a:off x="755651" y="1077914"/>
            <a:ext cx="10668000" cy="5741987"/>
          </a:xfrm>
        </p:spPr>
        <p:txBody>
          <a:bodyPr/>
          <a:lstStyle>
            <a:lvl1pPr marL="360680" indent="-360680">
              <a:defRPr/>
            </a:lvl1pPr>
          </a:lstStyle>
          <a:p>
            <a:pPr lvl="0"/>
            <a:r>
              <a:rPr lang="zh-CN" altLang="en-US" noProof="0"/>
              <a:t>单击图标添加表格</a:t>
            </a:r>
            <a:endParaRPr lang="zh-CN" altLang="en-US" noProof="0" dirty="0"/>
          </a:p>
        </p:txBody>
      </p:sp>
      <p:sp>
        <p:nvSpPr>
          <p:cNvPr id="2" name="标题 1"/>
          <p:cNvSpPr>
            <a:spLocks noGrp="1"/>
          </p:cNvSpPr>
          <p:nvPr>
            <p:ph type="title"/>
          </p:nvPr>
        </p:nvSpPr>
        <p:spPr>
          <a:xfrm>
            <a:off x="766233" y="304801"/>
            <a:ext cx="10668000" cy="663575"/>
          </a:xfrm>
        </p:spPr>
        <p:txBody>
          <a:bodyPr/>
          <a:lstStyle>
            <a:lvl1pPr>
              <a:defRPr sz="3600" baseline="0">
                <a:latin typeface="Arial" panose="020B0604020202020204" pitchFamily="34" charset="0"/>
              </a:defRPr>
            </a:lvl1pPr>
          </a:lstStyle>
          <a:p>
            <a:r>
              <a:rPr lang="zh-CN" altLang="en-US" dirty="0"/>
              <a:t>单击此处编辑母版标题样式</a:t>
            </a:r>
          </a:p>
        </p:txBody>
      </p:sp>
      <p:sp>
        <p:nvSpPr>
          <p:cNvPr id="6" name="Rectangle 6"/>
          <p:cNvSpPr>
            <a:spLocks noGrp="1" noChangeArrowheads="1"/>
          </p:cNvSpPr>
          <p:nvPr>
            <p:ph type="sldNum" sz="quarter" idx="10"/>
          </p:nvPr>
        </p:nvSpPr>
        <p:spPr>
          <a:xfrm>
            <a:off x="11423651" y="6523155"/>
            <a:ext cx="768349" cy="319541"/>
          </a:xfrm>
        </p:spPr>
        <p:txBody>
          <a:bodyPr/>
          <a:lstStyle>
            <a:lvl1pPr algn="ctr">
              <a:defRPr sz="1600"/>
            </a:lvl1pPr>
          </a:lstStyle>
          <a:p>
            <a:fld id="{33C9D208-63A2-47E0-B644-3B7ABDCD008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12863" y="1661160"/>
            <a:ext cx="2566274" cy="1488439"/>
          </a:xfrm>
          <a:prstGeom prst="rect">
            <a:avLst/>
          </a:prstGeom>
        </p:spPr>
      </p:pic>
      <p:sp>
        <p:nvSpPr>
          <p:cNvPr id="7" name="标题 1"/>
          <p:cNvSpPr txBox="1"/>
          <p:nvPr userDrawn="1"/>
        </p:nvSpPr>
        <p:spPr>
          <a:xfrm>
            <a:off x="2209800" y="3500120"/>
            <a:ext cx="7772400" cy="1362075"/>
          </a:xfrm>
          <a:prstGeom prst="rect">
            <a:avLst/>
          </a:prstGeom>
        </p:spPr>
        <p:txBody>
          <a:bodyPr/>
          <a:lstStyle>
            <a:lvl1pPr algn="ctr" defTabSz="1219200" rtl="0" eaLnBrk="1" latinLnBrk="0" hangingPunct="1">
              <a:lnSpc>
                <a:spcPts val="4665"/>
              </a:lnSpc>
              <a:spcBef>
                <a:spcPct val="0"/>
              </a:spcBef>
              <a:buNone/>
              <a:defRPr lang="en-US" sz="4265" b="1" kern="1200" smtClean="0">
                <a:solidFill>
                  <a:schemeClr val="tx1"/>
                </a:solidFill>
                <a:latin typeface="Calibri" panose="020F0502020204030204" charset="0"/>
                <a:ea typeface="+mj-ea"/>
                <a:cs typeface="+mj-cs"/>
              </a:defRPr>
            </a:lvl1pPr>
          </a:lstStyle>
          <a:p>
            <a:r>
              <a:rPr lang="en-US" altLang="zh-CN" sz="7200" dirty="0">
                <a:solidFill>
                  <a:srgbClr val="C00000"/>
                </a:solidFill>
                <a:latin typeface="+mj-ea"/>
              </a:rPr>
              <a:t>THANK YOU!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755651" y="1077914"/>
            <a:ext cx="10668000" cy="574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fld id="{33C9D208-63A2-47E0-B644-3B7ABDCD008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3800" b="1" baseline="0">
          <a:solidFill>
            <a:schemeClr val="tx1"/>
          </a:solidFill>
          <a:latin typeface="+mj-lt"/>
          <a:ea typeface="+mj-ea"/>
          <a:cs typeface="+mj-cs"/>
        </a:defRPr>
      </a:lvl1pPr>
      <a:lvl2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2pPr>
      <a:lvl3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3pPr>
      <a:lvl4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4pPr>
      <a:lvl5pPr algn="l" rtl="0" eaLnBrk="1" fontAlgn="base" hangingPunct="1">
        <a:spcBef>
          <a:spcPct val="0"/>
        </a:spcBef>
        <a:spcAft>
          <a:spcPct val="0"/>
        </a:spcAft>
        <a:defRPr sz="3800" b="1">
          <a:solidFill>
            <a:srgbClr val="698ECF"/>
          </a:solidFill>
          <a:latin typeface="Franklin Gothic Medium" panose="020B0603020102020204" pitchFamily="34" charset="0"/>
          <a:ea typeface="黑体" panose="02010609060101010101" pitchFamily="2" charset="-122"/>
        </a:defRPr>
      </a:lvl5pPr>
      <a:lvl6pPr marL="4572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6pPr>
      <a:lvl7pPr marL="9144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7pPr>
      <a:lvl8pPr marL="13716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8pPr>
      <a:lvl9pPr marL="1828800" algn="l" rtl="0" eaLnBrk="1" fontAlgn="base" hangingPunct="1">
        <a:spcBef>
          <a:spcPct val="0"/>
        </a:spcBef>
        <a:spcAft>
          <a:spcPct val="0"/>
        </a:spcAft>
        <a:defRPr sz="3800" b="1">
          <a:solidFill>
            <a:schemeClr val="accent2"/>
          </a:solidFill>
          <a:latin typeface="Verdana" panose="020B0604030504040204" pitchFamily="34" charset="0"/>
          <a:ea typeface="黑体" panose="02010609060101010101" pitchFamily="2" charset="-122"/>
        </a:defRPr>
      </a:lvl9pPr>
    </p:titleStyle>
    <p:bodyStyle>
      <a:lvl1pPr marL="360680" indent="-360680" algn="l" rtl="0" eaLnBrk="1" fontAlgn="base" hangingPunct="1">
        <a:spcBef>
          <a:spcPct val="20000"/>
        </a:spcBef>
        <a:spcAft>
          <a:spcPct val="0"/>
        </a:spcAft>
        <a:buClr>
          <a:schemeClr val="accent6"/>
        </a:buClr>
        <a:buFont typeface="Wingdings" panose="05000000000000000000" pitchFamily="2" charset="2"/>
        <a:buChar char="o"/>
        <a:defRPr sz="2400" b="0" i="0" baseline="0">
          <a:solidFill>
            <a:schemeClr val="tx1"/>
          </a:solidFill>
          <a:latin typeface="Arial" panose="020B0604020202020204" pitchFamily="34" charset="0"/>
          <a:ea typeface="+mn-ea"/>
          <a:cs typeface="+mn-cs"/>
        </a:defRPr>
      </a:lvl1pPr>
      <a:lvl2pPr marL="803275" indent="-332105" algn="l" defTabSz="895350" rtl="0" eaLnBrk="1" fontAlgn="base" hangingPunct="1">
        <a:spcBef>
          <a:spcPct val="20000"/>
        </a:spcBef>
        <a:spcAft>
          <a:spcPct val="0"/>
        </a:spcAft>
        <a:buClr>
          <a:schemeClr val="accent6"/>
        </a:buClr>
        <a:buFont typeface="Wingdings" panose="05000000000000000000" pitchFamily="2" charset="2"/>
        <a:buChar char="n"/>
        <a:defRPr sz="2000" b="0" i="0">
          <a:solidFill>
            <a:schemeClr val="tx1"/>
          </a:solidFill>
          <a:latin typeface="Arial" panose="020B0604020202020204" pitchFamily="34" charset="0"/>
          <a:ea typeface="+mn-ea"/>
        </a:defRPr>
      </a:lvl2pPr>
      <a:lvl3pPr marL="1304925" indent="-395605" algn="l" rtl="0" eaLnBrk="1" fontAlgn="base" hangingPunct="1">
        <a:spcBef>
          <a:spcPct val="20000"/>
        </a:spcBef>
        <a:spcAft>
          <a:spcPct val="0"/>
        </a:spcAft>
        <a:buClr>
          <a:schemeClr val="accent6"/>
        </a:buClr>
        <a:buFont typeface="Wingdings" panose="05000000000000000000" pitchFamily="2" charset="2"/>
        <a:buChar char="o"/>
        <a:defRPr sz="2400" b="0" i="0">
          <a:solidFill>
            <a:schemeClr val="tx1"/>
          </a:solidFill>
          <a:latin typeface="Arial" panose="020B0604020202020204" pitchFamily="34" charset="0"/>
          <a:ea typeface="+mn-ea"/>
        </a:defRPr>
      </a:lvl3pPr>
      <a:lvl4pPr marL="1616075" indent="-309880" algn="l" rtl="0" eaLnBrk="1" fontAlgn="base" hangingPunct="1">
        <a:spcBef>
          <a:spcPct val="20000"/>
        </a:spcBef>
        <a:spcAft>
          <a:spcPct val="0"/>
        </a:spcAft>
        <a:buClr>
          <a:schemeClr val="accent6"/>
        </a:buClr>
        <a:buFont typeface="Wingdings" panose="05000000000000000000" pitchFamily="2" charset="2"/>
        <a:buChar char="n"/>
        <a:defRPr sz="1600" b="0" i="0">
          <a:solidFill>
            <a:schemeClr val="tx1"/>
          </a:solidFill>
          <a:latin typeface="Arial" panose="020B0604020202020204" pitchFamily="34" charset="0"/>
          <a:ea typeface="+mn-ea"/>
        </a:defRPr>
      </a:lvl4pPr>
      <a:lvl5pPr marL="1976755" indent="-281305" algn="l" rtl="0" eaLnBrk="1" fontAlgn="base" hangingPunct="1">
        <a:spcBef>
          <a:spcPct val="25000"/>
        </a:spcBef>
        <a:spcAft>
          <a:spcPct val="0"/>
        </a:spcAft>
        <a:buClr>
          <a:schemeClr val="accent6"/>
        </a:buClr>
        <a:buFont typeface="Wingdings" panose="05000000000000000000" pitchFamily="2" charset="2"/>
        <a:buChar char="§"/>
        <a:defRPr sz="1200" b="0" i="0">
          <a:solidFill>
            <a:schemeClr val="tx1"/>
          </a:solidFill>
          <a:latin typeface="Arial" panose="020B0604020202020204" pitchFamily="34" charset="0"/>
          <a:ea typeface="+mn-ea"/>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821" y="329938"/>
            <a:ext cx="10826496" cy="917030"/>
          </a:xfrm>
          <a:prstGeom prst="rect">
            <a:avLst/>
          </a:prstGeom>
          <a:noFill/>
          <a:ln w="9525" algn="ctr">
            <a:noFill/>
            <a:miter lim="800000"/>
          </a:ln>
        </p:spPr>
        <p:txBody>
          <a:bodyPr vert="horz" wrap="square" lIns="91440" tIns="45720" rIns="91440" bIns="45720" numCol="1" anchor="b" anchorCtr="0" compatLnSpc="1"/>
          <a:lstStyle/>
          <a:p>
            <a:pPr lvl="0" algn="l" rtl="0" eaLnBrk="1" fontAlgn="base" hangingPunct="1">
              <a:lnSpc>
                <a:spcPct val="100000"/>
              </a:lnSpc>
              <a:spcBef>
                <a:spcPct val="0"/>
              </a:spcBef>
              <a:spcAft>
                <a:spcPct val="0"/>
              </a:spcAft>
            </a:pPr>
            <a:r>
              <a:rPr lang="zh-CN" altLang="en-US" dirty="0"/>
              <a:t>单击此处编辑母版标题样式</a:t>
            </a:r>
            <a:endParaRPr lang="en-US" dirty="0"/>
          </a:p>
        </p:txBody>
      </p:sp>
      <p:sp>
        <p:nvSpPr>
          <p:cNvPr id="3" name="Text Placeholder 2"/>
          <p:cNvSpPr>
            <a:spLocks noGrp="1"/>
          </p:cNvSpPr>
          <p:nvPr>
            <p:ph type="body" idx="1"/>
          </p:nvPr>
        </p:nvSpPr>
        <p:spPr>
          <a:xfrm>
            <a:off x="681821" y="1467593"/>
            <a:ext cx="10826496" cy="2585323"/>
          </a:xfrm>
          <a:prstGeom prst="rect">
            <a:avLst/>
          </a:prstGeom>
          <a:noFill/>
          <a:ln w="9525" algn="ctr">
            <a:noFill/>
            <a:miter lim="800000"/>
          </a:ln>
        </p:spPr>
        <p:txBody>
          <a:bodyPr vert="horz" wrap="square" lIns="91440" tIns="45720" rIns="91440" bIns="45720" numCol="1" anchor="t" anchorCtr="0" compatLnSpc="1">
            <a:sp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文本框 3"/>
          <p:cNvSpPr txBox="1"/>
          <p:nvPr userDrawn="1"/>
        </p:nvSpPr>
        <p:spPr>
          <a:xfrm>
            <a:off x="11719036" y="6547942"/>
            <a:ext cx="441434" cy="307777"/>
          </a:xfrm>
          <a:prstGeom prst="rect">
            <a:avLst/>
          </a:prstGeom>
          <a:noFill/>
        </p:spPr>
        <p:txBody>
          <a:bodyPr wrap="square" rtlCol="0">
            <a:spAutoFit/>
          </a:bodyPr>
          <a:lstStyle/>
          <a:p>
            <a:fld id="{15C5B0B7-E9A4-4385-B78F-A82A7CC1BE74}" type="slidenum">
              <a:rPr lang="zh-CN" altLang="en-US" sz="1400" b="1" smtClean="0"/>
              <a:t>‹#›</a:t>
            </a:fld>
            <a:endParaRPr lang="zh-CN" altLang="en-US" sz="1400" b="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hdr="0" ftr="0" dt="0"/>
  <p:txStyles>
    <p:titleStyle>
      <a:lvl1pPr algn="ctr" defTabSz="1219200" rtl="0" eaLnBrk="1" latinLnBrk="0" hangingPunct="1">
        <a:lnSpc>
          <a:spcPts val="4665"/>
        </a:lnSpc>
        <a:spcBef>
          <a:spcPct val="0"/>
        </a:spcBef>
        <a:buNone/>
        <a:defRPr lang="en-US" sz="4265" b="1" kern="1200" smtClean="0">
          <a:solidFill>
            <a:schemeClr val="tx1"/>
          </a:solidFill>
          <a:latin typeface="Arial" panose="020B0604020202020204" pitchFamily="34" charset="0"/>
          <a:ea typeface="+mj-ea"/>
          <a:cs typeface="+mj-cs"/>
        </a:defRPr>
      </a:lvl1pPr>
    </p:titleStyle>
    <p:bodyStyle>
      <a:lvl1pPr marL="365760" indent="-365760" algn="l" defTabSz="121920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smtClean="0">
          <a:solidFill>
            <a:schemeClr val="tx1"/>
          </a:solidFill>
          <a:latin typeface="+mn-lt"/>
          <a:ea typeface="+mn-ea"/>
          <a:cs typeface="+mn-cs"/>
        </a:defRPr>
      </a:lvl1pPr>
      <a:lvl2pPr marL="731520" indent="-365760" algn="l" defTabSz="121920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5" b="1" kern="1200" smtClean="0">
          <a:solidFill>
            <a:schemeClr val="tx1"/>
          </a:solidFill>
          <a:latin typeface="+mn-lt"/>
          <a:ea typeface="+mn-ea"/>
          <a:cs typeface="+mn-cs"/>
        </a:defRPr>
      </a:lvl2pPr>
      <a:lvl3pPr marL="1097280" indent="-365760" algn="l" defTabSz="1219200" rtl="0" eaLnBrk="1" fontAlgn="base" latinLnBrk="0" hangingPunct="1">
        <a:lnSpc>
          <a:spcPct val="100000"/>
        </a:lnSpc>
        <a:spcBef>
          <a:spcPts val="800"/>
        </a:spcBef>
        <a:spcAft>
          <a:spcPct val="0"/>
        </a:spcAft>
        <a:buClr>
          <a:schemeClr val="accent1"/>
        </a:buClr>
        <a:buFont typeface="Arial" panose="020B0604020202020204" pitchFamily="34" charset="0"/>
        <a:buChar char="•"/>
        <a:defRPr lang="en-US" sz="2665" b="1" kern="1200" smtClean="0">
          <a:solidFill>
            <a:schemeClr val="tx1"/>
          </a:solidFill>
          <a:latin typeface="+mn-lt"/>
          <a:ea typeface="+mn-ea"/>
          <a:cs typeface="+mn-cs"/>
        </a:defRPr>
      </a:lvl3pPr>
      <a:lvl4pPr marL="1463040" indent="-365760" algn="l" defTabSz="1219200" rtl="0" eaLnBrk="1" fontAlgn="base" latinLnBrk="0" hangingPunct="1">
        <a:lnSpc>
          <a:spcPct val="100000"/>
        </a:lnSpc>
        <a:spcBef>
          <a:spcPts val="800"/>
        </a:spcBef>
        <a:spcAft>
          <a:spcPct val="0"/>
        </a:spcAft>
        <a:buClr>
          <a:schemeClr val="accent1"/>
        </a:buClr>
        <a:buFont typeface="Arial" panose="020B0604020202020204" pitchFamily="34" charset="0"/>
        <a:buChar char="–"/>
        <a:defRPr lang="en-US" sz="2400" b="1" kern="1200" smtClean="0">
          <a:solidFill>
            <a:schemeClr val="tx1"/>
          </a:solidFill>
          <a:latin typeface="+mn-lt"/>
          <a:ea typeface="+mn-ea"/>
          <a:cs typeface="+mn-cs"/>
        </a:defRPr>
      </a:lvl4pPr>
      <a:lvl5pPr marL="1828800" indent="-365760" algn="l" defTabSz="1219200" rtl="0" eaLnBrk="1" fontAlgn="base" latinLnBrk="0" hangingPunct="1">
        <a:lnSpc>
          <a:spcPct val="100000"/>
        </a:lnSpc>
        <a:spcBef>
          <a:spcPts val="800"/>
        </a:spcBef>
        <a:spcAft>
          <a:spcPct val="0"/>
        </a:spcAft>
        <a:buClr>
          <a:schemeClr val="accent1"/>
        </a:buClr>
        <a:buFont typeface="Arial" panose="020B0604020202020204" pitchFamily="34" charset="0"/>
        <a:buChar char="•"/>
        <a:defRPr lang="en-US" sz="2135" b="1" kern="1200" dirty="0" smtClean="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53.png"/><Relationship Id="rId5" Type="http://schemas.openxmlformats.org/officeDocument/2006/relationships/image" Target="../media/image520.png"/><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13" Type="http://schemas.openxmlformats.org/officeDocument/2006/relationships/tags" Target="../tags/tag33.xml"/><Relationship Id="rId18" Type="http://schemas.openxmlformats.org/officeDocument/2006/relationships/tags" Target="../tags/tag38.xml"/><Relationship Id="rId26" Type="http://schemas.openxmlformats.org/officeDocument/2006/relationships/tags" Target="../tags/tag46.xml"/><Relationship Id="rId39" Type="http://schemas.openxmlformats.org/officeDocument/2006/relationships/image" Target="../media/image58.png"/><Relationship Id="rId21" Type="http://schemas.openxmlformats.org/officeDocument/2006/relationships/tags" Target="../tags/tag41.xml"/><Relationship Id="rId34" Type="http://schemas.openxmlformats.org/officeDocument/2006/relationships/notesSlide" Target="../notesSlides/notesSlide11.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tags" Target="../tags/tag45.xml"/><Relationship Id="rId33" Type="http://schemas.openxmlformats.org/officeDocument/2006/relationships/slideLayout" Target="../slideLayouts/slideLayout4.xml"/><Relationship Id="rId38" Type="http://schemas.openxmlformats.org/officeDocument/2006/relationships/image" Target="../media/image57.png"/><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tags" Target="../tags/tag40.xml"/><Relationship Id="rId29" Type="http://schemas.openxmlformats.org/officeDocument/2006/relationships/tags" Target="../tags/tag49.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tags" Target="../tags/tag44.xml"/><Relationship Id="rId32" Type="http://schemas.openxmlformats.org/officeDocument/2006/relationships/tags" Target="../tags/tag52.xml"/><Relationship Id="rId37" Type="http://schemas.openxmlformats.org/officeDocument/2006/relationships/image" Target="../media/image56.png"/><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tags" Target="../tags/tag43.xml"/><Relationship Id="rId28" Type="http://schemas.openxmlformats.org/officeDocument/2006/relationships/tags" Target="../tags/tag48.xml"/><Relationship Id="rId36" Type="http://schemas.openxmlformats.org/officeDocument/2006/relationships/image" Target="../media/image52.png"/><Relationship Id="rId10" Type="http://schemas.openxmlformats.org/officeDocument/2006/relationships/tags" Target="../tags/tag30.xml"/><Relationship Id="rId19" Type="http://schemas.openxmlformats.org/officeDocument/2006/relationships/tags" Target="../tags/tag39.xml"/><Relationship Id="rId31" Type="http://schemas.openxmlformats.org/officeDocument/2006/relationships/tags" Target="../tags/tag51.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tags" Target="../tags/tag42.xml"/><Relationship Id="rId27" Type="http://schemas.openxmlformats.org/officeDocument/2006/relationships/tags" Target="../tags/tag47.xml"/><Relationship Id="rId30" Type="http://schemas.openxmlformats.org/officeDocument/2006/relationships/tags" Target="../tags/tag50.xml"/><Relationship Id="rId35" Type="http://schemas.openxmlformats.org/officeDocument/2006/relationships/image" Target="../media/image26.png"/><Relationship Id="rId8" Type="http://schemas.openxmlformats.org/officeDocument/2006/relationships/tags" Target="../tags/tag28.xml"/><Relationship Id="rId3" Type="http://schemas.openxmlformats.org/officeDocument/2006/relationships/tags" Target="../tags/tag23.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62.png"/><Relationship Id="rId18" Type="http://schemas.microsoft.com/office/2007/relationships/hdphoto" Target="../media/hdphoto6.wdp"/><Relationship Id="rId3" Type="http://schemas.openxmlformats.org/officeDocument/2006/relationships/tags" Target="../tags/tag55.xml"/><Relationship Id="rId7" Type="http://schemas.openxmlformats.org/officeDocument/2006/relationships/slideLayout" Target="../slideLayouts/slideLayout4.xml"/><Relationship Id="rId12" Type="http://schemas.openxmlformats.org/officeDocument/2006/relationships/image" Target="../media/image61.png"/><Relationship Id="rId17" Type="http://schemas.openxmlformats.org/officeDocument/2006/relationships/image" Target="../media/image65.png"/><Relationship Id="rId2" Type="http://schemas.openxmlformats.org/officeDocument/2006/relationships/tags" Target="../tags/tag54.xml"/><Relationship Id="rId16" Type="http://schemas.openxmlformats.org/officeDocument/2006/relationships/image" Target="../media/image64.png"/><Relationship Id="rId1" Type="http://schemas.openxmlformats.org/officeDocument/2006/relationships/tags" Target="../tags/tag53.xml"/><Relationship Id="rId6" Type="http://schemas.openxmlformats.org/officeDocument/2006/relationships/tags" Target="../tags/tag58.xml"/><Relationship Id="rId11" Type="http://schemas.microsoft.com/office/2007/relationships/hdphoto" Target="../media/hdphoto4.wdp"/><Relationship Id="rId5" Type="http://schemas.openxmlformats.org/officeDocument/2006/relationships/tags" Target="../tags/tag57.xml"/><Relationship Id="rId15" Type="http://schemas.openxmlformats.org/officeDocument/2006/relationships/image" Target="../media/image63.png"/><Relationship Id="rId10" Type="http://schemas.openxmlformats.org/officeDocument/2006/relationships/image" Target="../media/image60.png"/><Relationship Id="rId4" Type="http://schemas.openxmlformats.org/officeDocument/2006/relationships/tags" Target="../tags/tag56.xml"/><Relationship Id="rId9" Type="http://schemas.openxmlformats.org/officeDocument/2006/relationships/image" Target="../media/image59.png"/><Relationship Id="rId1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59.xml"/></Relationships>
</file>

<file path=ppt/slides/_rels/slide14.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emf"/><Relationship Id="rId17" Type="http://schemas.openxmlformats.org/officeDocument/2006/relationships/image" Target="../media/image21.jpe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emf"/></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image" Target="../media/image28.pn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27.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26.png"/><Relationship Id="rId5" Type="http://schemas.openxmlformats.org/officeDocument/2006/relationships/tags" Target="../tags/tag6.xml"/><Relationship Id="rId15" Type="http://schemas.openxmlformats.org/officeDocument/2006/relationships/image" Target="../media/image29.png"/><Relationship Id="rId10" Type="http://schemas.openxmlformats.org/officeDocument/2006/relationships/notesSlide" Target="../notesSlides/notesSlide3.xml"/><Relationship Id="rId4" Type="http://schemas.openxmlformats.org/officeDocument/2006/relationships/tags" Target="../tags/tag5.xml"/><Relationship Id="rId9" Type="http://schemas.openxmlformats.org/officeDocument/2006/relationships/slideLayout" Target="../slideLayouts/slideLayout4.xml"/><Relationship Id="rId14" Type="http://schemas.microsoft.com/office/2007/relationships/hdphoto" Target="../media/hdphoto2.wdp"/></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9.png"/><Relationship Id="rId3" Type="http://schemas.openxmlformats.org/officeDocument/2006/relationships/tags" Target="../tags/tag12.xml"/><Relationship Id="rId7" Type="http://schemas.openxmlformats.org/officeDocument/2006/relationships/slideLayout" Target="../slideLayouts/slideLayout4.xml"/><Relationship Id="rId12" Type="http://schemas.openxmlformats.org/officeDocument/2006/relationships/image" Target="../media/image27.png"/><Relationship Id="rId17" Type="http://schemas.openxmlformats.org/officeDocument/2006/relationships/image" Target="../media/image33.png"/><Relationship Id="rId2" Type="http://schemas.openxmlformats.org/officeDocument/2006/relationships/tags" Target="../tags/tag11.xml"/><Relationship Id="rId16" Type="http://schemas.openxmlformats.org/officeDocument/2006/relationships/image" Target="../media/image32.png"/><Relationship Id="rId1" Type="http://schemas.openxmlformats.org/officeDocument/2006/relationships/tags" Target="../tags/tag10.xml"/><Relationship Id="rId6" Type="http://schemas.openxmlformats.org/officeDocument/2006/relationships/tags" Target="../tags/tag15.xml"/><Relationship Id="rId11" Type="http://schemas.microsoft.com/office/2007/relationships/hdphoto" Target="../media/hdphoto2.wdp"/><Relationship Id="rId5" Type="http://schemas.openxmlformats.org/officeDocument/2006/relationships/tags" Target="../tags/tag14.xml"/><Relationship Id="rId15" Type="http://schemas.openxmlformats.org/officeDocument/2006/relationships/image" Target="../media/image31.png"/><Relationship Id="rId10" Type="http://schemas.openxmlformats.org/officeDocument/2006/relationships/image" Target="../media/image28.png"/><Relationship Id="rId4" Type="http://schemas.openxmlformats.org/officeDocument/2006/relationships/tags" Target="../tags/tag13.xml"/><Relationship Id="rId9" Type="http://schemas.openxmlformats.org/officeDocument/2006/relationships/image" Target="../media/image26.png"/><Relationship Id="rId1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19.xml"/><Relationship Id="rId7" Type="http://schemas.openxmlformats.org/officeDocument/2006/relationships/image" Target="../media/image29.png"/><Relationship Id="rId12" Type="http://schemas.openxmlformats.org/officeDocument/2006/relationships/image" Target="../media/image37.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7.png"/><Relationship Id="rId11" Type="http://schemas.openxmlformats.org/officeDocument/2006/relationships/image" Target="../media/image36.png"/><Relationship Id="rId5" Type="http://schemas.openxmlformats.org/officeDocument/2006/relationships/notesSlide" Target="../notesSlides/notesSlide6.xml"/><Relationship Id="rId10" Type="http://schemas.microsoft.com/office/2007/relationships/hdphoto" Target="../media/hdphoto2.wdp"/><Relationship Id="rId4" Type="http://schemas.openxmlformats.org/officeDocument/2006/relationships/slideLayout" Target="../slideLayouts/slideLayout4.xml"/><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13" Type="http://schemas.microsoft.com/office/2007/relationships/hdphoto" Target="../media/hdphoto3.wdp"/><Relationship Id="rId3" Type="http://schemas.openxmlformats.org/officeDocument/2006/relationships/image" Target="../media/image46.png"/><Relationship Id="rId7" Type="http://schemas.openxmlformats.org/officeDocument/2006/relationships/image" Target="../media/image42.png"/><Relationship Id="rId12"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9.png"/><Relationship Id="rId11" Type="http://schemas.openxmlformats.org/officeDocument/2006/relationships/image" Target="../media/image27.png"/><Relationship Id="rId5" Type="http://schemas.openxmlformats.org/officeDocument/2006/relationships/image" Target="../media/image48.png"/><Relationship Id="rId15" Type="http://schemas.openxmlformats.org/officeDocument/2006/relationships/image" Target="../media/image39.jpeg"/><Relationship Id="rId10" Type="http://schemas.openxmlformats.org/officeDocument/2006/relationships/image" Target="../media/image45.png"/><Relationship Id="rId4" Type="http://schemas.openxmlformats.org/officeDocument/2006/relationships/image" Target="../media/image47.png"/><Relationship Id="rId9" Type="http://schemas.openxmlformats.org/officeDocument/2006/relationships/image" Target="../media/image44.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4317" y="1280881"/>
            <a:ext cx="11783355" cy="1446550"/>
          </a:xfrm>
          <a:prstGeom prst="rect">
            <a:avLst/>
          </a:prstGeom>
          <a:noFill/>
        </p:spPr>
        <p:txBody>
          <a:bodyPr wrap="square" rtlCol="0">
            <a:spAutoFit/>
          </a:bodyPr>
          <a:lstStyle/>
          <a:p>
            <a:pPr marR="0" indent="0" algn="ctr" defTabSz="914400" fontAlgn="auto">
              <a:lnSpc>
                <a:spcPct val="100000"/>
              </a:lnSpc>
              <a:spcBef>
                <a:spcPts val="0"/>
              </a:spcBef>
              <a:spcAft>
                <a:spcPts val="0"/>
              </a:spcAft>
              <a:buClrTx/>
              <a:buSzTx/>
              <a:buFontTx/>
              <a:buNone/>
              <a:defRPr/>
            </a:pPr>
            <a:r>
              <a:rPr kumimoji="0" lang="en-US" altLang="zh-CN" sz="4400" b="1" i="0" kern="1200" cap="none" spc="0" normalizeH="0" baseline="0" noProof="0" dirty="0">
                <a:solidFill>
                  <a:prstClr val="black"/>
                </a:solidFill>
                <a:latin typeface="+mn-ea"/>
              </a:rPr>
              <a:t>FaultFuzz: A Coverage Guided Fault </a:t>
            </a:r>
          </a:p>
          <a:p>
            <a:pPr marR="0" indent="0" algn="ctr" defTabSz="914400" fontAlgn="auto">
              <a:lnSpc>
                <a:spcPct val="100000"/>
              </a:lnSpc>
              <a:spcBef>
                <a:spcPts val="0"/>
              </a:spcBef>
              <a:spcAft>
                <a:spcPts val="0"/>
              </a:spcAft>
              <a:buClrTx/>
              <a:buSzTx/>
              <a:buFontTx/>
              <a:buNone/>
              <a:defRPr/>
            </a:pPr>
            <a:r>
              <a:rPr kumimoji="0" lang="en-US" altLang="zh-CN" sz="4400" b="1" i="0" kern="1200" cap="none" spc="0" normalizeH="0" baseline="0" noProof="0" dirty="0">
                <a:solidFill>
                  <a:prstClr val="black"/>
                </a:solidFill>
                <a:latin typeface="+mn-ea"/>
              </a:rPr>
              <a:t>Injection Tool for Distributed Systems</a:t>
            </a:r>
            <a:endParaRPr kumimoji="0" lang="zh-CN" altLang="en-US" sz="4400" b="1" i="0" kern="1200" cap="none" spc="0" normalizeH="0" baseline="0" noProof="0" dirty="0">
              <a:solidFill>
                <a:prstClr val="black"/>
              </a:solidFill>
              <a:latin typeface="+mn-ea"/>
            </a:endParaRPr>
          </a:p>
        </p:txBody>
      </p:sp>
      <p:sp>
        <p:nvSpPr>
          <p:cNvPr id="5" name="Rectangle 2"/>
          <p:cNvSpPr>
            <a:spLocks noGrp="1" noChangeArrowheads="1"/>
          </p:cNvSpPr>
          <p:nvPr>
            <p:ph type="subTitle" idx="1"/>
          </p:nvPr>
        </p:nvSpPr>
        <p:spPr bwMode="auto">
          <a:xfrm>
            <a:off x="996279" y="3066419"/>
            <a:ext cx="932313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spcBef>
                <a:spcPct val="0"/>
              </a:spcBef>
              <a:spcAft>
                <a:spcPct val="0"/>
              </a:spcAft>
              <a:buClrTx/>
              <a:buSzTx/>
              <a:buFontTx/>
              <a:buNone/>
            </a:pPr>
            <a:r>
              <a:rPr lang="en-US" altLang="zh-CN" sz="2400" i="0" dirty="0">
                <a:solidFill>
                  <a:schemeClr val="tx1"/>
                </a:solidFill>
                <a:latin typeface="+mj-ea"/>
                <a:ea typeface="+mj-ea"/>
              </a:rPr>
              <a:t>Wenhan Feng</a:t>
            </a:r>
            <a:r>
              <a:rPr kumimoji="0" lang="en-US" altLang="zh-CN" sz="2400" b="0" i="0" u="none" strike="noStrike" cap="none" normalizeH="0" baseline="0" dirty="0">
                <a:ln>
                  <a:noFill/>
                </a:ln>
                <a:solidFill>
                  <a:schemeClr val="tx1"/>
                </a:solidFill>
                <a:effectLst/>
                <a:latin typeface="+mj-ea"/>
                <a:ea typeface="+mj-ea"/>
              </a:rPr>
              <a:t>, </a:t>
            </a:r>
            <a:r>
              <a:rPr kumimoji="0" lang="en-US" altLang="zh-CN" sz="2400" b="0" i="0" u="none" strike="noStrike" cap="none" normalizeH="0" baseline="0" dirty="0" err="1">
                <a:ln>
                  <a:noFill/>
                </a:ln>
                <a:solidFill>
                  <a:schemeClr val="tx1"/>
                </a:solidFill>
                <a:effectLst/>
                <a:latin typeface="+mj-ea"/>
                <a:ea typeface="+mj-ea"/>
              </a:rPr>
              <a:t>Qiugen</a:t>
            </a:r>
            <a:r>
              <a:rPr kumimoji="0" lang="en-US" altLang="zh-CN" sz="2400" b="0" i="0" u="none" strike="noStrike" cap="none" normalizeH="0" baseline="0" dirty="0">
                <a:ln>
                  <a:noFill/>
                </a:ln>
                <a:solidFill>
                  <a:schemeClr val="tx1"/>
                </a:solidFill>
                <a:effectLst/>
                <a:latin typeface="+mj-ea"/>
                <a:ea typeface="+mj-ea"/>
              </a:rPr>
              <a:t> Pei, Yu Gao, Dong Wang, </a:t>
            </a:r>
            <a:r>
              <a:rPr kumimoji="0" lang="en-US" altLang="zh-CN" sz="2400" b="0" i="0" u="none" strike="noStrike" cap="none" normalizeH="0" baseline="0" dirty="0" err="1">
                <a:ln>
                  <a:noFill/>
                </a:ln>
                <a:solidFill>
                  <a:schemeClr val="tx1"/>
                </a:solidFill>
                <a:effectLst/>
                <a:latin typeface="+mj-ea"/>
                <a:ea typeface="+mj-ea"/>
              </a:rPr>
              <a:t>Wensheng</a:t>
            </a:r>
            <a:r>
              <a:rPr kumimoji="0" lang="en-US" altLang="zh-CN" sz="2400" b="0" i="0" u="none" strike="noStrike" cap="none" normalizeH="0" baseline="0" dirty="0">
                <a:ln>
                  <a:noFill/>
                </a:ln>
                <a:solidFill>
                  <a:schemeClr val="tx1"/>
                </a:solidFill>
                <a:effectLst/>
                <a:latin typeface="+mj-ea"/>
                <a:ea typeface="+mj-ea"/>
              </a:rPr>
              <a:t> Dou, </a:t>
            </a:r>
          </a:p>
          <a:p>
            <a:pPr marL="0" marR="0" lvl="0" indent="0" algn="ctr" defTabSz="914400" rtl="0" eaLnBrk="0" fontAlgn="base" latinLnBrk="0" hangingPunct="0">
              <a:spcBef>
                <a:spcPct val="0"/>
              </a:spcBef>
              <a:spcAft>
                <a:spcPct val="0"/>
              </a:spcAft>
              <a:buClrTx/>
              <a:buSzTx/>
              <a:buFontTx/>
              <a:buNone/>
            </a:pPr>
            <a:r>
              <a:rPr kumimoji="0" lang="en-US" altLang="zh-CN" sz="2400" b="0" i="0" u="none" strike="noStrike" cap="none" normalizeH="0" baseline="0" dirty="0">
                <a:ln>
                  <a:noFill/>
                </a:ln>
                <a:solidFill>
                  <a:schemeClr val="tx1"/>
                </a:solidFill>
                <a:effectLst/>
                <a:latin typeface="+mj-ea"/>
                <a:ea typeface="+mj-ea"/>
              </a:rPr>
              <a:t>Jun Wei, </a:t>
            </a:r>
            <a:r>
              <a:rPr kumimoji="0" lang="en-US" altLang="zh-CN" sz="2400" b="0" i="0" u="none" strike="noStrike" cap="none" normalizeH="0" baseline="0" dirty="0" err="1">
                <a:ln>
                  <a:noFill/>
                </a:ln>
                <a:solidFill>
                  <a:schemeClr val="tx1"/>
                </a:solidFill>
                <a:effectLst/>
                <a:latin typeface="+mj-ea"/>
                <a:ea typeface="+mj-ea"/>
              </a:rPr>
              <a:t>Zheheng</a:t>
            </a:r>
            <a:r>
              <a:rPr kumimoji="0" lang="en-US" altLang="zh-CN" sz="2400" b="0" i="0" u="none" strike="noStrike" cap="none" normalizeH="0" baseline="0" dirty="0">
                <a:ln>
                  <a:noFill/>
                </a:ln>
                <a:solidFill>
                  <a:schemeClr val="tx1"/>
                </a:solidFill>
                <a:effectLst/>
                <a:latin typeface="+mj-ea"/>
                <a:ea typeface="+mj-ea"/>
              </a:rPr>
              <a:t> Liang, </a:t>
            </a:r>
            <a:r>
              <a:rPr kumimoji="0" lang="en-US" altLang="zh-CN" sz="2400" b="0" i="0" u="none" strike="noStrike" cap="none" normalizeH="0" baseline="0" dirty="0" err="1">
                <a:ln>
                  <a:noFill/>
                </a:ln>
                <a:solidFill>
                  <a:schemeClr val="tx1"/>
                </a:solidFill>
                <a:effectLst/>
                <a:latin typeface="+mj-ea"/>
                <a:ea typeface="+mj-ea"/>
              </a:rPr>
              <a:t>Zhenyue</a:t>
            </a:r>
            <a:r>
              <a:rPr kumimoji="0" lang="en-US" altLang="zh-CN" sz="2400" b="0" i="0" u="none" strike="noStrike" cap="none" normalizeH="0" baseline="0" dirty="0">
                <a:ln>
                  <a:noFill/>
                </a:ln>
                <a:solidFill>
                  <a:schemeClr val="tx1"/>
                </a:solidFill>
                <a:effectLst/>
                <a:latin typeface="+mj-ea"/>
                <a:ea typeface="+mj-ea"/>
              </a:rPr>
              <a:t> Long</a:t>
            </a:r>
            <a:endParaRPr kumimoji="0" lang="zh-CN" altLang="zh-CN" sz="2400" b="0" i="0" u="none" strike="noStrike" cap="none" normalizeH="0" baseline="0" dirty="0">
              <a:ln>
                <a:noFill/>
              </a:ln>
              <a:solidFill>
                <a:schemeClr val="tx1"/>
              </a:solidFill>
              <a:effectLst/>
              <a:latin typeface="+mj-ea"/>
              <a:ea typeface="+mj-ea"/>
            </a:endParaRPr>
          </a:p>
        </p:txBody>
      </p:sp>
      <p:pic>
        <p:nvPicPr>
          <p:cNvPr id="7" name="图片 6"/>
          <p:cNvPicPr>
            <a:picLocks noChangeAspect="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1802532" y="5577119"/>
            <a:ext cx="2856679" cy="1020243"/>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1697" y="5245129"/>
            <a:ext cx="1448606" cy="1437796"/>
          </a:xfrm>
          <a:prstGeom prst="rect">
            <a:avLst/>
          </a:prstGeom>
        </p:spPr>
      </p:pic>
      <p:sp>
        <p:nvSpPr>
          <p:cNvPr id="10" name="文本框 9"/>
          <p:cNvSpPr txBox="1"/>
          <p:nvPr/>
        </p:nvSpPr>
        <p:spPr>
          <a:xfrm>
            <a:off x="3361886" y="4414102"/>
            <a:ext cx="5468228" cy="646331"/>
          </a:xfrm>
          <a:prstGeom prst="rect">
            <a:avLst/>
          </a:prstGeom>
          <a:noFill/>
          <a:ln w="9525" algn="ctr">
            <a:noFill/>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defPPr>
              <a:defRPr lang="en-US"/>
            </a:defPPr>
            <a:lvl1pPr marR="0" lvl="0" indent="0" eaLnBrk="0" fontAlgn="base" hangingPunct="0">
              <a:lnSpc>
                <a:spcPct val="100000"/>
              </a:lnSpc>
              <a:spcBef>
                <a:spcPct val="0"/>
              </a:spcBef>
              <a:spcAft>
                <a:spcPct val="0"/>
              </a:spcAft>
              <a:buClrTx/>
              <a:buSzTx/>
              <a:buFontTx/>
              <a:buNone/>
              <a:defRPr kumimoji="0" b="0" i="0" u="none" strike="noStrike" cap="none" normalizeH="0" baseline="0">
                <a:ln>
                  <a:noFill/>
                </a:ln>
                <a:effectLst/>
                <a:latin typeface="+mj-ea"/>
                <a:ea typeface="+mj-ea"/>
              </a:defRPr>
            </a:lvl1pPr>
            <a:lvl2pPr marL="609600" indent="0" algn="ctr" defTabSz="1219200" fontAlgn="base">
              <a:lnSpc>
                <a:spcPct val="100000"/>
              </a:lnSpc>
              <a:spcBef>
                <a:spcPts val="800"/>
              </a:spcBef>
              <a:spcAft>
                <a:spcPct val="0"/>
              </a:spcAft>
              <a:buClr>
                <a:schemeClr val="accent1"/>
              </a:buClr>
              <a:buSzPct val="90000"/>
              <a:buFont typeface="Wingdings" panose="05000000000000000000" pitchFamily="2" charset="2"/>
              <a:buNone/>
              <a:defRPr sz="2935" b="1">
                <a:solidFill>
                  <a:schemeClr val="tx1">
                    <a:tint val="75000"/>
                  </a:schemeClr>
                </a:solidFill>
              </a:defRPr>
            </a:lvl2pPr>
            <a:lvl3pPr marL="1219200" indent="0" algn="ctr" defTabSz="1219200" fontAlgn="base">
              <a:lnSpc>
                <a:spcPct val="100000"/>
              </a:lnSpc>
              <a:spcBef>
                <a:spcPts val="800"/>
              </a:spcBef>
              <a:spcAft>
                <a:spcPct val="0"/>
              </a:spcAft>
              <a:buClr>
                <a:schemeClr val="accent1"/>
              </a:buClr>
              <a:buFont typeface="Arial" panose="020B0604020202020204" pitchFamily="34" charset="0"/>
              <a:buNone/>
              <a:defRPr sz="2665" b="1">
                <a:solidFill>
                  <a:schemeClr val="tx1">
                    <a:tint val="75000"/>
                  </a:schemeClr>
                </a:solidFill>
              </a:defRPr>
            </a:lvl3pPr>
            <a:lvl4pPr marL="1828800" indent="0" algn="ctr" defTabSz="1219200" fontAlgn="base">
              <a:lnSpc>
                <a:spcPct val="100000"/>
              </a:lnSpc>
              <a:spcBef>
                <a:spcPts val="800"/>
              </a:spcBef>
              <a:spcAft>
                <a:spcPct val="0"/>
              </a:spcAft>
              <a:buClr>
                <a:schemeClr val="accent1"/>
              </a:buClr>
              <a:buFont typeface="Arial" panose="020B0604020202020204" pitchFamily="34" charset="0"/>
              <a:buNone/>
              <a:defRPr sz="2400" b="1">
                <a:solidFill>
                  <a:schemeClr val="tx1">
                    <a:tint val="75000"/>
                  </a:schemeClr>
                </a:solidFill>
              </a:defRPr>
            </a:lvl4pPr>
            <a:lvl5pPr marL="2438400" indent="0" algn="ctr" defTabSz="1219200" fontAlgn="base">
              <a:lnSpc>
                <a:spcPct val="100000"/>
              </a:lnSpc>
              <a:spcBef>
                <a:spcPts val="800"/>
              </a:spcBef>
              <a:spcAft>
                <a:spcPct val="0"/>
              </a:spcAft>
              <a:buClr>
                <a:schemeClr val="accent1"/>
              </a:buClr>
              <a:buFont typeface="Arial" panose="020B0604020202020204" pitchFamily="34" charset="0"/>
              <a:buNone/>
              <a:defRPr sz="2135" b="1">
                <a:solidFill>
                  <a:schemeClr val="tx1">
                    <a:tint val="75000"/>
                  </a:schemeClr>
                </a:solidFill>
              </a:defRPr>
            </a:lvl5pPr>
            <a:lvl6pPr marL="3048000" indent="0" algn="ctr" defTabSz="1219200">
              <a:spcBef>
                <a:spcPct val="20000"/>
              </a:spcBef>
              <a:buFont typeface="Arial" panose="020B0604020202020204" pitchFamily="34" charset="0"/>
              <a:buNone/>
              <a:defRPr sz="2665">
                <a:solidFill>
                  <a:schemeClr val="tx1">
                    <a:tint val="75000"/>
                  </a:schemeClr>
                </a:solidFill>
              </a:defRPr>
            </a:lvl6pPr>
            <a:lvl7pPr marL="3657600" indent="0" algn="ctr" defTabSz="1219200">
              <a:spcBef>
                <a:spcPct val="20000"/>
              </a:spcBef>
              <a:buFont typeface="Arial" panose="020B0604020202020204" pitchFamily="34" charset="0"/>
              <a:buNone/>
              <a:defRPr sz="2665">
                <a:solidFill>
                  <a:schemeClr val="tx1">
                    <a:tint val="75000"/>
                  </a:schemeClr>
                </a:solidFill>
              </a:defRPr>
            </a:lvl7pPr>
            <a:lvl8pPr marL="4267200" indent="0" algn="ctr" defTabSz="1219200">
              <a:spcBef>
                <a:spcPct val="20000"/>
              </a:spcBef>
              <a:buFont typeface="Arial" panose="020B0604020202020204" pitchFamily="34" charset="0"/>
              <a:buNone/>
              <a:defRPr sz="2665">
                <a:solidFill>
                  <a:schemeClr val="tx1">
                    <a:tint val="75000"/>
                  </a:schemeClr>
                </a:solidFill>
              </a:defRPr>
            </a:lvl8pPr>
            <a:lvl9pPr marL="4876800" indent="0" algn="ctr" defTabSz="1219200">
              <a:spcBef>
                <a:spcPct val="20000"/>
              </a:spcBef>
              <a:buFont typeface="Arial" panose="020B0604020202020204" pitchFamily="34" charset="0"/>
              <a:buNone/>
              <a:defRPr sz="2665">
                <a:solidFill>
                  <a:schemeClr val="tx1">
                    <a:tint val="75000"/>
                  </a:schemeClr>
                </a:solidFill>
              </a:defRPr>
            </a:lvl9pPr>
          </a:lstStyle>
          <a:p>
            <a:pPr algn="ctr">
              <a:defRPr/>
            </a:pPr>
            <a:r>
              <a:rPr kumimoji="0" lang="en-US" altLang="zh-CN" sz="1800" b="0" i="0" u="none" strike="noStrike" kern="1200" cap="none" spc="0" normalizeH="0" baseline="0" noProof="0" dirty="0">
                <a:ln>
                  <a:noFill/>
                </a:ln>
                <a:solidFill>
                  <a:prstClr val="black"/>
                </a:solidFill>
                <a:effectLst/>
                <a:uLnTx/>
                <a:uFillTx/>
                <a:latin typeface="+mj-ea"/>
                <a:ea typeface="+mj-ea"/>
                <a:cs typeface="+mn-cs"/>
              </a:rPr>
              <a:t>Institute of Software, Chinese Academy of Sciences</a:t>
            </a: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mj-ea"/>
                <a:ea typeface="+mj-ea"/>
                <a:cs typeface="+mn-cs"/>
              </a:rPr>
              <a:t>China Southern Power Grid</a:t>
            </a:r>
            <a:endParaRPr kumimoji="0" lang="zh-CN" altLang="en-US" sz="1800" b="0" i="0" u="none" strike="noStrike" kern="1200" cap="none" spc="0" normalizeH="0" baseline="0" noProof="0" dirty="0">
              <a:ln>
                <a:noFill/>
              </a:ln>
              <a:solidFill>
                <a:prstClr val="black"/>
              </a:solidFill>
              <a:effectLst/>
              <a:uLnTx/>
              <a:uFillTx/>
              <a:latin typeface="+mj-ea"/>
              <a:ea typeface="+mj-ea"/>
              <a:cs typeface="+mn-cs"/>
            </a:endParaRPr>
          </a:p>
        </p:txBody>
      </p:sp>
      <p:sp>
        <p:nvSpPr>
          <p:cNvPr id="4" name="灯片编号占位符 3"/>
          <p:cNvSpPr txBox="1"/>
          <p:nvPr/>
        </p:nvSpPr>
        <p:spPr bwMode="auto">
          <a:xfrm>
            <a:off x="11423651" y="6523155"/>
            <a:ext cx="768349" cy="319541"/>
          </a:xfrm>
          <a:prstGeom prst="rect">
            <a:avLst/>
          </a:prstGeom>
          <a:solidFill>
            <a:schemeClr val="bg1"/>
          </a:solidFill>
          <a:ln>
            <a:miter lim="800000"/>
          </a:ln>
        </p:spPr>
        <p:txBody>
          <a:bodyPr vert="horz" wrap="square" lIns="91440" tIns="45720" rIns="91440" bIns="45720" numCol="1" anchor="t" anchorCtr="0" compatLnSpc="1"/>
          <a:lstStyle>
            <a:defPPr>
              <a:defRPr lang="zh-CN"/>
            </a:defPPr>
            <a:lvl1pPr marL="0" algn="ctr" defTabSz="914400" rtl="0" eaLnBrk="1" latinLnBrk="0" hangingPunct="1">
              <a:defRPr sz="1600" b="0" kern="1200">
                <a:solidFill>
                  <a:schemeClr val="tx1"/>
                </a:solidFill>
                <a:latin typeface="+mn-lt"/>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3C9D208-63A2-47E0-B644-3B7ABDCD0089}" type="slidenum">
              <a:rPr lang="zh-CN" altLang="en-US" smtClean="0">
                <a:solidFill>
                  <a:srgbClr val="000000"/>
                </a:solidFill>
                <a:latin typeface="Arial" panose="020B0604020202020204" pitchFamily="34" charset="0"/>
              </a:rPr>
              <a:t>1</a:t>
            </a:fld>
            <a:endParaRPr lang="zh-CN" altLang="en-US" dirty="0">
              <a:solidFill>
                <a:srgbClr val="000000"/>
              </a:solidFill>
              <a:latin typeface="Arial" panose="020B0604020202020204" pitchFamily="34" charset="0"/>
            </a:endParaRPr>
          </a:p>
        </p:txBody>
      </p:sp>
      <p:pic>
        <p:nvPicPr>
          <p:cNvPr id="100" name="图片 99"/>
          <p:cNvPicPr/>
          <p:nvPr/>
        </p:nvPicPr>
        <p:blipFill>
          <a:blip r:embed="rId5"/>
          <a:srcRect t="9613" b="23006"/>
          <a:stretch>
            <a:fillRect/>
          </a:stretch>
        </p:blipFill>
        <p:spPr>
          <a:xfrm>
            <a:off x="7532781" y="5245129"/>
            <a:ext cx="2133600" cy="1437640"/>
          </a:xfrm>
          <a:prstGeom prst="rect">
            <a:avLst/>
          </a:prstGeom>
          <a:noFill/>
          <a:ln w="9525">
            <a:noFill/>
          </a:ln>
        </p:spPr>
      </p:pic>
      <p:sp>
        <p:nvSpPr>
          <p:cNvPr id="11" name="文本框 10"/>
          <p:cNvSpPr txBox="1"/>
          <p:nvPr/>
        </p:nvSpPr>
        <p:spPr>
          <a:xfrm>
            <a:off x="1139747" y="8960"/>
            <a:ext cx="9912496" cy="461665"/>
          </a:xfrm>
          <a:prstGeom prst="rect">
            <a:avLst/>
          </a:prstGeom>
          <a:noFill/>
        </p:spPr>
        <p:txBody>
          <a:bodyPr wrap="square" rtlCol="0">
            <a:spAutoFit/>
          </a:bodyPr>
          <a:lstStyle/>
          <a:p>
            <a:pPr algn="ctr"/>
            <a:r>
              <a:rPr lang="en-US" altLang="zh-CN" sz="2400" dirty="0">
                <a:latin typeface="Arial" panose="020B0604020202020204" pitchFamily="34" charset="0"/>
                <a:cs typeface="Arial" panose="020B0604020202020204" pitchFamily="34" charset="0"/>
              </a:rPr>
              <a:t>46th International Conference on Software Engineering</a:t>
            </a:r>
          </a:p>
        </p:txBody>
      </p:sp>
      <p:sp>
        <p:nvSpPr>
          <p:cNvPr id="2" name="矩形 1">
            <a:extLst>
              <a:ext uri="{FF2B5EF4-FFF2-40B4-BE49-F238E27FC236}">
                <a16:creationId xmlns:a16="http://schemas.microsoft.com/office/drawing/2014/main" id="{C54A4144-B90D-B9DF-D794-36808536ECB1}"/>
              </a:ext>
            </a:extLst>
          </p:cNvPr>
          <p:cNvSpPr/>
          <p:nvPr/>
        </p:nvSpPr>
        <p:spPr bwMode="gray">
          <a:xfrm>
            <a:off x="11244470" y="6334539"/>
            <a:ext cx="887895" cy="508157"/>
          </a:xfrm>
          <a:prstGeom prst="rect">
            <a:avLst/>
          </a:prstGeom>
          <a:solidFill>
            <a:schemeClr val="bg1"/>
          </a:solidFill>
          <a:ln w="6350" algn="ctr">
            <a:noFill/>
            <a:miter lim="800000"/>
          </a:ln>
        </p:spPr>
        <p:txBody>
          <a:bodyPr wrap="none" rtlCol="0" anchor="ctr"/>
          <a:lstStyle/>
          <a:p>
            <a:pPr algn="ctr"/>
            <a:endParaRPr lang="zh-CN" altLang="en-US" b="1" dirty="0">
              <a:solidFill>
                <a:schemeClr val="bg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650" y="1143000"/>
            <a:ext cx="10877550" cy="1221740"/>
          </a:xfrm>
        </p:spPr>
        <p:txBody>
          <a:bodyPr/>
          <a:lstStyle/>
          <a:p>
            <a:r>
              <a:rPr lang="en-US" altLang="zh-CN" dirty="0">
                <a:sym typeface="+mn-ea"/>
              </a:rPr>
              <a:t>Given a fault sequence, FaultFuzz runs the target system to deterministically inject faults</a:t>
            </a:r>
          </a:p>
          <a:p>
            <a:pPr lvl="1"/>
            <a:r>
              <a:rPr lang="en-US" altLang="zh-CN" dirty="0">
                <a:sym typeface="+mn-ea"/>
              </a:rPr>
              <a:t>Intercept</a:t>
            </a:r>
            <a:r>
              <a:rPr lang="en-US" altLang="zh-CN" b="1" dirty="0">
                <a:sym typeface="+mn-ea"/>
              </a:rPr>
              <a:t> </a:t>
            </a:r>
            <a:r>
              <a:rPr lang="en-US" altLang="zh-CN" dirty="0">
                <a:sym typeface="+mn-ea"/>
              </a:rPr>
              <a:t>every concerned I/O point</a:t>
            </a:r>
          </a:p>
          <a:p>
            <a:pPr lvl="1"/>
            <a:r>
              <a:rPr lang="en-US" altLang="zh-CN" dirty="0">
                <a:sym typeface="+mn-ea"/>
              </a:rPr>
              <a:t>Send the information to the test controller </a:t>
            </a:r>
          </a:p>
          <a:p>
            <a:pPr lvl="1"/>
            <a:r>
              <a:rPr lang="en-US" altLang="zh-CN" dirty="0">
                <a:sym typeface="+mn-ea"/>
              </a:rPr>
              <a:t>Decide to continue execution or inject a fault</a:t>
            </a:r>
            <a:endParaRPr lang="zh-CN" altLang="en-US" dirty="0"/>
          </a:p>
        </p:txBody>
      </p:sp>
      <p:sp>
        <p:nvSpPr>
          <p:cNvPr id="3" name="标题 2"/>
          <p:cNvSpPr>
            <a:spLocks noGrp="1"/>
          </p:cNvSpPr>
          <p:nvPr>
            <p:ph type="title"/>
          </p:nvPr>
        </p:nvSpPr>
        <p:spPr/>
        <p:txBody>
          <a:bodyPr/>
          <a:lstStyle/>
          <a:p>
            <a:r>
              <a:rPr lang="en-US" altLang="zh-CN" dirty="0">
                <a:ea typeface="微软雅黑" panose="020B0503020204020204" charset="-122"/>
                <a:sym typeface="+mn-ea"/>
              </a:rPr>
              <a:t>Fault Injection Testing</a:t>
            </a:r>
            <a:endParaRPr lang="zh-CN" altLang="en-US"/>
          </a:p>
        </p:txBody>
      </p:sp>
      <p:sp>
        <p:nvSpPr>
          <p:cNvPr id="4" name="灯片编号占位符 3"/>
          <p:cNvSpPr>
            <a:spLocks noGrp="1"/>
          </p:cNvSpPr>
          <p:nvPr>
            <p:ph type="sldNum" sz="quarter" idx="10"/>
          </p:nvPr>
        </p:nvSpPr>
        <p:spPr/>
        <p:txBody>
          <a:bodyPr/>
          <a:lstStyle/>
          <a:p>
            <a:fld id="{33C9D208-63A2-47E0-B644-3B7ABDCD0089}" type="slidenum">
              <a:rPr lang="zh-CN" altLang="en-US" smtClean="0"/>
              <a:t>10</a:t>
            </a:fld>
            <a:endParaRPr lang="zh-CN" altLang="en-US"/>
          </a:p>
        </p:txBody>
      </p:sp>
      <p:pic>
        <p:nvPicPr>
          <p:cNvPr id="28" name="图片 27" descr="图片 4"/>
          <p:cNvPicPr>
            <a:picLocks noChangeAspect="1"/>
          </p:cNvPicPr>
          <p:nvPr/>
        </p:nvPicPr>
        <p:blipFill>
          <a:blip r:embed="rId3"/>
          <a:stretch>
            <a:fillRect/>
          </a:stretch>
        </p:blipFill>
        <p:spPr>
          <a:xfrm>
            <a:off x="6641465" y="4198620"/>
            <a:ext cx="1195705" cy="1195705"/>
          </a:xfrm>
          <a:prstGeom prst="rect">
            <a:avLst/>
          </a:prstGeom>
        </p:spPr>
      </p:pic>
      <p:sp>
        <p:nvSpPr>
          <p:cNvPr id="106" name="矩形: 圆角 105"/>
          <p:cNvSpPr/>
          <p:nvPr/>
        </p:nvSpPr>
        <p:spPr>
          <a:xfrm>
            <a:off x="8009783" y="4827162"/>
            <a:ext cx="2520000" cy="61200"/>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cs typeface="Arial" panose="020B0604020202020204" pitchFamily="34" charset="0"/>
            </a:endParaRPr>
          </a:p>
        </p:txBody>
      </p:sp>
      <p:sp>
        <p:nvSpPr>
          <p:cNvPr id="107" name="椭圆 106"/>
          <p:cNvSpPr/>
          <p:nvPr/>
        </p:nvSpPr>
        <p:spPr>
          <a:xfrm>
            <a:off x="8241181" y="4722930"/>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08" name="椭圆 107"/>
          <p:cNvSpPr/>
          <p:nvPr/>
        </p:nvSpPr>
        <p:spPr>
          <a:xfrm>
            <a:off x="8898263" y="4738046"/>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09" name="椭圆 108"/>
          <p:cNvSpPr/>
          <p:nvPr/>
        </p:nvSpPr>
        <p:spPr>
          <a:xfrm>
            <a:off x="9483965" y="4721039"/>
            <a:ext cx="228600" cy="228600"/>
          </a:xfrm>
          <a:prstGeom prst="ellipse">
            <a:avLst/>
          </a:prstGeom>
          <a:solidFill>
            <a:schemeClr val="bg1"/>
          </a:solidFill>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10" name="椭圆 109"/>
          <p:cNvSpPr/>
          <p:nvPr/>
        </p:nvSpPr>
        <p:spPr>
          <a:xfrm>
            <a:off x="9965958" y="4717864"/>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11" name="文本框 110"/>
          <p:cNvSpPr txBox="1"/>
          <p:nvPr/>
        </p:nvSpPr>
        <p:spPr>
          <a:xfrm>
            <a:off x="6790705" y="5402499"/>
            <a:ext cx="896353" cy="485325"/>
          </a:xfrm>
          <a:prstGeom prst="rect">
            <a:avLst/>
          </a:prstGeom>
          <a:noFill/>
        </p:spPr>
        <p:txBody>
          <a:bodyPr wrap="none" rtlCol="0" anchor="ctr" anchorCtr="0">
            <a:noAutofit/>
          </a:bodyPr>
          <a:lstStyle/>
          <a:p>
            <a:pPr algn="ctr"/>
            <a:r>
              <a:rPr lang="en-US" altLang="zh-CN" sz="1600" b="1" dirty="0">
                <a:latin typeface="Arial" panose="020B0604020202020204" pitchFamily="34" charset="0"/>
                <a:ea typeface="宋体" panose="02010600030101010101" pitchFamily="2" charset="-122"/>
                <a:cs typeface="Arial" panose="020B0604020202020204" pitchFamily="34" charset="0"/>
              </a:rPr>
              <a:t>Controller</a:t>
            </a:r>
          </a:p>
        </p:txBody>
      </p:sp>
      <p:sp>
        <p:nvSpPr>
          <p:cNvPr id="126" name="爆炸形: 14 pt  7"/>
          <p:cNvSpPr/>
          <p:nvPr/>
        </p:nvSpPr>
        <p:spPr>
          <a:xfrm>
            <a:off x="8746370" y="4632156"/>
            <a:ext cx="516890" cy="358140"/>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dirty="0">
              <a:latin typeface="Arial" panose="020B0604020202020204" pitchFamily="34" charset="0"/>
              <a:ea typeface="宋体" panose="02010600030101010101" pitchFamily="2"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6" name="文本框 5"/>
              <p:cNvSpPr txBox="1"/>
              <p:nvPr/>
            </p:nvSpPr>
            <p:spPr>
              <a:xfrm>
                <a:off x="8085455" y="4888230"/>
                <a:ext cx="563880" cy="370205"/>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a:rPr lang="en-US" altLang="zh-CN" sz="1600" b="0" i="1" smtClean="0">
                              <a:latin typeface="Cambria Math" panose="02040503050406030204" pitchFamily="18" charset="0"/>
                              <a:cs typeface="Times New Roman" panose="02020603050405020304" pitchFamily="18" charset="0"/>
                            </a:rPr>
                            <m:t>𝐴</m:t>
                          </m:r>
                        </m:sub>
                        <m:sup>
                          <m:r>
                            <a:rPr lang="en-US" altLang="zh-CN" sz="1600" b="0" i="0" smtClean="0">
                              <a:latin typeface="Cambria Math" panose="02040503050406030204" pitchFamily="18" charset="0"/>
                              <a:cs typeface="Times New Roman" panose="02020603050405020304" pitchFamily="18" charset="0"/>
                            </a:rPr>
                            <m:t>1</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8085455" y="4888230"/>
                <a:ext cx="563880" cy="37020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9286875" y="4888230"/>
                <a:ext cx="563880" cy="370205"/>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a:rPr lang="en-US" altLang="zh-CN" sz="1600" b="0" i="1" smtClean="0">
                              <a:latin typeface="Cambria Math" panose="02040503050406030204" pitchFamily="18" charset="0"/>
                              <a:cs typeface="Times New Roman" panose="02020603050405020304" pitchFamily="18" charset="0"/>
                            </a:rPr>
                            <m:t>𝐵</m:t>
                          </m:r>
                        </m:sub>
                        <m:sup>
                          <m:r>
                            <a:rPr lang="en-US" altLang="zh-CN" sz="1600" b="0" i="0" smtClean="0">
                              <a:latin typeface="Cambria Math" panose="02040503050406030204" pitchFamily="18" charset="0"/>
                              <a:cs typeface="Times New Roman" panose="02020603050405020304" pitchFamily="18" charset="0"/>
                            </a:rPr>
                            <m:t>1</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9286875" y="4888230"/>
                <a:ext cx="563880" cy="37020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742045" y="4891405"/>
                <a:ext cx="563880" cy="370205"/>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m:rPr>
                              <m:sty m:val="p"/>
                            </m:rPr>
                            <a:rPr lang="en-US" altLang="zh-CN" sz="1600">
                              <a:latin typeface="Cambria Math" panose="02040503050406030204" pitchFamily="18" charset="0"/>
                              <a:cs typeface="Times New Roman" panose="02020603050405020304" pitchFamily="18" charset="0"/>
                            </a:rPr>
                            <m:t>A</m:t>
                          </m:r>
                        </m:sub>
                        <m:sup>
                          <m:r>
                            <a:rPr lang="en-US" altLang="zh-CN" sz="1600" b="0" i="1" smtClean="0">
                              <a:latin typeface="Cambria Math" panose="02040503050406030204" pitchFamily="18" charset="0"/>
                              <a:cs typeface="Times New Roman" panose="02020603050405020304" pitchFamily="18" charset="0"/>
                            </a:rPr>
                            <m:t>2</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8742045" y="4891405"/>
                <a:ext cx="563880" cy="37020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9782175" y="4888230"/>
                <a:ext cx="563880" cy="370205"/>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m:rPr>
                              <m:sty m:val="p"/>
                            </m:rPr>
                            <a:rPr lang="en-US" altLang="zh-CN" sz="1600">
                              <a:latin typeface="Cambria Math" panose="02040503050406030204" pitchFamily="18" charset="0"/>
                              <a:cs typeface="Times New Roman" panose="02020603050405020304" pitchFamily="18" charset="0"/>
                            </a:rPr>
                            <m:t>B</m:t>
                          </m:r>
                        </m:sub>
                        <m:sup>
                          <m:r>
                            <a:rPr lang="en-US" altLang="zh-CN" sz="1600">
                              <a:latin typeface="Cambria Math" panose="02040503050406030204" pitchFamily="18" charset="0"/>
                              <a:cs typeface="Times New Roman" panose="02020603050405020304" pitchFamily="18" charset="0"/>
                            </a:rPr>
                            <m:t>2</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782175" y="4888230"/>
                <a:ext cx="563880" cy="37020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496060" y="4109085"/>
                <a:ext cx="2278380" cy="1457960"/>
              </a:xfrm>
              <a:prstGeom prst="rect">
                <a:avLst/>
              </a:prstGeom>
              <a:noFill/>
              <a:ln w="12700" cmpd="sng">
                <a:solidFill>
                  <a:schemeClr val="accent1"/>
                </a:solidFill>
                <a:prstDash val="solid"/>
              </a:ln>
            </p:spPr>
            <p:txBody>
              <a:bodyPr wrap="square" rtlCol="0" anchor="ctr" anchorCtr="0">
                <a:noAutofit/>
              </a:bodyPr>
              <a:lstStyle/>
              <a:p>
                <a:pPr algn="just"/>
                <a:r>
                  <a:rPr lang="en-US" altLang="zh-CN" sz="1600" dirty="0">
                    <a:latin typeface="Arial" panose="020B0604020202020204" pitchFamily="34" charset="0"/>
                    <a:ea typeface="宋体" panose="02010600030101010101" pitchFamily="2" charset="-122"/>
                  </a:rPr>
                  <a:t>......</a:t>
                </a:r>
              </a:p>
              <a:p>
                <a:pPr algn="just"/>
                <a:r>
                  <a:rPr lang="en-US" altLang="zh-CN" sz="1600" dirty="0">
                    <a:latin typeface="Arial" panose="020B0604020202020204" pitchFamily="34" charset="0"/>
                    <a:ea typeface="宋体" panose="02010600030101010101" pitchFamily="2" charset="-122"/>
                  </a:rPr>
                  <a:t>write(disk, data) // </a:t>
                </a:r>
                <a14:m>
                  <m:oMath xmlns:m="http://schemas.openxmlformats.org/officeDocument/2006/math">
                    <m:sSubSup>
                      <m:sSubSupPr>
                        <m:ctrlPr>
                          <a:rPr lang="en-US" altLang="zh-CN" sz="1600" i="1" smtClean="0">
                            <a:latin typeface="Cambria Math" panose="02040503050406030204" pitchFamily="18" charset="0"/>
                            <a:cs typeface="Cambria Math" panose="02040503050406030204" pitchFamily="18" charset="0"/>
                          </a:rPr>
                        </m:ctrlPr>
                      </m:sSubSupPr>
                      <m:e>
                        <m:r>
                          <a:rPr lang="en-US" altLang="zh-CN" sz="1600" i="1" smtClean="0">
                            <a:latin typeface="Cambria Math" panose="02040503050406030204" pitchFamily="18" charset="0"/>
                            <a:cs typeface="Cambria Math" panose="02040503050406030204" pitchFamily="18" charset="0"/>
                          </a:rPr>
                          <m:t>𝐼</m:t>
                        </m:r>
                        <m:r>
                          <m:rPr>
                            <m:sty m:val="p"/>
                          </m:rPr>
                          <a:rPr lang="en-US" altLang="zh-CN" sz="1600">
                            <a:latin typeface="Cambria Math" panose="02040503050406030204" pitchFamily="18" charset="0"/>
                            <a:cs typeface="Times New Roman" panose="02020603050405020304" pitchFamily="18" charset="0"/>
                          </a:rPr>
                          <m:t>O</m:t>
                        </m:r>
                      </m:e>
                      <m:sub>
                        <m:r>
                          <a:rPr lang="en-US" altLang="zh-CN" sz="1600" b="0" i="1" smtClean="0">
                            <a:latin typeface="Cambria Math" panose="02040503050406030204" pitchFamily="18" charset="0"/>
                            <a:cs typeface="Times New Roman" panose="02020603050405020304" pitchFamily="18" charset="0"/>
                          </a:rPr>
                          <m:t>𝐴</m:t>
                        </m:r>
                      </m:sub>
                      <m:sup>
                        <m:r>
                          <a:rPr lang="en-US" altLang="zh-CN" sz="1600" b="0" i="0" smtClean="0">
                            <a:latin typeface="Cambria Math" panose="02040503050406030204" pitchFamily="18" charset="0"/>
                            <a:cs typeface="Times New Roman" panose="02020603050405020304" pitchFamily="18" charset="0"/>
                          </a:rPr>
                          <m:t>1</m:t>
                        </m:r>
                      </m:sup>
                    </m:sSubSup>
                  </m:oMath>
                </a14:m>
                <a:r>
                  <a:rPr lang="en-US" altLang="zh-CN" sz="1600" dirty="0">
                    <a:latin typeface="Arial" panose="020B0604020202020204" pitchFamily="34" charset="0"/>
                    <a:ea typeface="宋体" panose="02010600030101010101" pitchFamily="2" charset="-122"/>
                  </a:rPr>
                  <a:t> </a:t>
                </a:r>
              </a:p>
              <a:p>
                <a:pPr algn="just"/>
                <a:r>
                  <a:rPr lang="en-US" altLang="zh-CN" sz="1600" dirty="0">
                    <a:latin typeface="Arial" panose="020B0604020202020204" pitchFamily="34" charset="0"/>
                    <a:ea typeface="宋体" panose="02010600030101010101" pitchFamily="2" charset="-122"/>
                  </a:rPr>
                  <a:t>......</a:t>
                </a:r>
              </a:p>
              <a:p>
                <a:pPr algn="just"/>
                <a:r>
                  <a:rPr lang="en-US" altLang="zh-CN" sz="1600" dirty="0">
                    <a:latin typeface="Arial" panose="020B0604020202020204" pitchFamily="34" charset="0"/>
                    <a:ea typeface="宋体" panose="02010600030101010101" pitchFamily="2" charset="-122"/>
                  </a:rPr>
                  <a:t>read(peer, data) // </a:t>
                </a:r>
                <a14:m>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m:rPr>
                            <m:sty m:val="p"/>
                          </m:rPr>
                          <a:rPr lang="en-US" altLang="zh-CN" sz="1600">
                            <a:latin typeface="Cambria Math" panose="02040503050406030204" pitchFamily="18" charset="0"/>
                            <a:cs typeface="Times New Roman" panose="02020603050405020304" pitchFamily="18" charset="0"/>
                          </a:rPr>
                          <m:t>A</m:t>
                        </m:r>
                      </m:sub>
                      <m:sup>
                        <m:r>
                          <a:rPr lang="en-US" altLang="zh-CN" sz="1600" b="0" i="1" smtClean="0">
                            <a:latin typeface="Cambria Math" panose="02040503050406030204" pitchFamily="18" charset="0"/>
                            <a:cs typeface="Times New Roman" panose="02020603050405020304" pitchFamily="18" charset="0"/>
                          </a:rPr>
                          <m:t>2</m:t>
                        </m:r>
                      </m:sup>
                    </m:sSubSup>
                  </m:oMath>
                </a14:m>
                <a:endParaRPr lang="en-US" altLang="zh-CN" sz="1600" dirty="0">
                  <a:latin typeface="Arial" panose="020B0604020202020204" pitchFamily="34" charset="0"/>
                  <a:ea typeface="宋体" panose="02010600030101010101" pitchFamily="2" charset="-122"/>
                </a:endParaRPr>
              </a:p>
              <a:p>
                <a:pPr algn="just"/>
                <a:r>
                  <a:rPr lang="en-US" altLang="zh-CN" sz="1600" dirty="0">
                    <a:latin typeface="Arial" panose="020B0604020202020204" pitchFamily="34" charset="0"/>
                    <a:ea typeface="宋体" panose="02010600030101010101" pitchFamily="2" charset="-122"/>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1496060" y="4109085"/>
                <a:ext cx="2278380" cy="1457960"/>
              </a:xfrm>
              <a:prstGeom prst="rect">
                <a:avLst/>
              </a:prstGeom>
              <a:blipFill>
                <a:blip r:embed="rId8"/>
                <a:stretch>
                  <a:fillRect l="-1064" b="-830"/>
                </a:stretch>
              </a:blipFill>
              <a:ln w="12700" cmpd="sng">
                <a:solidFill>
                  <a:schemeClr val="accent1"/>
                </a:solidFill>
                <a:prstDash val="solid"/>
              </a:ln>
            </p:spPr>
            <p:txBody>
              <a:bodyPr/>
              <a:lstStyle/>
              <a:p>
                <a:r>
                  <a:rPr lang="zh-CN" altLang="en-US">
                    <a:noFill/>
                  </a:rPr>
                  <a:t> </a:t>
                </a:r>
              </a:p>
            </p:txBody>
          </p:sp>
        </mc:Fallback>
      </mc:AlternateContent>
      <p:cxnSp>
        <p:nvCxnSpPr>
          <p:cNvPr id="10" name="直接箭头连接符 9"/>
          <p:cNvCxnSpPr/>
          <p:nvPr/>
        </p:nvCxnSpPr>
        <p:spPr>
          <a:xfrm>
            <a:off x="3894455" y="4538980"/>
            <a:ext cx="2406015"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4244975" y="4225925"/>
            <a:ext cx="1926590" cy="342900"/>
          </a:xfrm>
          <a:prstGeom prst="rect">
            <a:avLst/>
          </a:prstGeom>
          <a:noFill/>
        </p:spPr>
        <p:txBody>
          <a:bodyPr wrap="square" rtlCol="0" anchor="ctr" anchorCtr="0">
            <a:noAutofit/>
          </a:bodyPr>
          <a:lstStyle/>
          <a:p>
            <a:pPr algn="ctr"/>
            <a:r>
              <a:rPr lang="zh-CN" altLang="en-US" sz="1600" dirty="0">
                <a:latin typeface="Arial" panose="020B0604020202020204" pitchFamily="34" charset="0"/>
                <a:ea typeface="宋体" panose="02010600030101010101" pitchFamily="2" charset="-122"/>
              </a:rPr>
              <a:t>Can I execute now?</a:t>
            </a:r>
          </a:p>
        </p:txBody>
      </p:sp>
      <p:cxnSp>
        <p:nvCxnSpPr>
          <p:cNvPr id="12" name="直接箭头连接符 11"/>
          <p:cNvCxnSpPr/>
          <p:nvPr/>
        </p:nvCxnSpPr>
        <p:spPr>
          <a:xfrm>
            <a:off x="3901440" y="4634230"/>
            <a:ext cx="2406015" cy="0"/>
          </a:xfrm>
          <a:prstGeom prst="straightConnector1">
            <a:avLst/>
          </a:prstGeom>
          <a:ln w="190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4244975" y="4584065"/>
            <a:ext cx="1926590" cy="304165"/>
          </a:xfrm>
          <a:prstGeom prst="rect">
            <a:avLst/>
          </a:prstGeom>
          <a:noFill/>
        </p:spPr>
        <p:txBody>
          <a:bodyPr wrap="square" rtlCol="0" anchor="ctr" anchorCtr="0">
            <a:noAutofit/>
          </a:bodyPr>
          <a:lstStyle/>
          <a:p>
            <a:pPr algn="ctr"/>
            <a:r>
              <a:rPr lang="en-US" altLang="zh-CN" sz="1600" dirty="0">
                <a:latin typeface="Arial" panose="020B0604020202020204" pitchFamily="34" charset="0"/>
                <a:ea typeface="宋体" panose="02010600030101010101" pitchFamily="2" charset="-122"/>
              </a:rPr>
              <a:t>Yes, you can</a:t>
            </a:r>
          </a:p>
        </p:txBody>
      </p:sp>
      <p:cxnSp>
        <p:nvCxnSpPr>
          <p:cNvPr id="14" name="直接箭头连接符 13"/>
          <p:cNvCxnSpPr/>
          <p:nvPr/>
        </p:nvCxnSpPr>
        <p:spPr>
          <a:xfrm>
            <a:off x="3894455" y="5137150"/>
            <a:ext cx="2406015"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p:nvPr/>
        </p:nvCxnSpPr>
        <p:spPr>
          <a:xfrm>
            <a:off x="3894455" y="5217160"/>
            <a:ext cx="2406015" cy="0"/>
          </a:xfrm>
          <a:prstGeom prst="straightConnector1">
            <a:avLst/>
          </a:prstGeom>
          <a:ln w="190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7" name="爆炸形: 14 pt  7"/>
          <p:cNvSpPr/>
          <p:nvPr/>
        </p:nvSpPr>
        <p:spPr>
          <a:xfrm>
            <a:off x="3639065" y="5203656"/>
            <a:ext cx="516890" cy="358140"/>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2"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1" grpId="2"/>
      <p:bldP spid="13" grpId="1"/>
      <p:bldP spid="13" grpId="2"/>
      <p:bldP spid="17" grpId="1" animBg="1"/>
      <p:bldP spid="17"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FaultFuzz Architecture</a:t>
            </a:r>
            <a:endParaRPr lang="zh-CN" altLang="en-US" dirty="0"/>
          </a:p>
        </p:txBody>
      </p:sp>
      <p:sp>
        <p:nvSpPr>
          <p:cNvPr id="4" name="灯片编号占位符 3"/>
          <p:cNvSpPr>
            <a:spLocks noGrp="1"/>
          </p:cNvSpPr>
          <p:nvPr>
            <p:ph type="sldNum" sz="quarter" idx="10"/>
          </p:nvPr>
        </p:nvSpPr>
        <p:spPr/>
        <p:txBody>
          <a:bodyPr/>
          <a:lstStyle/>
          <a:p>
            <a:fld id="{33C9D208-63A2-47E0-B644-3B7ABDCD0089}" type="slidenum">
              <a:rPr lang="zh-CN" altLang="en-US" smtClean="0"/>
              <a:t>11</a:t>
            </a:fld>
            <a:endParaRPr lang="zh-CN" altLang="en-US"/>
          </a:p>
        </p:txBody>
      </p:sp>
      <p:sp>
        <p:nvSpPr>
          <p:cNvPr id="215" name="圆角矩形 214"/>
          <p:cNvSpPr/>
          <p:nvPr>
            <p:custDataLst>
              <p:tags r:id="rId1"/>
            </p:custDataLst>
          </p:nvPr>
        </p:nvSpPr>
        <p:spPr>
          <a:xfrm>
            <a:off x="2022378" y="1295905"/>
            <a:ext cx="7927974" cy="1261509"/>
          </a:xfrm>
          <a:prstGeom prst="roundRect">
            <a:avLst>
              <a:gd name="adj" fmla="val 9503"/>
            </a:avLst>
          </a:prstGeom>
          <a:solidFill>
            <a:schemeClr val="accent1">
              <a:lumMod val="40000"/>
              <a:lumOff val="60000"/>
            </a:schemeClr>
          </a:solidFill>
          <a:ln w="28575" cap="flat" cmpd="sng" algn="ctr">
            <a:noFill/>
            <a:prstDash val="solid"/>
            <a:miter lim="800000"/>
            <a:headEnd type="none" w="med" len="med"/>
            <a:tailEnd type="none" w="med" len="med"/>
          </a:ln>
          <a:effectLst/>
        </p:spPr>
        <p:txBody>
          <a:bodyPr vert="horz" wrap="square" lIns="91442" tIns="45720" rIns="91442" bIns="45720" numCol="1" rtlCol="0" anchor="ctr" anchorCtr="0" compatLnSpc="1">
            <a:noAutofit/>
          </a:bodyPr>
          <a:lstStyle/>
          <a:p>
            <a:pPr algn="ctr" defTabSz="914400" fontAlgn="base">
              <a:spcBef>
                <a:spcPct val="20000"/>
              </a:spcBef>
              <a:spcAft>
                <a:spcPct val="0"/>
              </a:spcAft>
              <a:buClr>
                <a:srgbClr val="FF3300"/>
              </a:buClr>
              <a:buSzPct val="75000"/>
            </a:pPr>
            <a:endParaRPr lang="zh-CN" altLang="en-US" dirty="0">
              <a:solidFill>
                <a:sysClr val="windowText" lastClr="000000"/>
              </a:solidFill>
              <a:latin typeface="Arial" panose="020B0604020202020204" pitchFamily="34" charset="0"/>
              <a:ea typeface="宋体" panose="02010600030101010101" pitchFamily="2" charset="-122"/>
              <a:cs typeface="Linux Libertine O" panose="02000503000000000000" pitchFamily="50" charset="0"/>
            </a:endParaRPr>
          </a:p>
        </p:txBody>
      </p:sp>
      <p:sp>
        <p:nvSpPr>
          <p:cNvPr id="216" name="圆角矩形 215"/>
          <p:cNvSpPr/>
          <p:nvPr>
            <p:custDataLst>
              <p:tags r:id="rId2"/>
            </p:custDataLst>
          </p:nvPr>
        </p:nvSpPr>
        <p:spPr>
          <a:xfrm>
            <a:off x="2004598" y="3064911"/>
            <a:ext cx="7945754" cy="2282190"/>
          </a:xfrm>
          <a:prstGeom prst="roundRect">
            <a:avLst>
              <a:gd name="adj" fmla="val 4516"/>
            </a:avLst>
          </a:prstGeom>
          <a:solidFill>
            <a:schemeClr val="accent2">
              <a:lumMod val="40000"/>
              <a:lumOff val="60000"/>
            </a:schemeClr>
          </a:solidFill>
          <a:ln w="28575" cap="flat" cmpd="sng" algn="ctr">
            <a:noFill/>
            <a:prstDash val="solid"/>
            <a:miter lim="800000"/>
            <a:headEnd type="none" w="med" len="med"/>
            <a:tailEnd type="none" w="med" len="med"/>
          </a:ln>
          <a:effectLst/>
        </p:spPr>
        <p:txBody>
          <a:bodyPr vert="horz" wrap="square" lIns="91442" tIns="45720" rIns="91442" bIns="45720" numCol="1" rtlCol="0" anchor="ctr" anchorCtr="0" compatLnSpc="1">
            <a:noAutofit/>
          </a:bodyPr>
          <a:lstStyle/>
          <a:p>
            <a:pPr algn="ctr" defTabSz="914400" fontAlgn="base">
              <a:spcBef>
                <a:spcPct val="20000"/>
              </a:spcBef>
              <a:spcAft>
                <a:spcPct val="0"/>
              </a:spcAft>
              <a:buClr>
                <a:srgbClr val="FF3300"/>
              </a:buClr>
              <a:buSzPct val="75000"/>
            </a:pPr>
            <a:endParaRPr lang="zh-CN" altLang="en-US" dirty="0">
              <a:solidFill>
                <a:sysClr val="windowText" lastClr="000000"/>
              </a:solidFill>
              <a:latin typeface="Arial" panose="020B0604020202020204" pitchFamily="34" charset="0"/>
              <a:ea typeface="宋体" panose="02010600030101010101" pitchFamily="2" charset="-122"/>
              <a:cs typeface="Linux Libertine O" panose="02000503000000000000" pitchFamily="50" charset="0"/>
            </a:endParaRPr>
          </a:p>
        </p:txBody>
      </p:sp>
      <p:sp>
        <p:nvSpPr>
          <p:cNvPr id="217" name="圆角矩形 216"/>
          <p:cNvSpPr/>
          <p:nvPr/>
        </p:nvSpPr>
        <p:spPr>
          <a:xfrm>
            <a:off x="2003748" y="5639837"/>
            <a:ext cx="7945755" cy="689096"/>
          </a:xfrm>
          <a:prstGeom prst="roundRect">
            <a:avLst>
              <a:gd name="adj" fmla="val 9628"/>
            </a:avLst>
          </a:prstGeom>
          <a:solidFill>
            <a:schemeClr val="accent5">
              <a:lumMod val="20000"/>
              <a:lumOff val="80000"/>
            </a:schemeClr>
          </a:solidFill>
          <a:ln w="28575" cap="flat" cmpd="sng" algn="ctr">
            <a:noFill/>
            <a:prstDash val="solid"/>
            <a:miter lim="800000"/>
            <a:headEnd type="none" w="med" len="med"/>
            <a:tailEnd type="none" w="med" len="med"/>
          </a:ln>
          <a:effectLst/>
        </p:spPr>
        <p:txBody>
          <a:bodyPr vert="horz" wrap="square" lIns="91442" tIns="45720" rIns="91442" bIns="45720" numCol="1" rtlCol="0" anchor="ctr" anchorCtr="0" compatLnSpc="1">
            <a:noAutofit/>
          </a:bodyPr>
          <a:lstStyle/>
          <a:p>
            <a:pPr algn="ctr" defTabSz="914400" fontAlgn="base">
              <a:spcBef>
                <a:spcPct val="20000"/>
              </a:spcBef>
              <a:spcAft>
                <a:spcPct val="0"/>
              </a:spcAft>
              <a:buClr>
                <a:srgbClr val="FF3300"/>
              </a:buClr>
              <a:buSzPct val="75000"/>
            </a:pPr>
            <a:endParaRPr lang="zh-CN" altLang="en-US" dirty="0">
              <a:solidFill>
                <a:sysClr val="windowText" lastClr="000000"/>
              </a:solidFill>
              <a:latin typeface="Arial" panose="020B0604020202020204" pitchFamily="34" charset="0"/>
              <a:ea typeface="宋体" panose="02010600030101010101" pitchFamily="2" charset="-122"/>
              <a:cs typeface="Linux Libertine O" panose="02000503000000000000" pitchFamily="50" charset="0"/>
            </a:endParaRPr>
          </a:p>
        </p:txBody>
      </p:sp>
      <p:pic>
        <p:nvPicPr>
          <p:cNvPr id="218" name="图片 217" descr="图片 4"/>
          <p:cNvPicPr>
            <a:picLocks noChangeAspect="1"/>
          </p:cNvPicPr>
          <p:nvPr/>
        </p:nvPicPr>
        <p:blipFill>
          <a:blip r:embed="rId35"/>
          <a:stretch>
            <a:fillRect/>
          </a:stretch>
        </p:blipFill>
        <p:spPr>
          <a:xfrm>
            <a:off x="8835290" y="5783346"/>
            <a:ext cx="488315" cy="488315"/>
          </a:xfrm>
          <a:prstGeom prst="rect">
            <a:avLst/>
          </a:prstGeom>
        </p:spPr>
      </p:pic>
      <p:pic>
        <p:nvPicPr>
          <p:cNvPr id="219" name="图片 218" descr="图片 4"/>
          <p:cNvPicPr>
            <a:picLocks noChangeAspect="1"/>
          </p:cNvPicPr>
          <p:nvPr>
            <p:custDataLst>
              <p:tags r:id="rId3"/>
            </p:custDataLst>
          </p:nvPr>
        </p:nvPicPr>
        <p:blipFill>
          <a:blip r:embed="rId35"/>
          <a:stretch>
            <a:fillRect/>
          </a:stretch>
        </p:blipFill>
        <p:spPr>
          <a:xfrm>
            <a:off x="6679546" y="5800866"/>
            <a:ext cx="488315" cy="488315"/>
          </a:xfrm>
          <a:prstGeom prst="rect">
            <a:avLst/>
          </a:prstGeom>
        </p:spPr>
      </p:pic>
      <p:pic>
        <p:nvPicPr>
          <p:cNvPr id="220" name="图片 219" descr="图片 4"/>
          <p:cNvPicPr>
            <a:picLocks noChangeAspect="1"/>
          </p:cNvPicPr>
          <p:nvPr>
            <p:custDataLst>
              <p:tags r:id="rId4"/>
            </p:custDataLst>
          </p:nvPr>
        </p:nvPicPr>
        <p:blipFill>
          <a:blip r:embed="rId35"/>
          <a:stretch>
            <a:fillRect/>
          </a:stretch>
        </p:blipFill>
        <p:spPr>
          <a:xfrm>
            <a:off x="4643898" y="5800866"/>
            <a:ext cx="488315" cy="488315"/>
          </a:xfrm>
          <a:prstGeom prst="rect">
            <a:avLst/>
          </a:prstGeom>
        </p:spPr>
      </p:pic>
      <p:sp>
        <p:nvSpPr>
          <p:cNvPr id="221" name="文本框 220"/>
          <p:cNvSpPr txBox="1"/>
          <p:nvPr/>
        </p:nvSpPr>
        <p:spPr>
          <a:xfrm>
            <a:off x="3492008" y="5851666"/>
            <a:ext cx="1154430" cy="274955"/>
          </a:xfrm>
          <a:prstGeom prst="rect">
            <a:avLst/>
          </a:prstGeom>
          <a:solidFill>
            <a:sysClr val="window" lastClr="FFFFFF"/>
          </a:solidFill>
          <a:ln>
            <a:solidFill>
              <a:sysClr val="windowText" lastClr="000000"/>
            </a:solidFill>
          </a:ln>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Observer</a:t>
            </a:r>
          </a:p>
        </p:txBody>
      </p:sp>
      <p:sp>
        <p:nvSpPr>
          <p:cNvPr id="222" name="文本框 221"/>
          <p:cNvSpPr txBox="1"/>
          <p:nvPr>
            <p:custDataLst>
              <p:tags r:id="rId5"/>
            </p:custDataLst>
          </p:nvPr>
        </p:nvSpPr>
        <p:spPr>
          <a:xfrm>
            <a:off x="5525116" y="5851666"/>
            <a:ext cx="1154430" cy="274955"/>
          </a:xfrm>
          <a:prstGeom prst="rect">
            <a:avLst/>
          </a:prstGeom>
          <a:solidFill>
            <a:sysClr val="window" lastClr="FFFFFF"/>
          </a:solidFill>
          <a:ln>
            <a:solidFill>
              <a:sysClr val="windowText" lastClr="000000"/>
            </a:solidFill>
          </a:ln>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Observer</a:t>
            </a:r>
          </a:p>
        </p:txBody>
      </p:sp>
      <p:sp>
        <p:nvSpPr>
          <p:cNvPr id="223" name="文本框 222"/>
          <p:cNvSpPr txBox="1"/>
          <p:nvPr>
            <p:custDataLst>
              <p:tags r:id="rId6"/>
            </p:custDataLst>
          </p:nvPr>
        </p:nvSpPr>
        <p:spPr>
          <a:xfrm>
            <a:off x="7622440" y="5829066"/>
            <a:ext cx="1154430" cy="273685"/>
          </a:xfrm>
          <a:prstGeom prst="rect">
            <a:avLst/>
          </a:prstGeom>
          <a:solidFill>
            <a:sysClr val="window" lastClr="FFFFFF"/>
          </a:solidFill>
          <a:ln>
            <a:solidFill>
              <a:sysClr val="windowText" lastClr="000000"/>
            </a:solidFill>
          </a:ln>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Observer</a:t>
            </a:r>
          </a:p>
        </p:txBody>
      </p:sp>
      <p:sp>
        <p:nvSpPr>
          <p:cNvPr id="224" name="文本框 223"/>
          <p:cNvSpPr txBox="1"/>
          <p:nvPr>
            <p:custDataLst>
              <p:tags r:id="rId7"/>
            </p:custDataLst>
          </p:nvPr>
        </p:nvSpPr>
        <p:spPr>
          <a:xfrm>
            <a:off x="2944397" y="3687846"/>
            <a:ext cx="6791302" cy="1551940"/>
          </a:xfrm>
          <a:prstGeom prst="rect">
            <a:avLst/>
          </a:prstGeom>
          <a:solidFill>
            <a:schemeClr val="accent2">
              <a:lumMod val="20000"/>
              <a:lumOff val="80000"/>
            </a:schemeClr>
          </a:solidFill>
          <a:ln>
            <a:solidFill>
              <a:sysClr val="windowText" lastClr="000000"/>
            </a:solidFill>
          </a:ln>
        </p:spPr>
        <p:txBody>
          <a:bodyPr wrap="square" rtlCol="0" anchor="ctr" anchorCtr="0">
            <a:noAutofit/>
          </a:bodyPr>
          <a:lstStyle/>
          <a:p>
            <a:pPr algn="ctr"/>
            <a:endParaRPr lang="en-US" altLang="zh-CN" dirty="0">
              <a:latin typeface="Arial" panose="020B0604020202020204" pitchFamily="34" charset="0"/>
              <a:ea typeface="宋体" panose="02010600030101010101" pitchFamily="2" charset="-122"/>
            </a:endParaRPr>
          </a:p>
        </p:txBody>
      </p:sp>
      <p:sp>
        <p:nvSpPr>
          <p:cNvPr id="225" name="椭圆 224"/>
          <p:cNvSpPr/>
          <p:nvPr/>
        </p:nvSpPr>
        <p:spPr>
          <a:xfrm>
            <a:off x="3432687" y="3806678"/>
            <a:ext cx="3202353" cy="351687"/>
          </a:xfrm>
          <a:prstGeom prst="ellipse">
            <a:avLst/>
          </a:prstGeom>
          <a:solidFill>
            <a:sysClr val="window" lastClr="FFFFFF"/>
          </a:solidFill>
          <a:ln>
            <a:solidFill>
              <a:sysClr val="windowText" lastClr="000000"/>
            </a:solidFill>
          </a:ln>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Fault sequence pool</a:t>
            </a:r>
          </a:p>
        </p:txBody>
      </p:sp>
      <p:sp>
        <p:nvSpPr>
          <p:cNvPr id="226" name="文本框 225"/>
          <p:cNvSpPr txBox="1"/>
          <p:nvPr>
            <p:custDataLst>
              <p:tags r:id="rId8"/>
            </p:custDataLst>
          </p:nvPr>
        </p:nvSpPr>
        <p:spPr>
          <a:xfrm>
            <a:off x="3651152" y="4437781"/>
            <a:ext cx="2765425" cy="553720"/>
          </a:xfrm>
          <a:prstGeom prst="rect">
            <a:avLst/>
          </a:prstGeom>
          <a:solidFill>
            <a:sysClr val="window" lastClr="FFFFFF"/>
          </a:solidFill>
          <a:ln>
            <a:solidFill>
              <a:sysClr val="windowText" lastClr="000000"/>
            </a:solidFill>
          </a:ln>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Fault sequence generation and mutation</a:t>
            </a:r>
          </a:p>
        </p:txBody>
      </p:sp>
      <p:sp>
        <p:nvSpPr>
          <p:cNvPr id="227" name="文本框 226"/>
          <p:cNvSpPr txBox="1"/>
          <p:nvPr>
            <p:custDataLst>
              <p:tags r:id="rId9"/>
            </p:custDataLst>
          </p:nvPr>
        </p:nvSpPr>
        <p:spPr>
          <a:xfrm>
            <a:off x="6844144" y="3812135"/>
            <a:ext cx="2748662" cy="351687"/>
          </a:xfrm>
          <a:prstGeom prst="rect">
            <a:avLst/>
          </a:prstGeom>
          <a:solidFill>
            <a:sysClr val="window" lastClr="FFFFFF"/>
          </a:solidFill>
          <a:ln>
            <a:solidFill>
              <a:sysClr val="windowText" lastClr="000000"/>
            </a:solidFill>
          </a:ln>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Fault sequence selection</a:t>
            </a:r>
          </a:p>
        </p:txBody>
      </p:sp>
      <p:sp>
        <p:nvSpPr>
          <p:cNvPr id="228" name="文本框 227"/>
          <p:cNvSpPr txBox="1"/>
          <p:nvPr>
            <p:custDataLst>
              <p:tags r:id="rId10"/>
            </p:custDataLst>
          </p:nvPr>
        </p:nvSpPr>
        <p:spPr>
          <a:xfrm>
            <a:off x="6844144" y="4536600"/>
            <a:ext cx="2748662" cy="374459"/>
          </a:xfrm>
          <a:prstGeom prst="rect">
            <a:avLst/>
          </a:prstGeom>
          <a:solidFill>
            <a:sysClr val="window" lastClr="FFFFFF"/>
          </a:solidFill>
          <a:ln>
            <a:solidFill>
              <a:sysClr val="windowText" lastClr="000000"/>
            </a:solidFill>
          </a:ln>
        </p:spPr>
        <p:txBody>
          <a:bodyPr wrap="square" rtlCol="0" anchor="t" anchorCtr="0">
            <a:noAutofit/>
          </a:bodyPr>
          <a:lstStyle/>
          <a:p>
            <a:pPr algn="ctr"/>
            <a:r>
              <a:rPr lang="en-US" altLang="zh-CN" dirty="0">
                <a:latin typeface="Arial" panose="020B0604020202020204" pitchFamily="34" charset="0"/>
                <a:ea typeface="宋体" panose="02010600030101010101" pitchFamily="2" charset="-122"/>
              </a:rPr>
              <a:t>Fault injection testing</a:t>
            </a:r>
          </a:p>
        </p:txBody>
      </p:sp>
      <p:sp>
        <p:nvSpPr>
          <p:cNvPr id="229" name="文本框 228"/>
          <p:cNvSpPr txBox="1"/>
          <p:nvPr>
            <p:custDataLst>
              <p:tags r:id="rId11"/>
            </p:custDataLst>
          </p:nvPr>
        </p:nvSpPr>
        <p:spPr>
          <a:xfrm>
            <a:off x="2944026" y="3167523"/>
            <a:ext cx="6813286" cy="313177"/>
          </a:xfrm>
          <a:prstGeom prst="rect">
            <a:avLst/>
          </a:prstGeom>
          <a:solidFill>
            <a:schemeClr val="accent2">
              <a:lumMod val="20000"/>
              <a:lumOff val="80000"/>
            </a:schemeClr>
          </a:solidFill>
          <a:ln>
            <a:solidFill>
              <a:sysClr val="windowText" lastClr="000000"/>
            </a:solidFill>
          </a:ln>
        </p:spPr>
        <p:txBody>
          <a:bodyPr wrap="square" rtlCol="0" anchor="ctr" anchorCtr="0">
            <a:noAutofit/>
          </a:bodyPr>
          <a:lstStyle/>
          <a:p>
            <a:pPr algn="ctr"/>
            <a:r>
              <a:rPr lang="en-US" altLang="zh-CN" dirty="0" err="1">
                <a:latin typeface="Arial" panose="020B0604020202020204" pitchFamily="34" charset="0"/>
                <a:ea typeface="宋体" panose="02010600030101010101" pitchFamily="2" charset="-122"/>
              </a:rPr>
              <a:t>SpringBoot</a:t>
            </a:r>
            <a:r>
              <a:rPr lang="en-US" altLang="zh-CN" dirty="0">
                <a:latin typeface="Arial" panose="020B0604020202020204" pitchFamily="34" charset="0"/>
                <a:ea typeface="宋体" panose="02010600030101010101" pitchFamily="2" charset="-122"/>
              </a:rPr>
              <a:t> Web Server</a:t>
            </a:r>
          </a:p>
        </p:txBody>
      </p:sp>
      <p:sp>
        <p:nvSpPr>
          <p:cNvPr id="230" name="文本框 229"/>
          <p:cNvSpPr txBox="1"/>
          <p:nvPr>
            <p:custDataLst>
              <p:tags r:id="rId12"/>
            </p:custDataLst>
          </p:nvPr>
        </p:nvSpPr>
        <p:spPr>
          <a:xfrm>
            <a:off x="2974242" y="1480340"/>
            <a:ext cx="6783070" cy="868653"/>
          </a:xfrm>
          <a:prstGeom prst="rect">
            <a:avLst/>
          </a:prstGeom>
          <a:solidFill>
            <a:schemeClr val="accent1">
              <a:lumMod val="20000"/>
              <a:lumOff val="80000"/>
            </a:schemeClr>
          </a:solidFill>
          <a:ln>
            <a:solidFill>
              <a:sysClr val="windowText" lastClr="000000"/>
            </a:solidFill>
          </a:ln>
        </p:spPr>
        <p:txBody>
          <a:bodyPr wrap="square" tIns="100965" rtlCol="0" anchor="ctr" anchorCtr="0">
            <a:noAutofit/>
          </a:bodyPr>
          <a:lstStyle/>
          <a:p>
            <a:pPr algn="ctr"/>
            <a:r>
              <a:rPr lang="en-US" altLang="zh-CN" dirty="0">
                <a:latin typeface="Arial" panose="020B0604020202020204" pitchFamily="34" charset="0"/>
                <a:ea typeface="宋体" panose="02010600030101010101" pitchFamily="2" charset="-122"/>
              </a:rPr>
              <a:t>UI with </a:t>
            </a:r>
            <a:r>
              <a:rPr lang="en-US" altLang="zh-CN" dirty="0" err="1">
                <a:latin typeface="Arial" panose="020B0604020202020204" pitchFamily="34" charset="0"/>
                <a:ea typeface="宋体" panose="02010600030101010101" pitchFamily="2" charset="-122"/>
              </a:rPr>
              <a:t>Appsmith</a:t>
            </a: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 </a:t>
            </a:r>
          </a:p>
        </p:txBody>
      </p:sp>
      <p:sp>
        <p:nvSpPr>
          <p:cNvPr id="231" name="文本框 230"/>
          <p:cNvSpPr txBox="1"/>
          <p:nvPr/>
        </p:nvSpPr>
        <p:spPr>
          <a:xfrm>
            <a:off x="2544606" y="2646612"/>
            <a:ext cx="1278583" cy="368300"/>
          </a:xfrm>
          <a:prstGeom prst="rect">
            <a:avLst/>
          </a:prstGeom>
          <a:noFill/>
        </p:spPr>
        <p:txBody>
          <a:bodyPr wrap="square" rIns="17780" rtlCol="0" anchor="ctr" anchorCtr="0">
            <a:noAutofit/>
          </a:bodyPr>
          <a:lstStyle/>
          <a:p>
            <a:pPr algn="l"/>
            <a:r>
              <a:rPr lang="en-US" altLang="zh-CN" dirty="0">
                <a:latin typeface="Arial" panose="020B0604020202020204" pitchFamily="34" charset="0"/>
                <a:ea typeface="宋体" panose="02010600030101010101" pitchFamily="2" charset="-122"/>
              </a:rPr>
              <a:t>workloads </a:t>
            </a:r>
          </a:p>
        </p:txBody>
      </p:sp>
      <p:cxnSp>
        <p:nvCxnSpPr>
          <p:cNvPr id="232" name="直接箭头连接符 231"/>
          <p:cNvCxnSpPr>
            <a:stCxn id="226" idx="0"/>
            <a:endCxn id="225" idx="4"/>
          </p:cNvCxnSpPr>
          <p:nvPr>
            <p:custDataLst>
              <p:tags r:id="rId13"/>
            </p:custDataLst>
          </p:nvPr>
        </p:nvCxnSpPr>
        <p:spPr>
          <a:xfrm flipH="1" flipV="1">
            <a:off x="5033864" y="4158365"/>
            <a:ext cx="1" cy="279416"/>
          </a:xfrm>
          <a:prstGeom prst="straightConnector1">
            <a:avLst/>
          </a:prstGeom>
          <a:noFill/>
          <a:ln w="19050" cap="flat" cmpd="sng" algn="ctr">
            <a:solidFill>
              <a:sysClr val="windowText" lastClr="000000"/>
            </a:solidFill>
            <a:prstDash val="solid"/>
            <a:miter lim="800000"/>
            <a:headEnd type="none" w="med" len="med"/>
            <a:tailEnd type="arrow" w="med" len="med"/>
          </a:ln>
          <a:effectLst/>
        </p:spPr>
      </p:cxnSp>
      <p:cxnSp>
        <p:nvCxnSpPr>
          <p:cNvPr id="233" name="直接箭头连接符 232"/>
          <p:cNvCxnSpPr>
            <a:stCxn id="225" idx="6"/>
            <a:endCxn id="227" idx="1"/>
          </p:cNvCxnSpPr>
          <p:nvPr>
            <p:custDataLst>
              <p:tags r:id="rId14"/>
            </p:custDataLst>
          </p:nvPr>
        </p:nvCxnSpPr>
        <p:spPr>
          <a:xfrm>
            <a:off x="6635040" y="3982522"/>
            <a:ext cx="209104" cy="5457"/>
          </a:xfrm>
          <a:prstGeom prst="straightConnector1">
            <a:avLst/>
          </a:prstGeom>
          <a:noFill/>
          <a:ln w="19050" cap="flat" cmpd="sng" algn="ctr">
            <a:solidFill>
              <a:sysClr val="windowText" lastClr="000000"/>
            </a:solidFill>
            <a:prstDash val="solid"/>
            <a:miter lim="800000"/>
            <a:headEnd type="none" w="med" len="med"/>
            <a:tailEnd type="arrow" w="med" len="med"/>
          </a:ln>
          <a:effectLst/>
        </p:spPr>
      </p:cxnSp>
      <p:cxnSp>
        <p:nvCxnSpPr>
          <p:cNvPr id="234" name="直接箭头连接符 233"/>
          <p:cNvCxnSpPr>
            <a:cxnSpLocks/>
            <a:stCxn id="228" idx="1"/>
            <a:endCxn id="226" idx="3"/>
          </p:cNvCxnSpPr>
          <p:nvPr>
            <p:custDataLst>
              <p:tags r:id="rId15"/>
            </p:custDataLst>
          </p:nvPr>
        </p:nvCxnSpPr>
        <p:spPr>
          <a:xfrm flipH="1" flipV="1">
            <a:off x="6416577" y="4714641"/>
            <a:ext cx="427567" cy="9189"/>
          </a:xfrm>
          <a:prstGeom prst="straightConnector1">
            <a:avLst/>
          </a:prstGeom>
          <a:noFill/>
          <a:ln w="19050" cap="flat" cmpd="sng" algn="ctr">
            <a:solidFill>
              <a:sysClr val="windowText" lastClr="000000"/>
            </a:solidFill>
            <a:prstDash val="solid"/>
            <a:miter lim="800000"/>
            <a:headEnd type="none" w="med" len="med"/>
            <a:tailEnd type="arrow" w="med" len="med"/>
          </a:ln>
          <a:effectLst/>
        </p:spPr>
      </p:cxnSp>
      <p:cxnSp>
        <p:nvCxnSpPr>
          <p:cNvPr id="235" name="直接箭头连接符 234"/>
          <p:cNvCxnSpPr/>
          <p:nvPr>
            <p:custDataLst>
              <p:tags r:id="rId16"/>
            </p:custDataLst>
          </p:nvPr>
        </p:nvCxnSpPr>
        <p:spPr>
          <a:xfrm>
            <a:off x="5525097" y="2582946"/>
            <a:ext cx="0" cy="481965"/>
          </a:xfrm>
          <a:prstGeom prst="straightConnector1">
            <a:avLst/>
          </a:prstGeom>
          <a:noFill/>
          <a:ln w="19050" cap="flat" cmpd="sng" algn="ctr">
            <a:solidFill>
              <a:sysClr val="windowText" lastClr="000000"/>
            </a:solidFill>
            <a:prstDash val="solid"/>
            <a:miter lim="800000"/>
            <a:headEnd type="none" w="med" len="med"/>
            <a:tailEnd type="arrow" w="med" len="med"/>
          </a:ln>
          <a:effectLst/>
        </p:spPr>
      </p:cxnSp>
      <p:pic>
        <p:nvPicPr>
          <p:cNvPr id="236" name="Picture 6" descr="Workload Icon #119245 - Free Icons Library"/>
          <p:cNvPicPr>
            <a:picLocks noChangeAspect="1" noChangeArrowheads="1"/>
          </p:cNvPicPr>
          <p:nvPr>
            <p:custDataLst>
              <p:tags r:id="rId17"/>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a:off x="3676639" y="2646863"/>
            <a:ext cx="373119" cy="373119"/>
          </a:xfrm>
          <a:prstGeom prst="rect">
            <a:avLst/>
          </a:prstGeom>
          <a:noFill/>
          <a:extLst>
            <a:ext uri="{909E8E84-426E-40DD-AFC4-6F175D3DCCD1}">
              <a14:hiddenFill xmlns:a14="http://schemas.microsoft.com/office/drawing/2010/main">
                <a:solidFill>
                  <a:srgbClr val="FFFFFF"/>
                </a:solidFill>
              </a14:hiddenFill>
            </a:ext>
          </a:extLst>
        </p:spPr>
      </p:pic>
      <p:sp>
        <p:nvSpPr>
          <p:cNvPr id="237" name="文本框 236"/>
          <p:cNvSpPr txBox="1"/>
          <p:nvPr>
            <p:custDataLst>
              <p:tags r:id="rId18"/>
            </p:custDataLst>
          </p:nvPr>
        </p:nvSpPr>
        <p:spPr>
          <a:xfrm>
            <a:off x="3944782" y="2654232"/>
            <a:ext cx="1520825" cy="337820"/>
          </a:xfrm>
          <a:prstGeom prst="rect">
            <a:avLst/>
          </a:prstGeom>
          <a:noFill/>
        </p:spPr>
        <p:txBody>
          <a:bodyPr wrap="square" rIns="17780" rtlCol="0" anchor="ctr" anchorCtr="0">
            <a:noAutofit/>
          </a:bodyPr>
          <a:lstStyle/>
          <a:p>
            <a:pPr algn="l"/>
            <a:r>
              <a:rPr lang="en-US" altLang="zh-CN" dirty="0">
                <a:latin typeface="Arial" panose="020B0604020202020204" pitchFamily="34" charset="0"/>
                <a:ea typeface="宋体" panose="02010600030101010101" pitchFamily="2" charset="-122"/>
              </a:rPr>
              <a:t>configuration</a:t>
            </a:r>
          </a:p>
        </p:txBody>
      </p:sp>
      <p:sp>
        <p:nvSpPr>
          <p:cNvPr id="238" name="文本框 237"/>
          <p:cNvSpPr txBox="1"/>
          <p:nvPr>
            <p:custDataLst>
              <p:tags r:id="rId19"/>
            </p:custDataLst>
          </p:nvPr>
        </p:nvSpPr>
        <p:spPr>
          <a:xfrm>
            <a:off x="7998973" y="2606666"/>
            <a:ext cx="900430" cy="354330"/>
          </a:xfrm>
          <a:prstGeom prst="rect">
            <a:avLst/>
          </a:prstGeom>
          <a:noFill/>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results</a:t>
            </a:r>
          </a:p>
        </p:txBody>
      </p:sp>
      <p:grpSp>
        <p:nvGrpSpPr>
          <p:cNvPr id="239" name="组合 238"/>
          <p:cNvGrpSpPr/>
          <p:nvPr/>
        </p:nvGrpSpPr>
        <p:grpSpPr>
          <a:xfrm>
            <a:off x="7644087" y="2500246"/>
            <a:ext cx="450799" cy="462004"/>
            <a:chOff x="6548467" y="2199438"/>
            <a:chExt cx="634390" cy="694716"/>
          </a:xfrm>
        </p:grpSpPr>
        <p:pic>
          <p:nvPicPr>
            <p:cNvPr id="240" name="图片 239" descr="图片 9"/>
            <p:cNvPicPr>
              <a:picLocks noChangeAspect="1"/>
            </p:cNvPicPr>
            <p:nvPr/>
          </p:nvPicPr>
          <p:blipFill>
            <a:blip r:embed="rId37"/>
            <a:stretch>
              <a:fillRect/>
            </a:stretch>
          </p:blipFill>
          <p:spPr>
            <a:xfrm>
              <a:off x="6611335" y="2322632"/>
              <a:ext cx="571522" cy="571522"/>
            </a:xfrm>
            <a:prstGeom prst="rect">
              <a:avLst/>
            </a:prstGeom>
          </p:spPr>
        </p:pic>
        <p:pic>
          <p:nvPicPr>
            <p:cNvPr id="241" name="图片 240" descr="图片 11"/>
            <p:cNvPicPr>
              <a:picLocks noChangeAspect="1"/>
            </p:cNvPicPr>
            <p:nvPr/>
          </p:nvPicPr>
          <p:blipFill>
            <a:blip r:embed="rId38"/>
            <a:stretch>
              <a:fillRect/>
            </a:stretch>
          </p:blipFill>
          <p:spPr>
            <a:xfrm>
              <a:off x="6548467" y="2199438"/>
              <a:ext cx="328307" cy="328307"/>
            </a:xfrm>
            <a:prstGeom prst="rect">
              <a:avLst/>
            </a:prstGeom>
          </p:spPr>
        </p:pic>
      </p:grpSp>
      <p:sp>
        <p:nvSpPr>
          <p:cNvPr id="244" name="文本框 243"/>
          <p:cNvSpPr txBox="1"/>
          <p:nvPr/>
        </p:nvSpPr>
        <p:spPr>
          <a:xfrm>
            <a:off x="1986817" y="3520935"/>
            <a:ext cx="939620" cy="1390124"/>
          </a:xfrm>
          <a:prstGeom prst="rect">
            <a:avLst/>
          </a:prstGeom>
          <a:noFill/>
        </p:spPr>
        <p:txBody>
          <a:bodyPr vert="vert270" wrap="square" rtlCol="0" anchor="ctr" anchorCtr="0">
            <a:noAutofit/>
          </a:bodyPr>
          <a:lstStyle/>
          <a:p>
            <a:pPr algn="ctr"/>
            <a:r>
              <a:rPr lang="en-US" altLang="zh-CN" sz="2000" b="1" dirty="0">
                <a:latin typeface="Arial" panose="020B0604020202020204" pitchFamily="34" charset="0"/>
                <a:ea typeface="宋体" panose="02010600030101010101" pitchFamily="2" charset="-122"/>
              </a:rPr>
              <a:t>Backend</a:t>
            </a:r>
          </a:p>
        </p:txBody>
      </p:sp>
      <p:sp>
        <p:nvSpPr>
          <p:cNvPr id="245" name="文本框 244"/>
          <p:cNvSpPr txBox="1"/>
          <p:nvPr>
            <p:custDataLst>
              <p:tags r:id="rId20"/>
            </p:custDataLst>
          </p:nvPr>
        </p:nvSpPr>
        <p:spPr>
          <a:xfrm>
            <a:off x="2022266" y="1309250"/>
            <a:ext cx="939620" cy="1253636"/>
          </a:xfrm>
          <a:prstGeom prst="rect">
            <a:avLst/>
          </a:prstGeom>
          <a:noFill/>
        </p:spPr>
        <p:txBody>
          <a:bodyPr vert="vert270" wrap="square" rtlCol="0" anchor="ctr" anchorCtr="0">
            <a:noAutofit/>
          </a:bodyPr>
          <a:lstStyle/>
          <a:p>
            <a:pPr algn="ctr"/>
            <a:r>
              <a:rPr lang="en-US" altLang="zh-CN" sz="2000" b="1" dirty="0">
                <a:latin typeface="Arial" panose="020B0604020202020204" pitchFamily="34" charset="0"/>
                <a:ea typeface="宋体" panose="02010600030101010101" pitchFamily="2" charset="-122"/>
              </a:rPr>
              <a:t>Frontend</a:t>
            </a:r>
          </a:p>
        </p:txBody>
      </p:sp>
      <p:sp>
        <p:nvSpPr>
          <p:cNvPr id="246" name="文本框 245"/>
          <p:cNvSpPr txBox="1"/>
          <p:nvPr>
            <p:custDataLst>
              <p:tags r:id="rId21"/>
            </p:custDataLst>
          </p:nvPr>
        </p:nvSpPr>
        <p:spPr>
          <a:xfrm>
            <a:off x="1986817" y="5564271"/>
            <a:ext cx="939800" cy="958884"/>
          </a:xfrm>
          <a:prstGeom prst="rect">
            <a:avLst/>
          </a:prstGeom>
          <a:noFill/>
        </p:spPr>
        <p:txBody>
          <a:bodyPr vert="vert270" wrap="square" rtlCol="0" anchor="ctr" anchorCtr="0">
            <a:noAutofit/>
          </a:bodyPr>
          <a:lstStyle/>
          <a:p>
            <a:pPr algn="ctr"/>
            <a:r>
              <a:rPr lang="en-US" altLang="zh-CN" sz="2000" b="1" dirty="0">
                <a:latin typeface="Arial" panose="020B0604020202020204" pitchFamily="34" charset="0"/>
                <a:ea typeface="宋体" panose="02010600030101010101" pitchFamily="2" charset="-122"/>
              </a:rPr>
              <a:t>SUT</a:t>
            </a:r>
          </a:p>
        </p:txBody>
      </p:sp>
      <p:sp>
        <p:nvSpPr>
          <p:cNvPr id="247" name="文本框 246"/>
          <p:cNvSpPr txBox="1"/>
          <p:nvPr>
            <p:custDataLst>
              <p:tags r:id="rId22"/>
            </p:custDataLst>
          </p:nvPr>
        </p:nvSpPr>
        <p:spPr>
          <a:xfrm>
            <a:off x="2003748" y="5253101"/>
            <a:ext cx="2528622" cy="499755"/>
          </a:xfrm>
          <a:prstGeom prst="rect">
            <a:avLst/>
          </a:prstGeom>
          <a:noFill/>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coverage and I/O info</a:t>
            </a:r>
          </a:p>
        </p:txBody>
      </p:sp>
      <p:sp>
        <p:nvSpPr>
          <p:cNvPr id="248" name="文本框 247"/>
          <p:cNvSpPr txBox="1"/>
          <p:nvPr>
            <p:custDataLst>
              <p:tags r:id="rId23"/>
            </p:custDataLst>
          </p:nvPr>
        </p:nvSpPr>
        <p:spPr>
          <a:xfrm>
            <a:off x="8449188" y="5334016"/>
            <a:ext cx="984287" cy="355613"/>
          </a:xfrm>
          <a:prstGeom prst="rect">
            <a:avLst/>
          </a:prstGeom>
          <a:noFill/>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I/O info</a:t>
            </a:r>
          </a:p>
        </p:txBody>
      </p:sp>
      <p:cxnSp>
        <p:nvCxnSpPr>
          <p:cNvPr id="250" name="直接箭头连接符 249"/>
          <p:cNvCxnSpPr>
            <a:cxnSpLocks/>
            <a:stCxn id="227" idx="2"/>
            <a:endCxn id="228" idx="0"/>
          </p:cNvCxnSpPr>
          <p:nvPr>
            <p:custDataLst>
              <p:tags r:id="rId24"/>
            </p:custDataLst>
          </p:nvPr>
        </p:nvCxnSpPr>
        <p:spPr>
          <a:xfrm>
            <a:off x="8218475" y="4163822"/>
            <a:ext cx="0" cy="372778"/>
          </a:xfrm>
          <a:prstGeom prst="straightConnector1">
            <a:avLst/>
          </a:prstGeom>
          <a:noFill/>
          <a:ln w="19050" cap="flat" cmpd="sng" algn="ctr">
            <a:solidFill>
              <a:sysClr val="windowText" lastClr="000000"/>
            </a:solidFill>
            <a:prstDash val="solid"/>
            <a:miter lim="800000"/>
            <a:headEnd type="none" w="med" len="med"/>
            <a:tailEnd type="arrow" w="med" len="med"/>
          </a:ln>
          <a:effectLst/>
        </p:spPr>
      </p:cxnSp>
      <p:cxnSp>
        <p:nvCxnSpPr>
          <p:cNvPr id="251" name="直接箭头连接符 250"/>
          <p:cNvCxnSpPr/>
          <p:nvPr>
            <p:custDataLst>
              <p:tags r:id="rId25"/>
            </p:custDataLst>
          </p:nvPr>
        </p:nvCxnSpPr>
        <p:spPr>
          <a:xfrm>
            <a:off x="5291413" y="3474819"/>
            <a:ext cx="0" cy="211280"/>
          </a:xfrm>
          <a:prstGeom prst="straightConnector1">
            <a:avLst/>
          </a:prstGeom>
          <a:noFill/>
          <a:ln w="19050" cap="flat" cmpd="sng" algn="ctr">
            <a:solidFill>
              <a:sysClr val="windowText" lastClr="000000"/>
            </a:solidFill>
            <a:prstDash val="solid"/>
            <a:miter lim="800000"/>
            <a:headEnd type="none" w="med" len="med"/>
            <a:tailEnd type="arrow" w="med" len="med"/>
          </a:ln>
          <a:effectLst/>
        </p:spPr>
      </p:cxnSp>
      <p:cxnSp>
        <p:nvCxnSpPr>
          <p:cNvPr id="252" name="直接箭头连接符 251"/>
          <p:cNvCxnSpPr/>
          <p:nvPr>
            <p:custDataLst>
              <p:tags r:id="rId26"/>
            </p:custDataLst>
          </p:nvPr>
        </p:nvCxnSpPr>
        <p:spPr>
          <a:xfrm flipV="1">
            <a:off x="7611791" y="2556238"/>
            <a:ext cx="0" cy="509905"/>
          </a:xfrm>
          <a:prstGeom prst="straightConnector1">
            <a:avLst/>
          </a:prstGeom>
          <a:noFill/>
          <a:ln w="19050" cap="flat" cmpd="sng" algn="ctr">
            <a:solidFill>
              <a:sysClr val="windowText" lastClr="000000"/>
            </a:solidFill>
            <a:prstDash val="solid"/>
            <a:miter lim="800000"/>
            <a:headEnd type="none" w="med" len="med"/>
            <a:tailEnd type="arrow" w="med" len="med"/>
          </a:ln>
          <a:effectLst/>
        </p:spPr>
      </p:cxnSp>
      <p:cxnSp>
        <p:nvCxnSpPr>
          <p:cNvPr id="253" name="直接箭头连接符 252"/>
          <p:cNvCxnSpPr/>
          <p:nvPr>
            <p:custDataLst>
              <p:tags r:id="rId27"/>
            </p:custDataLst>
          </p:nvPr>
        </p:nvCxnSpPr>
        <p:spPr>
          <a:xfrm flipV="1">
            <a:off x="8334454" y="3472600"/>
            <a:ext cx="1" cy="210338"/>
          </a:xfrm>
          <a:prstGeom prst="straightConnector1">
            <a:avLst/>
          </a:prstGeom>
          <a:noFill/>
          <a:ln w="19050" cap="flat" cmpd="sng" algn="ctr">
            <a:solidFill>
              <a:sysClr val="windowText" lastClr="000000"/>
            </a:solidFill>
            <a:prstDash val="solid"/>
            <a:miter lim="800000"/>
            <a:headEnd type="none" w="med" len="med"/>
            <a:tailEnd type="arrow" w="med" len="med"/>
          </a:ln>
          <a:effectLst/>
        </p:spPr>
      </p:cxnSp>
      <p:sp>
        <p:nvSpPr>
          <p:cNvPr id="254" name="文本框 253"/>
          <p:cNvSpPr txBox="1"/>
          <p:nvPr/>
        </p:nvSpPr>
        <p:spPr>
          <a:xfrm>
            <a:off x="5453916" y="1936068"/>
            <a:ext cx="2037715" cy="335915"/>
          </a:xfrm>
          <a:prstGeom prst="rect">
            <a:avLst/>
          </a:prstGeom>
          <a:solidFill>
            <a:sysClr val="window" lastClr="FFFFFF"/>
          </a:solidFill>
          <a:ln>
            <a:solidFill>
              <a:sysClr val="windowText" lastClr="000000"/>
            </a:solidFill>
          </a:ln>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Auto testing</a:t>
            </a:r>
          </a:p>
        </p:txBody>
      </p:sp>
      <p:sp>
        <p:nvSpPr>
          <p:cNvPr id="255" name="文本框 254"/>
          <p:cNvSpPr txBox="1"/>
          <p:nvPr>
            <p:custDataLst>
              <p:tags r:id="rId28"/>
            </p:custDataLst>
          </p:nvPr>
        </p:nvSpPr>
        <p:spPr>
          <a:xfrm>
            <a:off x="3285392" y="1950213"/>
            <a:ext cx="2037715" cy="335915"/>
          </a:xfrm>
          <a:prstGeom prst="rect">
            <a:avLst/>
          </a:prstGeom>
          <a:solidFill>
            <a:sysClr val="window" lastClr="FFFFFF"/>
          </a:solidFill>
          <a:ln>
            <a:solidFill>
              <a:sysClr val="windowText" lastClr="000000"/>
            </a:solidFill>
          </a:ln>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Configuration</a:t>
            </a:r>
          </a:p>
        </p:txBody>
      </p:sp>
      <p:sp>
        <p:nvSpPr>
          <p:cNvPr id="256" name="文本框 255"/>
          <p:cNvSpPr txBox="1"/>
          <p:nvPr>
            <p:custDataLst>
              <p:tags r:id="rId29"/>
            </p:custDataLst>
          </p:nvPr>
        </p:nvSpPr>
        <p:spPr>
          <a:xfrm>
            <a:off x="7622440" y="1932864"/>
            <a:ext cx="2037715" cy="335915"/>
          </a:xfrm>
          <a:prstGeom prst="rect">
            <a:avLst/>
          </a:prstGeom>
          <a:solidFill>
            <a:sysClr val="window" lastClr="FFFFFF"/>
          </a:solidFill>
          <a:ln>
            <a:solidFill>
              <a:sysClr val="windowText" lastClr="000000"/>
            </a:solidFill>
          </a:ln>
        </p:spPr>
        <p:txBody>
          <a:bodyPr wrap="square" rtlCol="0" anchor="ctr" anchorCtr="0">
            <a:noAutofit/>
          </a:bodyPr>
          <a:lstStyle/>
          <a:p>
            <a:pPr algn="ctr"/>
            <a:r>
              <a:rPr lang="en-US" altLang="zh-CN" dirty="0">
                <a:latin typeface="Arial" panose="020B0604020202020204" pitchFamily="34" charset="0"/>
                <a:ea typeface="宋体" panose="02010600030101010101" pitchFamily="2" charset="-122"/>
              </a:rPr>
              <a:t>Runtime statistics</a:t>
            </a:r>
          </a:p>
        </p:txBody>
      </p:sp>
      <p:cxnSp>
        <p:nvCxnSpPr>
          <p:cNvPr id="257" name="直接箭头连接符 256"/>
          <p:cNvCxnSpPr>
            <a:stCxn id="226" idx="2"/>
            <a:endCxn id="221" idx="0"/>
          </p:cNvCxnSpPr>
          <p:nvPr>
            <p:custDataLst>
              <p:tags r:id="rId30"/>
            </p:custDataLst>
          </p:nvPr>
        </p:nvCxnSpPr>
        <p:spPr>
          <a:xfrm flipH="1">
            <a:off x="4069223" y="4991501"/>
            <a:ext cx="964642" cy="860165"/>
          </a:xfrm>
          <a:prstGeom prst="straightConnector1">
            <a:avLst/>
          </a:prstGeom>
          <a:noFill/>
          <a:ln w="19050" cap="flat" cmpd="sng" algn="ctr">
            <a:solidFill>
              <a:sysClr val="windowText" lastClr="000000"/>
            </a:solidFill>
            <a:prstDash val="solid"/>
            <a:miter lim="800000"/>
            <a:headEnd type="arrow" w="med" len="med"/>
            <a:tailEnd type="none" w="med" len="med"/>
          </a:ln>
          <a:effectLst/>
        </p:spPr>
      </p:cxnSp>
      <p:cxnSp>
        <p:nvCxnSpPr>
          <p:cNvPr id="258" name="直接箭头连接符 257"/>
          <p:cNvCxnSpPr>
            <a:stCxn id="226" idx="2"/>
            <a:endCxn id="222" idx="0"/>
          </p:cNvCxnSpPr>
          <p:nvPr>
            <p:custDataLst>
              <p:tags r:id="rId31"/>
            </p:custDataLst>
          </p:nvPr>
        </p:nvCxnSpPr>
        <p:spPr>
          <a:xfrm>
            <a:off x="5033865" y="4991501"/>
            <a:ext cx="1068466" cy="860165"/>
          </a:xfrm>
          <a:prstGeom prst="straightConnector1">
            <a:avLst/>
          </a:prstGeom>
          <a:noFill/>
          <a:ln w="19050" cap="flat" cmpd="sng" algn="ctr">
            <a:solidFill>
              <a:sysClr val="windowText" lastClr="000000"/>
            </a:solidFill>
            <a:prstDash val="solid"/>
            <a:miter lim="800000"/>
            <a:headEnd type="arrow" w="med" len="med"/>
            <a:tailEnd type="none" w="med" len="med"/>
          </a:ln>
          <a:effectLst/>
        </p:spPr>
      </p:cxnSp>
      <p:cxnSp>
        <p:nvCxnSpPr>
          <p:cNvPr id="259" name="直接箭头连接符 258"/>
          <p:cNvCxnSpPr>
            <a:stCxn id="226" idx="2"/>
            <a:endCxn id="223" idx="0"/>
          </p:cNvCxnSpPr>
          <p:nvPr>
            <p:custDataLst>
              <p:tags r:id="rId32"/>
            </p:custDataLst>
          </p:nvPr>
        </p:nvCxnSpPr>
        <p:spPr>
          <a:xfrm>
            <a:off x="5033865" y="4991501"/>
            <a:ext cx="3165790" cy="837565"/>
          </a:xfrm>
          <a:prstGeom prst="straightConnector1">
            <a:avLst/>
          </a:prstGeom>
          <a:noFill/>
          <a:ln w="19050" cap="flat" cmpd="sng" algn="ctr">
            <a:solidFill>
              <a:sysClr val="windowText" lastClr="000000"/>
            </a:solidFill>
            <a:prstDash val="solid"/>
            <a:miter lim="800000"/>
            <a:headEnd type="arrow" w="med" len="med"/>
            <a:tailEnd type="none" w="med" len="med"/>
          </a:ln>
          <a:effectLst/>
        </p:spPr>
      </p:cxnSp>
      <p:grpSp>
        <p:nvGrpSpPr>
          <p:cNvPr id="263" name="组合 262"/>
          <p:cNvGrpSpPr/>
          <p:nvPr/>
        </p:nvGrpSpPr>
        <p:grpSpPr>
          <a:xfrm>
            <a:off x="2116617" y="2657407"/>
            <a:ext cx="379730" cy="343535"/>
            <a:chOff x="11592422" y="2820757"/>
            <a:chExt cx="1524005" cy="1524001"/>
          </a:xfrm>
        </p:grpSpPr>
        <p:pic>
          <p:nvPicPr>
            <p:cNvPr id="264" name="Picture 2" descr="Script Icons &amp; Symbols"/>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11592422" y="2820757"/>
              <a:ext cx="1219201" cy="1219199"/>
            </a:xfrm>
            <a:prstGeom prst="rect">
              <a:avLst/>
            </a:prstGeom>
            <a:noFill/>
            <a:extLst>
              <a:ext uri="{909E8E84-426E-40DD-AFC4-6F175D3DCCD1}">
                <a14:hiddenFill xmlns:a14="http://schemas.microsoft.com/office/drawing/2010/main">
                  <a:solidFill>
                    <a:srgbClr val="FFFFFF"/>
                  </a:solidFill>
                </a14:hiddenFill>
              </a:ext>
            </a:extLst>
          </p:spPr>
        </p:pic>
        <p:pic>
          <p:nvPicPr>
            <p:cNvPr id="265" name="Picture 2" descr="Script Icons &amp; Symbols"/>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11744824" y="2973156"/>
              <a:ext cx="1219201" cy="1219199"/>
            </a:xfrm>
            <a:prstGeom prst="rect">
              <a:avLst/>
            </a:prstGeom>
            <a:noFill/>
            <a:extLst>
              <a:ext uri="{909E8E84-426E-40DD-AFC4-6F175D3DCCD1}">
                <a14:hiddenFill xmlns:a14="http://schemas.microsoft.com/office/drawing/2010/main">
                  <a:solidFill>
                    <a:srgbClr val="FFFFFF"/>
                  </a:solidFill>
                </a14:hiddenFill>
              </a:ext>
            </a:extLst>
          </p:spPr>
        </p:pic>
        <p:pic>
          <p:nvPicPr>
            <p:cNvPr id="266" name="Picture 2" descr="Script Icons &amp; Symbols"/>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11897226" y="3125559"/>
              <a:ext cx="1219201" cy="1219199"/>
            </a:xfrm>
            <a:prstGeom prst="rect">
              <a:avLst/>
            </a:prstGeom>
            <a:noFill/>
            <a:extLst>
              <a:ext uri="{909E8E84-426E-40DD-AFC4-6F175D3DCCD1}">
                <a14:hiddenFill xmlns:a14="http://schemas.microsoft.com/office/drawing/2010/main">
                  <a:solidFill>
                    <a:srgbClr val="FFFFFF"/>
                  </a:solidFill>
                </a14:hiddenFill>
              </a:ext>
            </a:extLst>
          </p:spPr>
        </p:pic>
      </p:grpSp>
      <p:sp>
        <p:nvSpPr>
          <p:cNvPr id="267" name="文本框 266"/>
          <p:cNvSpPr txBox="1"/>
          <p:nvPr/>
        </p:nvSpPr>
        <p:spPr>
          <a:xfrm rot="16200000">
            <a:off x="2343926" y="4245336"/>
            <a:ext cx="1703435" cy="368300"/>
          </a:xfrm>
          <a:prstGeom prst="rect">
            <a:avLst/>
          </a:prstGeom>
          <a:noFill/>
        </p:spPr>
        <p:txBody>
          <a:bodyPr wrap="square">
            <a:spAutoFit/>
          </a:bodyPr>
          <a:lstStyle/>
          <a:p>
            <a:r>
              <a:rPr lang="en-US" altLang="zh-CN" dirty="0">
                <a:latin typeface="Arial" panose="020B0604020202020204" pitchFamily="34" charset="0"/>
                <a:ea typeface="宋体" panose="02010600030101010101" pitchFamily="2" charset="-122"/>
              </a:rPr>
              <a:t>Test controller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Screenshot of FaultFuzz</a:t>
            </a:r>
            <a:endParaRPr lang="zh-CN" altLang="en-US" dirty="0"/>
          </a:p>
        </p:txBody>
      </p:sp>
      <p:sp>
        <p:nvSpPr>
          <p:cNvPr id="4" name="灯片编号占位符 3"/>
          <p:cNvSpPr>
            <a:spLocks noGrp="1"/>
          </p:cNvSpPr>
          <p:nvPr>
            <p:ph type="sldNum" sz="quarter" idx="10"/>
          </p:nvPr>
        </p:nvSpPr>
        <p:spPr/>
        <p:txBody>
          <a:bodyPr/>
          <a:lstStyle/>
          <a:p>
            <a:fld id="{33C9D208-63A2-47E0-B644-3B7ABDCD0089}" type="slidenum">
              <a:rPr lang="zh-CN" altLang="en-US" smtClean="0"/>
              <a:t>12</a:t>
            </a:fld>
            <a:endParaRPr lang="zh-CN" altLang="en-US"/>
          </a:p>
        </p:txBody>
      </p:sp>
      <p:pic>
        <p:nvPicPr>
          <p:cNvPr id="5" name="图片 4" descr="图片 7"/>
          <p:cNvPicPr>
            <a:picLocks noChangeAspect="1"/>
          </p:cNvPicPr>
          <p:nvPr/>
        </p:nvPicPr>
        <p:blipFill>
          <a:blip r:embed="rId9"/>
          <a:stretch>
            <a:fillRect/>
          </a:stretch>
        </p:blipFill>
        <p:spPr>
          <a:xfrm>
            <a:off x="10946450" y="1471930"/>
            <a:ext cx="493395" cy="634365"/>
          </a:xfrm>
          <a:prstGeom prst="rect">
            <a:avLst/>
          </a:prstGeom>
        </p:spPr>
      </p:pic>
      <p:cxnSp>
        <p:nvCxnSpPr>
          <p:cNvPr id="6" name="直接箭头连接符 5"/>
          <p:cNvCxnSpPr>
            <a:cxnSpLocks/>
          </p:cNvCxnSpPr>
          <p:nvPr/>
        </p:nvCxnSpPr>
        <p:spPr>
          <a:xfrm flipH="1">
            <a:off x="7432404" y="1834515"/>
            <a:ext cx="3420000"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7120890" y="1260224"/>
            <a:ext cx="4036060" cy="578485"/>
          </a:xfrm>
          <a:prstGeom prst="rect">
            <a:avLst/>
          </a:prstGeom>
          <a:noFill/>
        </p:spPr>
        <p:txBody>
          <a:bodyPr wrap="square" rtlCol="0" anchor="ctr" anchorCtr="0">
            <a:noAutofit/>
          </a:bodyPr>
          <a:lstStyle/>
          <a:p>
            <a:pPr algn="ctr"/>
            <a:r>
              <a:rPr lang="en-US" altLang="zh-CN" sz="2000" dirty="0">
                <a:latin typeface="Arial" panose="020B0604020202020204" pitchFamily="34" charset="0"/>
                <a:ea typeface="宋体" panose="02010600030101010101" pitchFamily="2" charset="-122"/>
              </a:rPr>
              <a:t>Specify testing configurations</a:t>
            </a:r>
          </a:p>
        </p:txBody>
      </p:sp>
      <p:pic>
        <p:nvPicPr>
          <p:cNvPr id="7" name="图片 6" descr="图片 7"/>
          <p:cNvPicPr>
            <a:picLocks noChangeAspect="1"/>
          </p:cNvPicPr>
          <p:nvPr/>
        </p:nvPicPr>
        <p:blipFill>
          <a:blip r:embed="rId9"/>
          <a:stretch>
            <a:fillRect/>
          </a:stretch>
        </p:blipFill>
        <p:spPr>
          <a:xfrm>
            <a:off x="10933115" y="2896235"/>
            <a:ext cx="493395" cy="634365"/>
          </a:xfrm>
          <a:prstGeom prst="rect">
            <a:avLst/>
          </a:prstGeom>
        </p:spPr>
      </p:pic>
      <p:cxnSp>
        <p:nvCxnSpPr>
          <p:cNvPr id="9" name="直接箭头连接符 8"/>
          <p:cNvCxnSpPr>
            <a:cxnSpLocks/>
          </p:cNvCxnSpPr>
          <p:nvPr/>
        </p:nvCxnSpPr>
        <p:spPr>
          <a:xfrm flipH="1">
            <a:off x="7419340" y="3258820"/>
            <a:ext cx="3420000"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 name="文本框 9"/>
          <p:cNvSpPr txBox="1"/>
          <p:nvPr/>
        </p:nvSpPr>
        <p:spPr>
          <a:xfrm>
            <a:off x="8229995" y="2893378"/>
            <a:ext cx="1676418" cy="414020"/>
          </a:xfrm>
          <a:prstGeom prst="rect">
            <a:avLst/>
          </a:prstGeom>
          <a:noFill/>
        </p:spPr>
        <p:txBody>
          <a:bodyPr wrap="square" rtlCol="0" anchor="ctr" anchorCtr="0">
            <a:noAutofit/>
          </a:bodyPr>
          <a:lstStyle/>
          <a:p>
            <a:pPr algn="ctr"/>
            <a:r>
              <a:rPr lang="en-US" altLang="zh-CN" sz="2000" dirty="0">
                <a:latin typeface="Arial" panose="020B0604020202020204" pitchFamily="34" charset="0"/>
                <a:ea typeface="宋体" panose="02010600030101010101" pitchFamily="2" charset="-122"/>
              </a:rPr>
              <a:t>Start testing</a:t>
            </a:r>
          </a:p>
        </p:txBody>
      </p:sp>
      <p:pic>
        <p:nvPicPr>
          <p:cNvPr id="17" name="图片 16" descr="图片 7"/>
          <p:cNvPicPr>
            <a:picLocks noChangeAspect="1"/>
          </p:cNvPicPr>
          <p:nvPr/>
        </p:nvPicPr>
        <p:blipFill>
          <a:blip r:embed="rId9"/>
          <a:stretch>
            <a:fillRect/>
          </a:stretch>
        </p:blipFill>
        <p:spPr>
          <a:xfrm>
            <a:off x="10934385" y="4036060"/>
            <a:ext cx="493395" cy="634365"/>
          </a:xfrm>
          <a:prstGeom prst="rect">
            <a:avLst/>
          </a:prstGeom>
        </p:spPr>
      </p:pic>
      <p:cxnSp>
        <p:nvCxnSpPr>
          <p:cNvPr id="18" name="直接箭头连接符 17"/>
          <p:cNvCxnSpPr>
            <a:cxnSpLocks/>
          </p:cNvCxnSpPr>
          <p:nvPr/>
        </p:nvCxnSpPr>
        <p:spPr>
          <a:xfrm flipV="1">
            <a:off x="7420610" y="4351655"/>
            <a:ext cx="3420000" cy="127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7601427" y="3843020"/>
            <a:ext cx="3055825" cy="386080"/>
          </a:xfrm>
          <a:prstGeom prst="rect">
            <a:avLst/>
          </a:prstGeom>
          <a:noFill/>
        </p:spPr>
        <p:txBody>
          <a:bodyPr wrap="square" rtlCol="0" anchor="ctr" anchorCtr="0">
            <a:noAutofit/>
          </a:bodyPr>
          <a:lstStyle/>
          <a:p>
            <a:pPr algn="ctr"/>
            <a:r>
              <a:rPr lang="en-US" altLang="zh-CN" sz="2000" dirty="0">
                <a:latin typeface="Arial" panose="020B0604020202020204" pitchFamily="34" charset="0"/>
                <a:ea typeface="宋体" panose="02010600030101010101" pitchFamily="2" charset="-122"/>
              </a:rPr>
              <a:t>Real-time testing results </a:t>
            </a:r>
          </a:p>
        </p:txBody>
      </p:sp>
      <p:sp>
        <p:nvSpPr>
          <p:cNvPr id="22" name="文本框 21"/>
          <p:cNvSpPr txBox="1"/>
          <p:nvPr>
            <p:custDataLst>
              <p:tags r:id="rId1"/>
            </p:custDataLst>
          </p:nvPr>
        </p:nvSpPr>
        <p:spPr>
          <a:xfrm>
            <a:off x="805180" y="1126490"/>
            <a:ext cx="336550" cy="345440"/>
          </a:xfrm>
          <a:prstGeom prst="ellipse">
            <a:avLst/>
          </a:prstGeom>
          <a:noFill/>
          <a:ln w="28575">
            <a:solidFill>
              <a:srgbClr val="FF0000"/>
            </a:solidFill>
          </a:ln>
        </p:spPr>
        <p:txBody>
          <a:bodyPr wrap="square" rtlCol="0" anchor="ctr" anchorCtr="0">
            <a:noAutofit/>
            <a:scene3d>
              <a:camera prst="orthographicFront"/>
              <a:lightRig rig="threePt" dir="t"/>
            </a:scene3d>
          </a:bodyPr>
          <a:lstStyle/>
          <a:p>
            <a:pPr algn="ctr"/>
            <a:r>
              <a:rPr lang="en-US" altLang="zh-CN" sz="2000" b="1" dirty="0">
                <a:solidFill>
                  <a:srgbClr val="FF00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1</a:t>
            </a:r>
          </a:p>
        </p:txBody>
      </p:sp>
      <p:pic>
        <p:nvPicPr>
          <p:cNvPr id="25" name="图片 24" descr="图片 7"/>
          <p:cNvPicPr>
            <a:picLocks noChangeAspect="1"/>
          </p:cNvPicPr>
          <p:nvPr/>
        </p:nvPicPr>
        <p:blipFill>
          <a:blip r:embed="rId9"/>
          <a:stretch>
            <a:fillRect/>
          </a:stretch>
        </p:blipFill>
        <p:spPr>
          <a:xfrm>
            <a:off x="10890570" y="5989320"/>
            <a:ext cx="493395" cy="634365"/>
          </a:xfrm>
          <a:prstGeom prst="rect">
            <a:avLst/>
          </a:prstGeom>
        </p:spPr>
      </p:pic>
      <p:cxnSp>
        <p:nvCxnSpPr>
          <p:cNvPr id="26" name="直接箭头连接符 25"/>
          <p:cNvCxnSpPr>
            <a:cxnSpLocks/>
          </p:cNvCxnSpPr>
          <p:nvPr/>
        </p:nvCxnSpPr>
        <p:spPr>
          <a:xfrm flipH="1">
            <a:off x="7432675" y="6351905"/>
            <a:ext cx="3420000"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 name="文本框 26"/>
          <p:cNvSpPr txBox="1"/>
          <p:nvPr/>
        </p:nvSpPr>
        <p:spPr>
          <a:xfrm>
            <a:off x="7477289" y="5839825"/>
            <a:ext cx="3267211" cy="414020"/>
          </a:xfrm>
          <a:prstGeom prst="rect">
            <a:avLst/>
          </a:prstGeom>
          <a:noFill/>
        </p:spPr>
        <p:txBody>
          <a:bodyPr wrap="square" rtlCol="0" anchor="ctr" anchorCtr="0">
            <a:noAutofit/>
          </a:bodyPr>
          <a:lstStyle/>
          <a:p>
            <a:pPr algn="ctr"/>
            <a:r>
              <a:rPr lang="en-US" altLang="zh-CN" sz="2000" dirty="0">
                <a:latin typeface="Arial" panose="020B0604020202020204" pitchFamily="34" charset="0"/>
                <a:ea typeface="宋体" panose="02010600030101010101" pitchFamily="2" charset="-122"/>
              </a:rPr>
              <a:t>Replay a fault sequence</a:t>
            </a:r>
          </a:p>
        </p:txBody>
      </p:sp>
      <p:grpSp>
        <p:nvGrpSpPr>
          <p:cNvPr id="11" name="组合 10">
            <a:extLst>
              <a:ext uri="{FF2B5EF4-FFF2-40B4-BE49-F238E27FC236}">
                <a16:creationId xmlns:a16="http://schemas.microsoft.com/office/drawing/2014/main" id="{7F45D649-5029-7459-CCF6-CD94F85FCA7B}"/>
              </a:ext>
            </a:extLst>
          </p:cNvPr>
          <p:cNvGrpSpPr/>
          <p:nvPr/>
        </p:nvGrpSpPr>
        <p:grpSpPr>
          <a:xfrm>
            <a:off x="775970" y="2807970"/>
            <a:ext cx="6619237" cy="825500"/>
            <a:chOff x="775970" y="2807970"/>
            <a:chExt cx="6619237" cy="825500"/>
          </a:xfrm>
        </p:grpSpPr>
        <p:grpSp>
          <p:nvGrpSpPr>
            <p:cNvPr id="29" name="组合 28"/>
            <p:cNvGrpSpPr/>
            <p:nvPr/>
          </p:nvGrpSpPr>
          <p:grpSpPr>
            <a:xfrm>
              <a:off x="775970" y="2807970"/>
              <a:ext cx="6619237" cy="825500"/>
              <a:chOff x="1222" y="4422"/>
              <a:chExt cx="10431" cy="1300"/>
            </a:xfrm>
          </p:grpSpPr>
          <p:pic>
            <p:nvPicPr>
              <p:cNvPr id="20" name="图片 19"/>
              <p:cNvPicPr/>
              <p:nvPr>
                <p:custDataLst>
                  <p:tags r:id="rId5"/>
                </p:custDataLst>
              </p:nvPr>
            </p:nvPicPr>
            <p:blipFill>
              <a:blip r:embed="rId10">
                <a:biLevel thresh="7500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1222" y="4422"/>
                <a:ext cx="10431" cy="1300"/>
              </a:xfrm>
              <a:prstGeom prst="rect">
                <a:avLst/>
              </a:prstGeom>
              <a:ln>
                <a:solidFill>
                  <a:schemeClr val="tx1"/>
                </a:solidFill>
              </a:ln>
            </p:spPr>
          </p:pic>
          <p:sp>
            <p:nvSpPr>
              <p:cNvPr id="23" name="文本框 22"/>
              <p:cNvSpPr txBox="1"/>
              <p:nvPr>
                <p:custDataLst>
                  <p:tags r:id="rId6"/>
                </p:custDataLst>
              </p:nvPr>
            </p:nvSpPr>
            <p:spPr>
              <a:xfrm>
                <a:off x="1257" y="4422"/>
                <a:ext cx="530" cy="544"/>
              </a:xfrm>
              <a:prstGeom prst="ellipse">
                <a:avLst/>
              </a:prstGeom>
              <a:noFill/>
              <a:ln w="28575">
                <a:solidFill>
                  <a:srgbClr val="FF0000"/>
                </a:solidFill>
              </a:ln>
            </p:spPr>
            <p:txBody>
              <a:bodyPr wrap="square" rtlCol="0" anchor="ctr" anchorCtr="0">
                <a:noAutofit/>
                <a:scene3d>
                  <a:camera prst="orthographicFront"/>
                  <a:lightRig rig="threePt" dir="t"/>
                </a:scene3d>
              </a:bodyPr>
              <a:lstStyle/>
              <a:p>
                <a:pPr algn="ctr"/>
                <a:r>
                  <a:rPr lang="en-US" altLang="zh-CN" sz="2000" b="1" dirty="0">
                    <a:solidFill>
                      <a:srgbClr val="FF00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2</a:t>
                </a:r>
              </a:p>
            </p:txBody>
          </p:sp>
        </p:grpSp>
        <p:pic>
          <p:nvPicPr>
            <p:cNvPr id="33" name="图片 32">
              <a:extLst>
                <a:ext uri="{FF2B5EF4-FFF2-40B4-BE49-F238E27FC236}">
                  <a16:creationId xmlns:a16="http://schemas.microsoft.com/office/drawing/2014/main" id="{ABD76BFD-CCAA-A309-1509-9B43934C57B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10758" y="2855051"/>
              <a:ext cx="4727562" cy="733916"/>
            </a:xfrm>
            <a:prstGeom prst="rect">
              <a:avLst/>
            </a:prstGeom>
          </p:spPr>
        </p:pic>
      </p:grpSp>
      <p:pic>
        <p:nvPicPr>
          <p:cNvPr id="35" name="图片 34">
            <a:extLst>
              <a:ext uri="{FF2B5EF4-FFF2-40B4-BE49-F238E27FC236}">
                <a16:creationId xmlns:a16="http://schemas.microsoft.com/office/drawing/2014/main" id="{038E4364-947B-7FF7-9807-2CE8E4464B63}"/>
              </a:ext>
            </a:extLst>
          </p:cNvPr>
          <p:cNvPicPr>
            <a:picLocks noChangeAspect="1"/>
          </p:cNvPicPr>
          <p:nvPr/>
        </p:nvPicPr>
        <p:blipFill>
          <a:blip r:embed="rId13" cstate="print">
            <a:extLst>
              <a:ext uri="{BEBA8EAE-BF5A-486C-A8C5-ECC9F3942E4B}">
                <a14:imgProps xmlns:a14="http://schemas.microsoft.com/office/drawing/2010/main">
                  <a14:imgLayer r:embed="rId14">
                    <a14:imgEffect>
                      <a14:sharpenSoften amount="50000"/>
                    </a14:imgEffect>
                  </a14:imgLayer>
                </a14:imgProps>
              </a:ext>
              <a:ext uri="{28A0092B-C50C-407E-A947-70E740481C1C}">
                <a14:useLocalDpi xmlns:a14="http://schemas.microsoft.com/office/drawing/2010/main" val="0"/>
              </a:ext>
            </a:extLst>
          </a:blip>
          <a:stretch>
            <a:fillRect/>
          </a:stretch>
        </p:blipFill>
        <p:spPr>
          <a:xfrm>
            <a:off x="739716" y="1025259"/>
            <a:ext cx="6664614" cy="1781849"/>
          </a:xfrm>
          <a:prstGeom prst="rect">
            <a:avLst/>
          </a:prstGeom>
        </p:spPr>
      </p:pic>
      <p:pic>
        <p:nvPicPr>
          <p:cNvPr id="37" name="图片 36">
            <a:extLst>
              <a:ext uri="{FF2B5EF4-FFF2-40B4-BE49-F238E27FC236}">
                <a16:creationId xmlns:a16="http://schemas.microsoft.com/office/drawing/2014/main" id="{828D705E-13BE-C6DA-7FB4-D4B39DE46EA3}"/>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9716" y="3625365"/>
            <a:ext cx="6664614" cy="2266800"/>
          </a:xfrm>
          <a:prstGeom prst="rect">
            <a:avLst/>
          </a:prstGeom>
        </p:spPr>
      </p:pic>
      <p:sp>
        <p:nvSpPr>
          <p:cNvPr id="44" name="文本框 43">
            <a:extLst>
              <a:ext uri="{FF2B5EF4-FFF2-40B4-BE49-F238E27FC236}">
                <a16:creationId xmlns:a16="http://schemas.microsoft.com/office/drawing/2014/main" id="{0CE32CDF-E547-FB80-AA82-03194ACE119E}"/>
              </a:ext>
            </a:extLst>
          </p:cNvPr>
          <p:cNvSpPr txBox="1"/>
          <p:nvPr>
            <p:custDataLst>
              <p:tags r:id="rId2"/>
            </p:custDataLst>
          </p:nvPr>
        </p:nvSpPr>
        <p:spPr>
          <a:xfrm>
            <a:off x="812675" y="1126490"/>
            <a:ext cx="336550" cy="345440"/>
          </a:xfrm>
          <a:prstGeom prst="ellipse">
            <a:avLst/>
          </a:prstGeom>
          <a:solidFill>
            <a:schemeClr val="bg1"/>
          </a:solidFill>
          <a:ln w="28575">
            <a:solidFill>
              <a:srgbClr val="FF0000"/>
            </a:solidFill>
          </a:ln>
        </p:spPr>
        <p:txBody>
          <a:bodyPr wrap="square" rtlCol="0" anchor="ctr" anchorCtr="0">
            <a:noAutofit/>
            <a:scene3d>
              <a:camera prst="orthographicFront"/>
              <a:lightRig rig="threePt" dir="t"/>
            </a:scene3d>
          </a:bodyPr>
          <a:lstStyle/>
          <a:p>
            <a:pPr algn="ctr"/>
            <a:r>
              <a:rPr lang="en-US" altLang="zh-CN" sz="2000" b="1" dirty="0">
                <a:solidFill>
                  <a:srgbClr val="FF00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1</a:t>
            </a:r>
          </a:p>
        </p:txBody>
      </p:sp>
      <p:sp>
        <p:nvSpPr>
          <p:cNvPr id="47" name="文本框 46">
            <a:extLst>
              <a:ext uri="{FF2B5EF4-FFF2-40B4-BE49-F238E27FC236}">
                <a16:creationId xmlns:a16="http://schemas.microsoft.com/office/drawing/2014/main" id="{EEACCBDF-CAEC-E3C3-A0A3-D930C1D143E7}"/>
              </a:ext>
            </a:extLst>
          </p:cNvPr>
          <p:cNvSpPr txBox="1"/>
          <p:nvPr>
            <p:custDataLst>
              <p:tags r:id="rId3"/>
            </p:custDataLst>
          </p:nvPr>
        </p:nvSpPr>
        <p:spPr>
          <a:xfrm>
            <a:off x="805180" y="3714115"/>
            <a:ext cx="336550" cy="346075"/>
          </a:xfrm>
          <a:prstGeom prst="ellipse">
            <a:avLst/>
          </a:prstGeom>
          <a:solidFill>
            <a:schemeClr val="bg1"/>
          </a:solidFill>
          <a:ln w="28575">
            <a:solidFill>
              <a:srgbClr val="FF0000"/>
            </a:solidFill>
          </a:ln>
        </p:spPr>
        <p:txBody>
          <a:bodyPr wrap="square" rtlCol="0" anchor="ctr" anchorCtr="0">
            <a:noAutofit/>
            <a:scene3d>
              <a:camera prst="orthographicFront"/>
              <a:lightRig rig="threePt" dir="t"/>
            </a:scene3d>
          </a:bodyPr>
          <a:lstStyle/>
          <a:p>
            <a:pPr algn="ctr"/>
            <a:r>
              <a:rPr lang="en-US" altLang="zh-CN" sz="2000" b="1" dirty="0">
                <a:solidFill>
                  <a:srgbClr val="FF00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3</a:t>
            </a:r>
          </a:p>
        </p:txBody>
      </p:sp>
      <p:grpSp>
        <p:nvGrpSpPr>
          <p:cNvPr id="12" name="组合 11">
            <a:extLst>
              <a:ext uri="{FF2B5EF4-FFF2-40B4-BE49-F238E27FC236}">
                <a16:creationId xmlns:a16="http://schemas.microsoft.com/office/drawing/2014/main" id="{3AD20958-D3FE-7B7F-2184-AFDEC73481D9}"/>
              </a:ext>
            </a:extLst>
          </p:cNvPr>
          <p:cNvGrpSpPr/>
          <p:nvPr/>
        </p:nvGrpSpPr>
        <p:grpSpPr>
          <a:xfrm>
            <a:off x="739716" y="5873276"/>
            <a:ext cx="6664614" cy="728812"/>
            <a:chOff x="739716" y="5873276"/>
            <a:chExt cx="6664614" cy="728812"/>
          </a:xfrm>
        </p:grpSpPr>
        <p:pic>
          <p:nvPicPr>
            <p:cNvPr id="39" name="图片 38">
              <a:extLst>
                <a:ext uri="{FF2B5EF4-FFF2-40B4-BE49-F238E27FC236}">
                  <a16:creationId xmlns:a16="http://schemas.microsoft.com/office/drawing/2014/main" id="{05EDB137-8191-531B-84E1-8CD6AE506AE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9716" y="5873276"/>
              <a:ext cx="6664614" cy="728812"/>
            </a:xfrm>
            <a:prstGeom prst="rect">
              <a:avLst/>
            </a:prstGeom>
          </p:spPr>
        </p:pic>
        <p:pic>
          <p:nvPicPr>
            <p:cNvPr id="41" name="图片 40">
              <a:extLst>
                <a:ext uri="{FF2B5EF4-FFF2-40B4-BE49-F238E27FC236}">
                  <a16:creationId xmlns:a16="http://schemas.microsoft.com/office/drawing/2014/main" id="{66157924-EB81-BBD3-7034-FBE32C193CFB}"/>
                </a:ext>
              </a:extLst>
            </p:cNvPr>
            <p:cNvPicPr>
              <a:picLocks noChangeAspect="1"/>
            </p:cNvPicPr>
            <p:nvPr/>
          </p:nvPicPr>
          <p:blipFill>
            <a:blip r:embed="rId17">
              <a:extLst>
                <a:ext uri="{BEBA8EAE-BF5A-486C-A8C5-ECC9F3942E4B}">
                  <a14:imgProps xmlns:a14="http://schemas.microsoft.com/office/drawing/2010/main">
                    <a14:imgLayer r:embed="rId18">
                      <a14:imgEffect>
                        <a14:sharpenSoften amount="50000"/>
                      </a14:imgEffect>
                    </a14:imgLayer>
                  </a14:imgProps>
                </a:ext>
                <a:ext uri="{28A0092B-C50C-407E-A947-70E740481C1C}">
                  <a14:useLocalDpi xmlns:a14="http://schemas.microsoft.com/office/drawing/2010/main" val="0"/>
                </a:ext>
              </a:extLst>
            </a:blip>
            <a:stretch>
              <a:fillRect/>
            </a:stretch>
          </p:blipFill>
          <p:spPr>
            <a:xfrm>
              <a:off x="1399609" y="5958567"/>
              <a:ext cx="2392375" cy="610008"/>
            </a:xfrm>
            <a:prstGeom prst="rect">
              <a:avLst/>
            </a:prstGeom>
          </p:spPr>
        </p:pic>
        <p:sp>
          <p:nvSpPr>
            <p:cNvPr id="48" name="文本框 47">
              <a:extLst>
                <a:ext uri="{FF2B5EF4-FFF2-40B4-BE49-F238E27FC236}">
                  <a16:creationId xmlns:a16="http://schemas.microsoft.com/office/drawing/2014/main" id="{F433CC70-F5C6-1B85-6B5A-2D5A83DBEC7D}"/>
                </a:ext>
              </a:extLst>
            </p:cNvPr>
            <p:cNvSpPr txBox="1"/>
            <p:nvPr>
              <p:custDataLst>
                <p:tags r:id="rId4"/>
              </p:custDataLst>
            </p:nvPr>
          </p:nvSpPr>
          <p:spPr>
            <a:xfrm>
              <a:off x="812675" y="5978265"/>
              <a:ext cx="336550" cy="346075"/>
            </a:xfrm>
            <a:prstGeom prst="ellipse">
              <a:avLst/>
            </a:prstGeom>
            <a:solidFill>
              <a:schemeClr val="bg1"/>
            </a:solidFill>
            <a:ln w="28575">
              <a:solidFill>
                <a:srgbClr val="FF0000"/>
              </a:solidFill>
            </a:ln>
          </p:spPr>
          <p:txBody>
            <a:bodyPr wrap="square" rtlCol="0" anchor="ctr" anchorCtr="0">
              <a:noAutofit/>
              <a:scene3d>
                <a:camera prst="orthographicFront"/>
                <a:lightRig rig="threePt" dir="t"/>
              </a:scene3d>
            </a:bodyPr>
            <a:lstStyle/>
            <a:p>
              <a:pPr algn="ctr"/>
              <a:r>
                <a:rPr lang="en-US" altLang="zh-CN" sz="2000" b="1" dirty="0">
                  <a:solidFill>
                    <a:srgbClr val="FF0000"/>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9" grpId="0"/>
      <p:bldP spid="19" grpId="1"/>
      <p:bldP spid="27" grpId="0"/>
      <p:bldP spid="27" grpId="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650" y="1143000"/>
            <a:ext cx="10668000" cy="495935"/>
          </a:xfrm>
        </p:spPr>
        <p:txBody>
          <a:bodyPr/>
          <a:lstStyle/>
          <a:p>
            <a:r>
              <a:rPr lang="en-US" altLang="zh-CN" dirty="0"/>
              <a:t>FaultFuzz</a:t>
            </a:r>
            <a:r>
              <a:rPr lang="en-US" altLang="zh-CN" dirty="0">
                <a:sym typeface="+mn-ea"/>
              </a:rPr>
              <a:t> has detected </a:t>
            </a:r>
            <a:r>
              <a:rPr lang="en-US" altLang="zh-CN" dirty="0">
                <a:solidFill>
                  <a:srgbClr val="FF0000"/>
                </a:solidFill>
                <a:sym typeface="+mn-ea"/>
              </a:rPr>
              <a:t>4 </a:t>
            </a:r>
            <a:r>
              <a:rPr lang="en-US" altLang="zh-CN" dirty="0">
                <a:sym typeface="+mn-ea"/>
              </a:rPr>
              <a:t>new bugs and </a:t>
            </a:r>
            <a:r>
              <a:rPr lang="en-US" altLang="zh-CN" dirty="0">
                <a:solidFill>
                  <a:srgbClr val="FF0000"/>
                </a:solidFill>
                <a:sym typeface="+mn-ea"/>
              </a:rPr>
              <a:t>1</a:t>
            </a:r>
            <a:r>
              <a:rPr lang="en-US" altLang="zh-CN" dirty="0">
                <a:sym typeface="+mn-ea"/>
              </a:rPr>
              <a:t> duplicated bug</a:t>
            </a:r>
            <a:endParaRPr lang="en-US" altLang="zh-CN" dirty="0"/>
          </a:p>
        </p:txBody>
      </p:sp>
      <p:sp>
        <p:nvSpPr>
          <p:cNvPr id="3" name="标题 2"/>
          <p:cNvSpPr>
            <a:spLocks noGrp="1"/>
          </p:cNvSpPr>
          <p:nvPr>
            <p:ph type="title"/>
          </p:nvPr>
        </p:nvSpPr>
        <p:spPr/>
        <p:txBody>
          <a:bodyPr/>
          <a:lstStyle/>
          <a:p>
            <a:r>
              <a:rPr lang="en-US" altLang="zh-CN"/>
              <a:t>Evaluation</a:t>
            </a:r>
          </a:p>
        </p:txBody>
      </p:sp>
      <p:sp>
        <p:nvSpPr>
          <p:cNvPr id="4" name="灯片编号占位符 3"/>
          <p:cNvSpPr>
            <a:spLocks noGrp="1"/>
          </p:cNvSpPr>
          <p:nvPr>
            <p:ph type="sldNum" sz="quarter" idx="10"/>
          </p:nvPr>
        </p:nvSpPr>
        <p:spPr/>
        <p:txBody>
          <a:bodyPr/>
          <a:lstStyle/>
          <a:p>
            <a:fld id="{33C9D208-63A2-47E0-B644-3B7ABDCD0089}" type="slidenum">
              <a:rPr lang="zh-CN" altLang="en-US" smtClean="0"/>
              <a:t>13</a:t>
            </a:fld>
            <a:endParaRPr lang="zh-CN" altLang="en-US"/>
          </a:p>
        </p:txBody>
      </p:sp>
      <p:graphicFrame>
        <p:nvGraphicFramePr>
          <p:cNvPr id="5" name="表格 4"/>
          <p:cNvGraphicFramePr>
            <a:graphicFrameLocks noGrp="1"/>
          </p:cNvGraphicFramePr>
          <p:nvPr>
            <p:custDataLst>
              <p:tags r:id="rId1"/>
            </p:custDataLst>
            <p:extLst>
              <p:ext uri="{D42A27DB-BD31-4B8C-83A1-F6EECF244321}">
                <p14:modId xmlns:p14="http://schemas.microsoft.com/office/powerpoint/2010/main" val="1237314356"/>
              </p:ext>
            </p:extLst>
          </p:nvPr>
        </p:nvGraphicFramePr>
        <p:xfrm>
          <a:off x="1287461" y="2160577"/>
          <a:ext cx="8886443" cy="2601595"/>
        </p:xfrm>
        <a:graphic>
          <a:graphicData uri="http://schemas.openxmlformats.org/drawingml/2006/table">
            <a:tbl>
              <a:tblPr firstRow="1" bandRow="1">
                <a:tableStyleId>{5940675A-B579-460E-94D1-54222C63F5DA}</a:tableStyleId>
              </a:tblPr>
              <a:tblGrid>
                <a:gridCol w="2135189">
                  <a:extLst>
                    <a:ext uri="{9D8B030D-6E8A-4147-A177-3AD203B41FA5}">
                      <a16:colId xmlns:a16="http://schemas.microsoft.com/office/drawing/2014/main" val="20000"/>
                    </a:ext>
                  </a:extLst>
                </a:gridCol>
                <a:gridCol w="2445877">
                  <a:extLst>
                    <a:ext uri="{9D8B030D-6E8A-4147-A177-3AD203B41FA5}">
                      <a16:colId xmlns:a16="http://schemas.microsoft.com/office/drawing/2014/main" val="20001"/>
                    </a:ext>
                  </a:extLst>
                </a:gridCol>
                <a:gridCol w="2924407">
                  <a:extLst>
                    <a:ext uri="{9D8B030D-6E8A-4147-A177-3AD203B41FA5}">
                      <a16:colId xmlns:a16="http://schemas.microsoft.com/office/drawing/2014/main" val="20002"/>
                    </a:ext>
                  </a:extLst>
                </a:gridCol>
                <a:gridCol w="1380970">
                  <a:extLst>
                    <a:ext uri="{9D8B030D-6E8A-4147-A177-3AD203B41FA5}">
                      <a16:colId xmlns:a16="http://schemas.microsoft.com/office/drawing/2014/main" val="20003"/>
                    </a:ext>
                  </a:extLst>
                </a:gridCol>
              </a:tblGrid>
              <a:tr h="640080">
                <a:tc>
                  <a:txBody>
                    <a:bodyPr/>
                    <a:lstStyle/>
                    <a:p>
                      <a:pPr>
                        <a:buNone/>
                      </a:pPr>
                      <a:endParaRPr lang="en-US" altLang="zh-CN" sz="1800" u="none" strike="noStrike" baseline="0" dirty="0">
                        <a:latin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altLang="zh-CN" sz="1800" b="1" dirty="0">
                          <a:latin typeface="Arial" panose="020B0604020202020204" pitchFamily="34" charset="0"/>
                        </a:rPr>
                        <a:t>Bug ID</a:t>
                      </a:r>
                      <a:endParaRPr lang="en-US" altLang="zh-CN" sz="1800" b="1"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altLang="zh-CN" sz="1800" b="1" dirty="0">
                          <a:latin typeface="Arial" panose="020B0604020202020204" pitchFamily="34" charset="0"/>
                        </a:rPr>
                        <a:t>Failure Symptoms</a:t>
                      </a:r>
                      <a:endParaRPr lang="zh-CN" alt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r>
                        <a:rPr lang="en-US" altLang="zh-CN" sz="1800" b="1" dirty="0">
                          <a:latin typeface="Arial" panose="020B0604020202020204" pitchFamily="34" charset="0"/>
                        </a:rPr>
                        <a:t># of Faults</a:t>
                      </a:r>
                      <a:endParaRPr lang="zh-CN" altLang="en-US" sz="1800" b="1"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0"/>
                  </a:ext>
                </a:extLst>
              </a:tr>
              <a:tr h="365760">
                <a:tc rowSpan="4">
                  <a:txBody>
                    <a:bodyPr/>
                    <a:lstStyle/>
                    <a:p>
                      <a:pPr>
                        <a:buNone/>
                      </a:pPr>
                      <a:r>
                        <a:rPr lang="en-US" altLang="zh-CN" sz="1800" b="1" dirty="0">
                          <a:latin typeface="Arial" panose="020B0604020202020204" pitchFamily="34" charset="0"/>
                        </a:rPr>
                        <a:t>New Bugs</a:t>
                      </a:r>
                      <a:endParaRPr lang="zh-CN" alt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r>
                        <a:rPr lang="en-US" altLang="zh-CN" sz="1800" dirty="0">
                          <a:latin typeface="Arial" panose="020B0604020202020204" pitchFamily="34" charset="0"/>
                        </a:rPr>
                        <a:t>HBASE-26883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US" altLang="zh-CN" sz="1800" dirty="0">
                          <a:latin typeface="Arial" panose="020B0604020202020204" pitchFamily="34" charset="0"/>
                        </a:rPr>
                        <a:t>Data loss</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sz="1800" u="none" strike="noStrike" baseline="0" dirty="0">
                          <a:latin typeface="Arial" panose="020B0604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365760">
                <a:tc vMerge="1">
                  <a:txBody>
                    <a:bodyPr/>
                    <a:lstStyle/>
                    <a:p>
                      <a:endParaRPr lang="zh-CN"/>
                    </a:p>
                  </a:txBody>
                  <a:tcPr/>
                </a:tc>
                <a:tc>
                  <a:txBody>
                    <a:bodyPr/>
                    <a:lstStyle/>
                    <a:p>
                      <a:pPr algn="l"/>
                      <a:r>
                        <a:rPr lang="en-US" altLang="zh-CN" sz="1800" dirty="0">
                          <a:latin typeface="Arial" panose="020B0604020202020204" pitchFamily="34" charset="0"/>
                        </a:rPr>
                        <a:t>ZOOKEEPER-4503</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US" altLang="zh-CN" sz="1800" dirty="0">
                          <a:latin typeface="Arial" panose="020B0604020202020204" pitchFamily="34" charset="0"/>
                        </a:rPr>
                        <a:t>Data staleness</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sz="1800" dirty="0">
                          <a:latin typeface="Arial" panose="020B0604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65760">
                <a:tc vMerge="1">
                  <a:txBody>
                    <a:bodyPr/>
                    <a:lstStyle/>
                    <a:p>
                      <a:endParaRPr lang="zh-CN"/>
                    </a:p>
                  </a:txBody>
                  <a:tcPr/>
                </a:tc>
                <a:tc>
                  <a:txBody>
                    <a:bodyPr/>
                    <a:lstStyle/>
                    <a:p>
                      <a:pPr algn="l"/>
                      <a:r>
                        <a:rPr lang="en-US" altLang="zh-CN" sz="1800" dirty="0">
                          <a:latin typeface="Arial" panose="020B0604020202020204" pitchFamily="34" charset="0"/>
                        </a:rPr>
                        <a:t>HBASE-26897</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a:r>
                        <a:rPr lang="en-US" altLang="zh-CN" sz="1800" dirty="0">
                          <a:latin typeface="Arial" panose="020B0604020202020204" pitchFamily="34" charset="0"/>
                        </a:rPr>
                        <a:t>Cluster out of service</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219200" rtl="0" eaLnBrk="1" fontAlgn="auto" latinLnBrk="0" hangingPunct="1">
                        <a:lnSpc>
                          <a:spcPct val="100000"/>
                        </a:lnSpc>
                        <a:spcBef>
                          <a:spcPts val="0"/>
                        </a:spcBef>
                        <a:spcAft>
                          <a:spcPts val="0"/>
                        </a:spcAft>
                        <a:buClrTx/>
                        <a:buSzTx/>
                        <a:buFontTx/>
                        <a:buNone/>
                        <a:defRPr/>
                      </a:pPr>
                      <a:r>
                        <a:rPr lang="en-US" sz="1800" dirty="0">
                          <a:latin typeface="Arial" panose="020B0604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365760">
                <a:tc vMerge="1">
                  <a:txBody>
                    <a:bodyPr/>
                    <a:lstStyle/>
                    <a:p>
                      <a:endParaRPr lang="zh-CN"/>
                    </a:p>
                  </a:txBody>
                  <a:tcPr anchor="ctr"/>
                </a:tc>
                <a:tc>
                  <a:txBody>
                    <a:bodyPr/>
                    <a:lstStyle/>
                    <a:p>
                      <a:pPr algn="l"/>
                      <a:r>
                        <a:rPr lang="en-US" altLang="zh-CN" sz="1800" dirty="0">
                          <a:latin typeface="Arial" panose="020B0604020202020204" pitchFamily="34" charset="0"/>
                        </a:rPr>
                        <a:t>HBASE-26370</a:t>
                      </a:r>
                      <a:endParaRPr lang="en-US" altLang="zh-CN" sz="1800" u="none" strike="noStrike" baseline="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l"/>
                      <a:r>
                        <a:rPr lang="en-US" altLang="zh-CN" sz="1800" dirty="0">
                          <a:latin typeface="Arial" panose="020B0604020202020204" pitchFamily="34" charset="0"/>
                        </a:rPr>
                        <a:t>Misleading error message</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CN" sz="1800" dirty="0">
                          <a:latin typeface="Arial" panose="020B0604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4"/>
                  </a:ext>
                </a:extLst>
              </a:tr>
              <a:tr h="498475">
                <a:tc>
                  <a:txBody>
                    <a:bodyPr/>
                    <a:lstStyle/>
                    <a:p>
                      <a:pPr marL="0" marR="0" lvl="0" indent="0" algn="l" defTabSz="1219200" rtl="0" eaLnBrk="1" fontAlgn="auto" latinLnBrk="0" hangingPunct="1">
                        <a:lnSpc>
                          <a:spcPct val="100000"/>
                        </a:lnSpc>
                        <a:spcBef>
                          <a:spcPts val="0"/>
                        </a:spcBef>
                        <a:spcAft>
                          <a:spcPts val="0"/>
                        </a:spcAft>
                        <a:buClrTx/>
                        <a:buSzTx/>
                        <a:buFontTx/>
                        <a:buNone/>
                        <a:defRPr/>
                      </a:pPr>
                      <a:r>
                        <a:rPr lang="en-US" altLang="zh-CN" sz="1800" b="1" dirty="0">
                          <a:latin typeface="Arial" panose="020B0604020202020204" pitchFamily="34" charset="0"/>
                        </a:rPr>
                        <a:t>Duplicated Bugs</a:t>
                      </a:r>
                      <a:endParaRPr lang="zh-CN" altLang="en-US" sz="1800"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buNone/>
                      </a:pPr>
                      <a:r>
                        <a:rPr lang="en-US" altLang="zh-CN" sz="1800" dirty="0">
                          <a:latin typeface="Arial" panose="020B0604020202020204" pitchFamily="34" charset="0"/>
                        </a:rPr>
                        <a:t>HDFS-16508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l">
                        <a:buNone/>
                      </a:pPr>
                      <a:r>
                        <a:rPr lang="en-US" altLang="zh-CN" sz="1800" dirty="0">
                          <a:latin typeface="Arial" panose="020B0604020202020204" pitchFamily="34" charset="0"/>
                        </a:rPr>
                        <a:t>Operation failure</a:t>
                      </a:r>
                      <a:endParaRPr lang="zh-CN" alt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algn="ctr">
                        <a:buNone/>
                      </a:pPr>
                      <a:r>
                        <a:rPr lang="en-US" altLang="zh-CN" sz="1800" dirty="0">
                          <a:latin typeface="Arial" panose="020B0604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Conclusion</a:t>
            </a:r>
          </a:p>
        </p:txBody>
      </p:sp>
      <p:sp>
        <p:nvSpPr>
          <p:cNvPr id="4" name="灯片编号占位符 3"/>
          <p:cNvSpPr>
            <a:spLocks noGrp="1"/>
          </p:cNvSpPr>
          <p:nvPr>
            <p:ph type="sldNum" sz="quarter" idx="10"/>
          </p:nvPr>
        </p:nvSpPr>
        <p:spPr/>
        <p:txBody>
          <a:bodyPr/>
          <a:lstStyle/>
          <a:p>
            <a:fld id="{33C9D208-63A2-47E0-B644-3B7ABDCD0089}" type="slidenum">
              <a:rPr lang="zh-CN" altLang="en-US" smtClean="0"/>
              <a:t>14</a:t>
            </a:fld>
            <a:endParaRPr lang="zh-CN" altLang="en-US"/>
          </a:p>
        </p:txBody>
      </p:sp>
      <p:grpSp>
        <p:nvGrpSpPr>
          <p:cNvPr id="15" name="组合 14"/>
          <p:cNvGrpSpPr/>
          <p:nvPr/>
        </p:nvGrpSpPr>
        <p:grpSpPr>
          <a:xfrm>
            <a:off x="3750310" y="6343966"/>
            <a:ext cx="4966335" cy="418465"/>
            <a:chOff x="6526" y="9883"/>
            <a:chExt cx="7821" cy="659"/>
          </a:xfrm>
          <a:noFill/>
        </p:grpSpPr>
        <p:sp>
          <p:nvSpPr>
            <p:cNvPr id="9" name="文本框 8"/>
            <p:cNvSpPr txBox="1"/>
            <p:nvPr/>
          </p:nvSpPr>
          <p:spPr>
            <a:xfrm>
              <a:off x="6975" y="10008"/>
              <a:ext cx="7372" cy="534"/>
            </a:xfrm>
            <a:prstGeom prst="rect">
              <a:avLst/>
            </a:prstGeom>
            <a:grpFill/>
          </p:spPr>
          <p:txBody>
            <a:bodyPr wrap="square" rtlCol="0" anchor="ctr" anchorCtr="0">
              <a:noAutofit/>
            </a:bodyPr>
            <a:lstStyle/>
            <a:p>
              <a:pPr algn="ctr"/>
              <a:r>
                <a:rPr lang="en-US" altLang="zh-CN" sz="2000" dirty="0">
                  <a:latin typeface="Arial" panose="020B0604020202020204" pitchFamily="34" charset="0"/>
                  <a:ea typeface="宋体" panose="02010600030101010101" pitchFamily="2" charset="-122"/>
                </a:rPr>
                <a:t> https://github.com/tcse-iscas/FaultFuzz</a:t>
              </a:r>
            </a:p>
          </p:txBody>
        </p:sp>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6" y="9883"/>
              <a:ext cx="659" cy="659"/>
            </a:xfrm>
            <a:prstGeom prst="rect">
              <a:avLst/>
            </a:prstGeom>
            <a:grpFill/>
          </p:spPr>
        </p:pic>
      </p:gr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480362" y="968374"/>
            <a:ext cx="4472566" cy="2560955"/>
          </a:xfrm>
          <a:prstGeom prst="rect">
            <a:avLst/>
          </a:prstGeom>
          <a:ln>
            <a:solidFill>
              <a:schemeClr val="tx1"/>
            </a:solidFill>
          </a:ln>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133714" y="3633470"/>
            <a:ext cx="4527707" cy="2546985"/>
          </a:xfrm>
          <a:prstGeom prst="rect">
            <a:avLst/>
          </a:prstGeom>
          <a:ln>
            <a:solidFill>
              <a:schemeClr val="tx1"/>
            </a:solidFill>
          </a:ln>
        </p:spPr>
      </p:pic>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6480362" y="3633470"/>
            <a:ext cx="4472566" cy="2510790"/>
          </a:xfrm>
          <a:prstGeom prst="rect">
            <a:avLst/>
          </a:prstGeom>
          <a:ln>
            <a:solidFill>
              <a:schemeClr val="tx1"/>
            </a:solidFill>
          </a:ln>
        </p:spPr>
      </p:pic>
      <p:pic>
        <p:nvPicPr>
          <p:cNvPr id="5" name="图片 4">
            <a:extLst>
              <a:ext uri="{FF2B5EF4-FFF2-40B4-BE49-F238E27FC236}">
                <a16:creationId xmlns:a16="http://schemas.microsoft.com/office/drawing/2014/main" id="{77EEC32A-5D63-FBC8-56E5-DFFCDDE340C1}"/>
              </a:ext>
            </a:extLst>
          </p:cNvPr>
          <p:cNvPicPr>
            <a:picLocks noChangeAspect="1"/>
          </p:cNvPicPr>
          <p:nvPr/>
        </p:nvPicPr>
        <p:blipFill>
          <a:blip r:embed="rId7"/>
          <a:stretch>
            <a:fillRect/>
          </a:stretch>
        </p:blipFill>
        <p:spPr>
          <a:xfrm>
            <a:off x="1118236" y="968375"/>
            <a:ext cx="4544695" cy="2560955"/>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Arial" panose="020B0604020202020204" pitchFamily="34" charset="0"/>
                <a:cs typeface="Arial" panose="020B0604020202020204" pitchFamily="34" charset="0"/>
                <a:sym typeface="+mn-ea"/>
              </a:rPr>
              <a:t>Distributed systems have become the backbone of modern Internet applications</a:t>
            </a:r>
            <a:endParaRPr lang="zh-CN" altLang="en-US"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lstStyle/>
          <a:p>
            <a:r>
              <a:rPr lang="en-US" altLang="zh-CN" dirty="0">
                <a:sym typeface="+mn-ea"/>
              </a:rPr>
              <a:t>Distributed Systems</a:t>
            </a:r>
            <a:endParaRPr lang="zh-CN" altLang="en-US" dirty="0"/>
          </a:p>
        </p:txBody>
      </p:sp>
      <p:sp>
        <p:nvSpPr>
          <p:cNvPr id="4" name="灯片编号占位符 3"/>
          <p:cNvSpPr>
            <a:spLocks noGrp="1"/>
          </p:cNvSpPr>
          <p:nvPr>
            <p:ph type="sldNum" sz="quarter" idx="10"/>
          </p:nvPr>
        </p:nvSpPr>
        <p:spPr/>
        <p:txBody>
          <a:bodyPr/>
          <a:lstStyle/>
          <a:p>
            <a:fld id="{33C9D208-63A2-47E0-B644-3B7ABDCD0089}" type="slidenum">
              <a:rPr lang="zh-CN" altLang="en-US" smtClean="0"/>
              <a:t>2</a:t>
            </a:fld>
            <a:endParaRPr lang="zh-CN" altLang="en-US"/>
          </a:p>
        </p:txBody>
      </p:sp>
      <p:pic>
        <p:nvPicPr>
          <p:cNvPr id="7" name="Picture 2" descr="“hadoop”的图片搜索结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1594" y="3494601"/>
            <a:ext cx="1027426" cy="5807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base”的图片搜索结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93" y="5168913"/>
            <a:ext cx="1635864" cy="4866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pache  zookeeper”的图片搜索结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8942" y="4137816"/>
            <a:ext cx="1701842" cy="66091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p:cNvPicPr>
            <a:picLocks noChangeAspect="1"/>
          </p:cNvPicPr>
          <p:nvPr/>
        </p:nvPicPr>
        <p:blipFill>
          <a:blip r:embed="rId6"/>
          <a:stretch>
            <a:fillRect/>
          </a:stretch>
        </p:blipFill>
        <p:spPr>
          <a:xfrm>
            <a:off x="5159837" y="4173736"/>
            <a:ext cx="802704" cy="789547"/>
          </a:xfrm>
          <a:prstGeom prst="rect">
            <a:avLst/>
          </a:prstGeom>
        </p:spPr>
      </p:pic>
      <p:pic>
        <p:nvPicPr>
          <p:cNvPr id="12" name="Picture 2" descr="Image result for microsoft azur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63762" y="5006811"/>
            <a:ext cx="1252695" cy="8108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spark"/>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50240" y="3445174"/>
            <a:ext cx="850264" cy="7687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Image result for ali clou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37735" y="2706205"/>
            <a:ext cx="1873350" cy="373988"/>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90110" y="3421285"/>
            <a:ext cx="766603" cy="535878"/>
          </a:xfrm>
          <a:prstGeom prst="rect">
            <a:avLst/>
          </a:prstGeom>
        </p:spPr>
      </p:pic>
      <p:pic>
        <p:nvPicPr>
          <p:cNvPr id="16" name="图片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317908" y="2237286"/>
            <a:ext cx="5190200" cy="3680883"/>
          </a:xfrm>
          <a:prstGeom prst="rect">
            <a:avLst/>
          </a:prstGeom>
        </p:spPr>
      </p:pic>
      <p:pic>
        <p:nvPicPr>
          <p:cNvPr id="17" name="图片 16"/>
          <p:cNvPicPr>
            <a:picLocks noChangeAspect="1"/>
          </p:cNvPicPr>
          <p:nvPr/>
        </p:nvPicPr>
        <p:blipFill>
          <a:blip r:embed="rId12"/>
          <a:stretch>
            <a:fillRect/>
          </a:stretch>
        </p:blipFill>
        <p:spPr>
          <a:xfrm>
            <a:off x="2521482" y="3247114"/>
            <a:ext cx="1348873" cy="541785"/>
          </a:xfrm>
          <a:prstGeom prst="rect">
            <a:avLst/>
          </a:prstGeom>
        </p:spPr>
      </p:pic>
      <p:pic>
        <p:nvPicPr>
          <p:cNvPr id="18" name="Picture 4" descr="“github”的图片搜索结果"/>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25626" y="4798726"/>
            <a:ext cx="1398734" cy="541784"/>
          </a:xfrm>
          <a:prstGeom prst="rect">
            <a:avLst/>
          </a:prstGeom>
          <a:noFill/>
          <a:extLst>
            <a:ext uri="{909E8E84-426E-40DD-AFC4-6F175D3DCCD1}">
              <a14:hiddenFill xmlns:a14="http://schemas.microsoft.com/office/drawing/2010/main">
                <a:solidFill>
                  <a:srgbClr val="FFFFFF"/>
                </a:solidFill>
              </a14:hiddenFill>
            </a:ext>
          </a:extLst>
        </p:spPr>
      </p:pic>
      <p:pic>
        <p:nvPicPr>
          <p:cNvPr id="21" name="图片 20"/>
          <p:cNvPicPr>
            <a:picLocks noChangeAspect="1"/>
          </p:cNvPicPr>
          <p:nvPr/>
        </p:nvPicPr>
        <p:blipFill>
          <a:blip r:embed="rId14"/>
          <a:stretch>
            <a:fillRect/>
          </a:stretch>
        </p:blipFill>
        <p:spPr>
          <a:xfrm>
            <a:off x="7743606" y="5655516"/>
            <a:ext cx="727748" cy="675561"/>
          </a:xfrm>
          <a:prstGeom prst="rect">
            <a:avLst/>
          </a:prstGeom>
        </p:spPr>
      </p:pic>
      <p:pic>
        <p:nvPicPr>
          <p:cNvPr id="23" name="图片 22" descr="1000px-Yahoo!_logo.svg.png"/>
          <p:cNvPicPr>
            <a:picLocks noChangeAspect="1"/>
          </p:cNvPicPr>
          <p:nvPr/>
        </p:nvPicPr>
        <p:blipFill>
          <a:blip r:embed="rId15" cstate="print"/>
          <a:stretch>
            <a:fillRect/>
          </a:stretch>
        </p:blipFill>
        <p:spPr>
          <a:xfrm>
            <a:off x="8216078" y="3466263"/>
            <a:ext cx="1129083" cy="306497"/>
          </a:xfrm>
          <a:prstGeom prst="rect">
            <a:avLst/>
          </a:prstGeom>
        </p:spPr>
      </p:pic>
      <p:pic>
        <p:nvPicPr>
          <p:cNvPr id="24" name="图片 23" descr="d8GZgpn4FhJ0LhSTxNxmfw-netflix-logo-small.png"/>
          <p:cNvPicPr>
            <a:picLocks noChangeAspect="1"/>
          </p:cNvPicPr>
          <p:nvPr/>
        </p:nvPicPr>
        <p:blipFill>
          <a:blip r:embed="rId16" cstate="print"/>
          <a:stretch>
            <a:fillRect/>
          </a:stretch>
        </p:blipFill>
        <p:spPr>
          <a:xfrm>
            <a:off x="8651189" y="4709049"/>
            <a:ext cx="1224331" cy="382277"/>
          </a:xfrm>
          <a:prstGeom prst="rect">
            <a:avLst/>
          </a:prstGeom>
        </p:spPr>
      </p:pic>
      <p:pic>
        <p:nvPicPr>
          <p:cNvPr id="25" name="Picture 2" descr="“amazon”的图片搜索结果"/>
          <p:cNvPicPr>
            <a:picLocks noChangeAspect="1" noChangeArrowheads="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89447" y="2237286"/>
            <a:ext cx="1256420" cy="5362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X (@X) / X">
            <a:extLst>
              <a:ext uri="{FF2B5EF4-FFF2-40B4-BE49-F238E27FC236}">
                <a16:creationId xmlns:a16="http://schemas.microsoft.com/office/drawing/2014/main" id="{E7D71098-103E-BACB-2273-984829058A7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193543" y="2165132"/>
            <a:ext cx="608369" cy="6083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logo - Wikipedia">
            <a:extLst>
              <a:ext uri="{FF2B5EF4-FFF2-40B4-BE49-F238E27FC236}">
                <a16:creationId xmlns:a16="http://schemas.microsoft.com/office/drawing/2014/main" id="{7ACCC881-74E9-DF5D-3A09-C4C0E74A5A36}"/>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62901" y="5945870"/>
            <a:ext cx="1245947" cy="4185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atGPT Logo and symbol, meaning, history, sign.">
            <a:extLst>
              <a:ext uri="{FF2B5EF4-FFF2-40B4-BE49-F238E27FC236}">
                <a16:creationId xmlns:a16="http://schemas.microsoft.com/office/drawing/2014/main" id="{E63CC307-4965-48EE-84C6-03DB63D78EAE}"/>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2155" b="14359"/>
          <a:stretch/>
        </p:blipFill>
        <p:spPr bwMode="auto">
          <a:xfrm>
            <a:off x="5167574" y="6190617"/>
            <a:ext cx="1633554" cy="580769"/>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25">
            <a:extLst>
              <a:ext uri="{FF2B5EF4-FFF2-40B4-BE49-F238E27FC236}">
                <a16:creationId xmlns:a16="http://schemas.microsoft.com/office/drawing/2014/main" id="{140901FE-D460-FED1-31A8-A3625C913A85}"/>
              </a:ext>
            </a:extLst>
          </p:cNvPr>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3767592" y="4290717"/>
            <a:ext cx="1247792" cy="4866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Faults in Distributed Systems</a:t>
            </a:r>
            <a:endParaRPr lang="zh-CN" altLang="en-US" dirty="0"/>
          </a:p>
        </p:txBody>
      </p:sp>
      <p:sp>
        <p:nvSpPr>
          <p:cNvPr id="4" name="灯片编号占位符 3"/>
          <p:cNvSpPr>
            <a:spLocks noGrp="1"/>
          </p:cNvSpPr>
          <p:nvPr>
            <p:ph type="sldNum" sz="quarter" idx="10"/>
          </p:nvPr>
        </p:nvSpPr>
        <p:spPr/>
        <p:txBody>
          <a:bodyPr/>
          <a:lstStyle/>
          <a:p>
            <a:fld id="{33C9D208-63A2-47E0-B644-3B7ABDCD0089}" type="slidenum">
              <a:rPr lang="zh-CN" altLang="en-US" smtClean="0"/>
              <a:t>3</a:t>
            </a:fld>
            <a:endParaRPr lang="zh-CN" altLang="en-US"/>
          </a:p>
        </p:txBody>
      </p:sp>
      <p:sp>
        <p:nvSpPr>
          <p:cNvPr id="24" name="云形 23"/>
          <p:cNvSpPr/>
          <p:nvPr/>
        </p:nvSpPr>
        <p:spPr>
          <a:xfrm>
            <a:off x="1318260" y="2170493"/>
            <a:ext cx="8957945" cy="4382706"/>
          </a:xfrm>
          <a:prstGeom prst="cloud">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r>
              <a:rPr kumimoji="0" lang="en-US" altLang="zh-CN" sz="1800" i="0" baseline="0" dirty="0">
                <a:ln>
                  <a:noFill/>
                </a:ln>
                <a:solidFill>
                  <a:schemeClr val="tx1"/>
                </a:solidFill>
                <a:effectLst/>
                <a:uFillTx/>
                <a:latin typeface="Arial" panose="020B0604020202020204" pitchFamily="34" charset="0"/>
                <a:ea typeface="宋体" panose="02010600030101010101" pitchFamily="2" charset="-122"/>
                <a:cs typeface="Linux Libertine O" panose="02000503000000000000" pitchFamily="50" charset="0"/>
              </a:rPr>
              <a:t>c</a:t>
            </a:r>
            <a:endParaRPr kumimoji="0" lang="zh-CN" altLang="en-US" sz="1800" i="0" baseline="0" dirty="0">
              <a:ln>
                <a:noFill/>
              </a:ln>
              <a:solidFill>
                <a:schemeClr val="tx1"/>
              </a:solidFill>
              <a:effectLst/>
              <a:uFillTx/>
              <a:latin typeface="Arial" panose="020B0604020202020204" pitchFamily="34" charset="0"/>
              <a:ea typeface="宋体" panose="02010600030101010101" pitchFamily="2" charset="-122"/>
              <a:cs typeface="Linux Libertine O" panose="02000503000000000000" pitchFamily="50" charset="0"/>
            </a:endParaRPr>
          </a:p>
        </p:txBody>
      </p:sp>
      <p:pic>
        <p:nvPicPr>
          <p:cNvPr id="5" name="图片 4" descr="HomeServer_icon-icons.com_55232"/>
          <p:cNvPicPr>
            <a:picLocks noChangeAspect="1"/>
          </p:cNvPicPr>
          <p:nvPr/>
        </p:nvPicPr>
        <p:blipFill>
          <a:blip r:embed="rId11"/>
          <a:stretch>
            <a:fillRect/>
          </a:stretch>
        </p:blipFill>
        <p:spPr>
          <a:xfrm>
            <a:off x="2721238" y="3089746"/>
            <a:ext cx="810895" cy="810895"/>
          </a:xfrm>
          <a:prstGeom prst="rect">
            <a:avLst/>
          </a:prstGeom>
        </p:spPr>
      </p:pic>
      <p:pic>
        <p:nvPicPr>
          <p:cNvPr id="6" name="图片 5" descr="HomeServer_icon-icons.com_55232"/>
          <p:cNvPicPr>
            <a:picLocks noChangeAspect="1"/>
          </p:cNvPicPr>
          <p:nvPr>
            <p:custDataLst>
              <p:tags r:id="rId1"/>
            </p:custDataLst>
          </p:nvPr>
        </p:nvPicPr>
        <p:blipFill>
          <a:blip r:embed="rId11"/>
          <a:stretch>
            <a:fillRect/>
          </a:stretch>
        </p:blipFill>
        <p:spPr>
          <a:xfrm>
            <a:off x="4099560" y="2842958"/>
            <a:ext cx="810895" cy="810895"/>
          </a:xfrm>
          <a:prstGeom prst="rect">
            <a:avLst/>
          </a:prstGeom>
        </p:spPr>
      </p:pic>
      <p:pic>
        <p:nvPicPr>
          <p:cNvPr id="7" name="图片 6" descr="HomeServer_icon-icons.com_55232"/>
          <p:cNvPicPr>
            <a:picLocks noChangeAspect="1"/>
          </p:cNvPicPr>
          <p:nvPr/>
        </p:nvPicPr>
        <p:blipFill>
          <a:blip r:embed="rId11"/>
          <a:stretch>
            <a:fillRect/>
          </a:stretch>
        </p:blipFill>
        <p:spPr>
          <a:xfrm>
            <a:off x="5478145" y="2992818"/>
            <a:ext cx="810895" cy="810895"/>
          </a:xfrm>
          <a:prstGeom prst="rect">
            <a:avLst/>
          </a:prstGeom>
        </p:spPr>
      </p:pic>
      <p:pic>
        <p:nvPicPr>
          <p:cNvPr id="8" name="图片 7" descr="HomeServer_icon-icons.com_55232"/>
          <p:cNvPicPr>
            <a:picLocks noChangeAspect="1"/>
          </p:cNvPicPr>
          <p:nvPr>
            <p:custDataLst>
              <p:tags r:id="rId2"/>
            </p:custDataLst>
          </p:nvPr>
        </p:nvPicPr>
        <p:blipFill>
          <a:blip r:embed="rId11"/>
          <a:stretch>
            <a:fillRect/>
          </a:stretch>
        </p:blipFill>
        <p:spPr>
          <a:xfrm>
            <a:off x="3650615" y="3900868"/>
            <a:ext cx="810895" cy="810895"/>
          </a:xfrm>
          <a:prstGeom prst="rect">
            <a:avLst/>
          </a:prstGeom>
        </p:spPr>
      </p:pic>
      <p:pic>
        <p:nvPicPr>
          <p:cNvPr id="9" name="图片 8" descr="HomeServer_icon-icons.com_55232"/>
          <p:cNvPicPr>
            <a:picLocks noChangeAspect="1"/>
          </p:cNvPicPr>
          <p:nvPr/>
        </p:nvPicPr>
        <p:blipFill>
          <a:blip r:embed="rId11"/>
          <a:stretch>
            <a:fillRect/>
          </a:stretch>
        </p:blipFill>
        <p:spPr>
          <a:xfrm>
            <a:off x="4913538" y="3826295"/>
            <a:ext cx="810895" cy="810895"/>
          </a:xfrm>
          <a:prstGeom prst="rect">
            <a:avLst/>
          </a:prstGeom>
        </p:spPr>
      </p:pic>
      <p:pic>
        <p:nvPicPr>
          <p:cNvPr id="10" name="图片 9" descr="HomeServer_icon-icons.com_55232"/>
          <p:cNvPicPr>
            <a:picLocks noChangeAspect="1"/>
          </p:cNvPicPr>
          <p:nvPr>
            <p:custDataLst>
              <p:tags r:id="rId3"/>
            </p:custDataLst>
          </p:nvPr>
        </p:nvPicPr>
        <p:blipFill>
          <a:blip r:embed="rId11"/>
          <a:stretch>
            <a:fillRect/>
          </a:stretch>
        </p:blipFill>
        <p:spPr>
          <a:xfrm>
            <a:off x="2362835" y="4360608"/>
            <a:ext cx="810895" cy="810895"/>
          </a:xfrm>
          <a:prstGeom prst="rect">
            <a:avLst/>
          </a:prstGeom>
        </p:spPr>
      </p:pic>
      <p:pic>
        <p:nvPicPr>
          <p:cNvPr id="11" name="图片 10" descr="HomeServer_icon-icons.com_55232"/>
          <p:cNvPicPr>
            <a:picLocks noChangeAspect="1"/>
          </p:cNvPicPr>
          <p:nvPr/>
        </p:nvPicPr>
        <p:blipFill>
          <a:blip r:embed="rId11"/>
          <a:stretch>
            <a:fillRect/>
          </a:stretch>
        </p:blipFill>
        <p:spPr>
          <a:xfrm>
            <a:off x="6374579" y="3740173"/>
            <a:ext cx="810895" cy="810895"/>
          </a:xfrm>
          <a:prstGeom prst="rect">
            <a:avLst/>
          </a:prstGeom>
        </p:spPr>
      </p:pic>
      <p:pic>
        <p:nvPicPr>
          <p:cNvPr id="12" name="图片 11" descr="HomeServer_icon-icons.com_55232"/>
          <p:cNvPicPr>
            <a:picLocks noChangeAspect="1"/>
          </p:cNvPicPr>
          <p:nvPr/>
        </p:nvPicPr>
        <p:blipFill>
          <a:blip r:embed="rId11"/>
          <a:stretch>
            <a:fillRect/>
          </a:stretch>
        </p:blipFill>
        <p:spPr>
          <a:xfrm>
            <a:off x="4226242" y="4958778"/>
            <a:ext cx="810895" cy="810895"/>
          </a:xfrm>
          <a:prstGeom prst="rect">
            <a:avLst/>
          </a:prstGeom>
        </p:spPr>
      </p:pic>
      <p:pic>
        <p:nvPicPr>
          <p:cNvPr id="13" name="图片 12" descr="HomeServer_icon-icons.com_55232"/>
          <p:cNvPicPr>
            <a:picLocks noChangeAspect="1"/>
          </p:cNvPicPr>
          <p:nvPr/>
        </p:nvPicPr>
        <p:blipFill>
          <a:blip r:embed="rId11"/>
          <a:stretch>
            <a:fillRect/>
          </a:stretch>
        </p:blipFill>
        <p:spPr>
          <a:xfrm>
            <a:off x="3091815" y="4979733"/>
            <a:ext cx="810895" cy="810895"/>
          </a:xfrm>
          <a:prstGeom prst="rect">
            <a:avLst/>
          </a:prstGeom>
        </p:spPr>
      </p:pic>
      <p:pic>
        <p:nvPicPr>
          <p:cNvPr id="14" name="图片 13" descr="HomeServer_icon-icons.com_55232"/>
          <p:cNvPicPr>
            <a:picLocks noChangeAspect="1"/>
          </p:cNvPicPr>
          <p:nvPr/>
        </p:nvPicPr>
        <p:blipFill>
          <a:blip r:embed="rId11"/>
          <a:stretch>
            <a:fillRect/>
          </a:stretch>
        </p:blipFill>
        <p:spPr>
          <a:xfrm>
            <a:off x="5440680" y="4795583"/>
            <a:ext cx="810895" cy="810895"/>
          </a:xfrm>
          <a:prstGeom prst="rect">
            <a:avLst/>
          </a:prstGeom>
        </p:spPr>
      </p:pic>
      <p:pic>
        <p:nvPicPr>
          <p:cNvPr id="15" name="图片 14" descr="HomeServer_icon-icons.com_55232"/>
          <p:cNvPicPr>
            <a:picLocks noChangeAspect="1"/>
          </p:cNvPicPr>
          <p:nvPr/>
        </p:nvPicPr>
        <p:blipFill>
          <a:blip r:embed="rId11"/>
          <a:stretch>
            <a:fillRect/>
          </a:stretch>
        </p:blipFill>
        <p:spPr>
          <a:xfrm>
            <a:off x="6920866" y="2649023"/>
            <a:ext cx="810895" cy="810895"/>
          </a:xfrm>
          <a:prstGeom prst="rect">
            <a:avLst/>
          </a:prstGeom>
        </p:spPr>
      </p:pic>
      <p:pic>
        <p:nvPicPr>
          <p:cNvPr id="16" name="图片 15" descr="HomeServer_icon-icons.com_55232"/>
          <p:cNvPicPr>
            <a:picLocks noChangeAspect="1"/>
          </p:cNvPicPr>
          <p:nvPr/>
        </p:nvPicPr>
        <p:blipFill>
          <a:blip r:embed="rId11"/>
          <a:stretch>
            <a:fillRect/>
          </a:stretch>
        </p:blipFill>
        <p:spPr>
          <a:xfrm>
            <a:off x="7464425" y="4438078"/>
            <a:ext cx="810895" cy="810895"/>
          </a:xfrm>
          <a:prstGeom prst="rect">
            <a:avLst/>
          </a:prstGeom>
        </p:spPr>
      </p:pic>
      <p:pic>
        <p:nvPicPr>
          <p:cNvPr id="17" name="图片 16" descr="HomeServer_icon-icons.com_55232"/>
          <p:cNvPicPr>
            <a:picLocks noChangeAspect="1"/>
          </p:cNvPicPr>
          <p:nvPr/>
        </p:nvPicPr>
        <p:blipFill>
          <a:blip r:embed="rId11"/>
          <a:stretch>
            <a:fillRect/>
          </a:stretch>
        </p:blipFill>
        <p:spPr>
          <a:xfrm>
            <a:off x="8510719" y="3028973"/>
            <a:ext cx="810895" cy="810895"/>
          </a:xfrm>
          <a:prstGeom prst="rect">
            <a:avLst/>
          </a:prstGeom>
        </p:spPr>
      </p:pic>
      <p:sp>
        <p:nvSpPr>
          <p:cNvPr id="18" name="文本框 17"/>
          <p:cNvSpPr txBox="1"/>
          <p:nvPr/>
        </p:nvSpPr>
        <p:spPr>
          <a:xfrm>
            <a:off x="2684145" y="3915473"/>
            <a:ext cx="847725" cy="377825"/>
          </a:xfrm>
          <a:prstGeom prst="rect">
            <a:avLst/>
          </a:prstGeom>
          <a:noFill/>
        </p:spPr>
        <p:txBody>
          <a:bodyPr wrap="square" rtlCol="0">
            <a:noAutofit/>
          </a:bodyPr>
          <a:lstStyle/>
          <a:p>
            <a:pPr algn="ctr"/>
            <a:r>
              <a:rPr lang="en-US" altLang="zh-CN" dirty="0">
                <a:solidFill>
                  <a:schemeClr val="tx1"/>
                </a:solidFill>
                <a:uFillTx/>
                <a:latin typeface="Arial" panose="020B0604020202020204" pitchFamily="34" charset="0"/>
                <a:ea typeface="宋体" panose="02010600030101010101" pitchFamily="2" charset="-122"/>
              </a:rPr>
              <a:t>Crash</a:t>
            </a:r>
          </a:p>
        </p:txBody>
      </p:sp>
      <p:sp>
        <p:nvSpPr>
          <p:cNvPr id="19" name="文本框 18"/>
          <p:cNvSpPr txBox="1"/>
          <p:nvPr/>
        </p:nvSpPr>
        <p:spPr>
          <a:xfrm>
            <a:off x="3873725" y="5769392"/>
            <a:ext cx="1428918" cy="377825"/>
          </a:xfrm>
          <a:prstGeom prst="rect">
            <a:avLst/>
          </a:prstGeom>
          <a:solidFill>
            <a:schemeClr val="bg1"/>
          </a:solidFill>
        </p:spPr>
        <p:txBody>
          <a:bodyPr wrap="square" rtlCol="0">
            <a:noAutofit/>
          </a:bodyPr>
          <a:lstStyle/>
          <a:p>
            <a:pPr algn="ctr"/>
            <a:r>
              <a:rPr lang="en-US" altLang="zh-CN" dirty="0">
                <a:solidFill>
                  <a:schemeClr val="tx1"/>
                </a:solidFill>
                <a:uFillTx/>
                <a:latin typeface="Arial" panose="020B0604020202020204" pitchFamily="34" charset="0"/>
                <a:ea typeface="宋体" panose="02010600030101010101" pitchFamily="2" charset="-122"/>
              </a:rPr>
              <a:t>Reboot</a:t>
            </a:r>
          </a:p>
        </p:txBody>
      </p:sp>
      <p:cxnSp>
        <p:nvCxnSpPr>
          <p:cNvPr id="26" name="直接箭头连接符 25"/>
          <p:cNvCxnSpPr/>
          <p:nvPr>
            <p:custDataLst>
              <p:tags r:id="rId4"/>
            </p:custDataLst>
          </p:nvPr>
        </p:nvCxnSpPr>
        <p:spPr>
          <a:xfrm flipV="1">
            <a:off x="7196587" y="3732590"/>
            <a:ext cx="1154747" cy="295892"/>
          </a:xfrm>
          <a:prstGeom prst="straightConnector1">
            <a:avLst/>
          </a:prstGeom>
          <a:ln w="19050">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5" name="图片 24" descr="Thunder_bolt_44322"/>
          <p:cNvPicPr>
            <a:picLocks noChangeAspect="1"/>
          </p:cNvPicPr>
          <p:nvPr>
            <p:custDataLst>
              <p:tags r:id="rId5"/>
            </p:custDataLst>
          </p:nvPr>
        </p:nvPicPr>
        <p:blipFill>
          <a:blip r:embed="rId12"/>
          <a:stretch>
            <a:fillRect/>
          </a:stretch>
        </p:blipFill>
        <p:spPr>
          <a:xfrm>
            <a:off x="7586952" y="3629927"/>
            <a:ext cx="374015" cy="379730"/>
          </a:xfrm>
          <a:prstGeom prst="rect">
            <a:avLst/>
          </a:prstGeom>
        </p:spPr>
      </p:pic>
      <p:sp>
        <p:nvSpPr>
          <p:cNvPr id="33" name="文本框 32"/>
          <p:cNvSpPr txBox="1"/>
          <p:nvPr/>
        </p:nvSpPr>
        <p:spPr>
          <a:xfrm>
            <a:off x="6984517" y="4019927"/>
            <a:ext cx="2844648" cy="445052"/>
          </a:xfrm>
          <a:prstGeom prst="rect">
            <a:avLst/>
          </a:prstGeom>
          <a:noFill/>
        </p:spPr>
        <p:txBody>
          <a:bodyPr wrap="square" rtlCol="0">
            <a:noAutofit/>
          </a:bodyPr>
          <a:lstStyle/>
          <a:p>
            <a:pPr algn="ctr"/>
            <a:r>
              <a:rPr lang="en-US" altLang="zh-CN" dirty="0">
                <a:solidFill>
                  <a:schemeClr val="tx1"/>
                </a:solidFill>
                <a:uFillTx/>
                <a:latin typeface="Arial" panose="020B0604020202020204" pitchFamily="34" charset="0"/>
                <a:ea typeface="宋体" panose="02010600030101010101" pitchFamily="2" charset="-122"/>
              </a:rPr>
              <a:t>Network disconnection</a:t>
            </a:r>
          </a:p>
        </p:txBody>
      </p:sp>
      <p:pic>
        <p:nvPicPr>
          <p:cNvPr id="34" name="图片 33"/>
          <p:cNvPicPr>
            <a:picLocks noChangeAspect="1"/>
          </p:cNvPicPr>
          <p:nvPr>
            <p:custDataLst>
              <p:tags r:id="rId6"/>
            </p:custDataLst>
          </p:nvPr>
        </p:nvPicPr>
        <p:blipFill>
          <a:blip r:embed="rId13" cstate="print">
            <a:duotone>
              <a:prstClr val="black"/>
              <a:srgbClr val="00B050">
                <a:tint val="45000"/>
                <a:satMod val="400000"/>
              </a:srgbClr>
            </a:duotone>
            <a:extLst>
              <a:ext uri="{BEBA8EAE-BF5A-486C-A8C5-ECC9F3942E4B}">
                <a14:imgProps xmlns:a14="http://schemas.microsoft.com/office/drawing/2010/main">
                  <a14:imgLayer r:embed="rId14">
                    <a14:imgEffect>
                      <a14:saturation sat="33000"/>
                    </a14:imgEffect>
                  </a14:imgLayer>
                </a14:imgProps>
              </a:ext>
              <a:ext uri="{28A0092B-C50C-407E-A947-70E740481C1C}">
                <a14:useLocalDpi xmlns:a14="http://schemas.microsoft.com/office/drawing/2010/main" val="0"/>
              </a:ext>
            </a:extLst>
          </a:blip>
          <a:stretch>
            <a:fillRect/>
          </a:stretch>
        </p:blipFill>
        <p:spPr>
          <a:xfrm>
            <a:off x="4388167" y="5454003"/>
            <a:ext cx="401955" cy="401955"/>
          </a:xfrm>
          <a:prstGeom prst="rect">
            <a:avLst/>
          </a:prstGeom>
        </p:spPr>
      </p:pic>
      <p:pic>
        <p:nvPicPr>
          <p:cNvPr id="36" name="图片 35" descr="network-135-512"/>
          <p:cNvPicPr>
            <a:picLocks noChangeAspect="1"/>
          </p:cNvPicPr>
          <p:nvPr>
            <p:custDataLst>
              <p:tags r:id="rId7"/>
            </p:custDataLst>
          </p:nvPr>
        </p:nvPicPr>
        <p:blipFill>
          <a:blip r:embed="rId15"/>
          <a:stretch>
            <a:fillRect/>
          </a:stretch>
        </p:blipFill>
        <p:spPr>
          <a:xfrm>
            <a:off x="6586631" y="4832960"/>
            <a:ext cx="455108" cy="472142"/>
          </a:xfrm>
          <a:prstGeom prst="rect">
            <a:avLst/>
          </a:prstGeom>
        </p:spPr>
      </p:pic>
      <p:cxnSp>
        <p:nvCxnSpPr>
          <p:cNvPr id="37" name="直接箭头连接符 36"/>
          <p:cNvCxnSpPr/>
          <p:nvPr>
            <p:custDataLst>
              <p:tags r:id="rId8"/>
            </p:custDataLst>
          </p:nvPr>
        </p:nvCxnSpPr>
        <p:spPr>
          <a:xfrm flipH="1">
            <a:off x="6279254" y="4988348"/>
            <a:ext cx="1034041" cy="250154"/>
          </a:xfrm>
          <a:prstGeom prst="straightConnector1">
            <a:avLst/>
          </a:prstGeom>
          <a:ln w="19050">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1" name="文本框 40"/>
          <p:cNvSpPr txBox="1"/>
          <p:nvPr/>
        </p:nvSpPr>
        <p:spPr>
          <a:xfrm>
            <a:off x="6162785" y="5295845"/>
            <a:ext cx="2528828" cy="379937"/>
          </a:xfrm>
          <a:prstGeom prst="rect">
            <a:avLst/>
          </a:prstGeom>
          <a:noFill/>
        </p:spPr>
        <p:txBody>
          <a:bodyPr wrap="square" rtlCol="0">
            <a:noAutofit/>
          </a:bodyPr>
          <a:lstStyle/>
          <a:p>
            <a:pPr algn="ctr"/>
            <a:r>
              <a:rPr lang="en-US" altLang="zh-CN" dirty="0">
                <a:solidFill>
                  <a:schemeClr val="tx1"/>
                </a:solidFill>
                <a:uFillTx/>
                <a:latin typeface="Arial" panose="020B0604020202020204" pitchFamily="34" charset="0"/>
                <a:ea typeface="宋体" panose="02010600030101010101" pitchFamily="2" charset="-122"/>
              </a:rPr>
              <a:t>Network reconnection</a:t>
            </a:r>
          </a:p>
        </p:txBody>
      </p:sp>
      <p:sp>
        <p:nvSpPr>
          <p:cNvPr id="2" name="内容占位符 1"/>
          <p:cNvSpPr>
            <a:spLocks noGrp="1"/>
          </p:cNvSpPr>
          <p:nvPr>
            <p:ph idx="1"/>
          </p:nvPr>
        </p:nvSpPr>
        <p:spPr>
          <a:xfrm>
            <a:off x="755650" y="1143000"/>
            <a:ext cx="10668000" cy="1024255"/>
          </a:xfrm>
        </p:spPr>
        <p:txBody>
          <a:bodyPr/>
          <a:lstStyle/>
          <a:p>
            <a:r>
              <a:rPr lang="en-US" altLang="zh-CN" dirty="0">
                <a:sym typeface="+mn-ea"/>
              </a:rPr>
              <a:t>Faults can happen at any node and any time</a:t>
            </a:r>
          </a:p>
          <a:p>
            <a:r>
              <a:rPr lang="en-US" altLang="zh-CN" dirty="0">
                <a:sym typeface="+mn-ea"/>
              </a:rPr>
              <a:t>Distributed systems adopt fault recovery protocols to recover from faults</a:t>
            </a:r>
          </a:p>
        </p:txBody>
      </p:sp>
      <p:sp>
        <p:nvSpPr>
          <p:cNvPr id="21" name="爆炸形: 14 pt  7">
            <a:extLst>
              <a:ext uri="{FF2B5EF4-FFF2-40B4-BE49-F238E27FC236}">
                <a16:creationId xmlns:a16="http://schemas.microsoft.com/office/drawing/2014/main" id="{F979F474-282D-ECAA-6FE2-F91713AE0FF8}"/>
              </a:ext>
            </a:extLst>
          </p:cNvPr>
          <p:cNvSpPr/>
          <p:nvPr/>
        </p:nvSpPr>
        <p:spPr>
          <a:xfrm>
            <a:off x="2783017" y="3495193"/>
            <a:ext cx="618043" cy="437475"/>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云形 4"/>
          <p:cNvSpPr/>
          <p:nvPr/>
        </p:nvSpPr>
        <p:spPr>
          <a:xfrm>
            <a:off x="305435" y="2458720"/>
            <a:ext cx="6231255" cy="3707130"/>
          </a:xfrm>
          <a:prstGeom prst="cloud">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baseline="0" dirty="0">
              <a:ln>
                <a:noFill/>
              </a:ln>
              <a:solidFill>
                <a:schemeClr val="tx1"/>
              </a:solidFill>
              <a:effectLst/>
              <a:uFillTx/>
              <a:latin typeface="Arial" panose="020B0604020202020204" pitchFamily="34" charset="0"/>
              <a:ea typeface="宋体" panose="02010600030101010101" pitchFamily="2" charset="-122"/>
              <a:cs typeface="Linux Libertine O" panose="02000503000000000000" pitchFamily="50" charset="0"/>
            </a:endParaRPr>
          </a:p>
        </p:txBody>
      </p:sp>
      <p:pic>
        <p:nvPicPr>
          <p:cNvPr id="9" name="图片 8" descr="HomeServer_icon-icons.com_55232">
            <a:extLst>
              <a:ext uri="{FF2B5EF4-FFF2-40B4-BE49-F238E27FC236}">
                <a16:creationId xmlns:a16="http://schemas.microsoft.com/office/drawing/2014/main" id="{DAE8865A-F4D1-4AD3-05CD-03C7FF0C008D}"/>
              </a:ext>
            </a:extLst>
          </p:cNvPr>
          <p:cNvPicPr>
            <a:picLocks noChangeAspect="1"/>
          </p:cNvPicPr>
          <p:nvPr/>
        </p:nvPicPr>
        <p:blipFill>
          <a:blip r:embed="rId9"/>
          <a:stretch>
            <a:fillRect/>
          </a:stretch>
        </p:blipFill>
        <p:spPr>
          <a:xfrm>
            <a:off x="3473202" y="2893671"/>
            <a:ext cx="810895" cy="810895"/>
          </a:xfrm>
          <a:prstGeom prst="rect">
            <a:avLst/>
          </a:prstGeom>
        </p:spPr>
      </p:pic>
      <p:sp>
        <p:nvSpPr>
          <p:cNvPr id="3" name="标题 2"/>
          <p:cNvSpPr>
            <a:spLocks noGrp="1"/>
          </p:cNvSpPr>
          <p:nvPr>
            <p:ph type="title"/>
          </p:nvPr>
        </p:nvSpPr>
        <p:spPr/>
        <p:txBody>
          <a:bodyPr/>
          <a:lstStyle/>
          <a:p>
            <a:r>
              <a:rPr lang="en-US" altLang="zh-CN" dirty="0">
                <a:sym typeface="+mn-ea"/>
              </a:rPr>
              <a:t>Fault Recovery Bugs</a:t>
            </a:r>
            <a:endParaRPr lang="zh-CN" altLang="en-US" dirty="0"/>
          </a:p>
        </p:txBody>
      </p:sp>
      <p:sp>
        <p:nvSpPr>
          <p:cNvPr id="4" name="灯片编号占位符 3"/>
          <p:cNvSpPr>
            <a:spLocks noGrp="1"/>
          </p:cNvSpPr>
          <p:nvPr>
            <p:ph type="sldNum" sz="quarter" idx="10"/>
          </p:nvPr>
        </p:nvSpPr>
        <p:spPr/>
        <p:txBody>
          <a:bodyPr/>
          <a:lstStyle/>
          <a:p>
            <a:fld id="{33C9D208-63A2-47E0-B644-3B7ABDCD0089}" type="slidenum">
              <a:rPr lang="zh-CN" altLang="en-US" smtClean="0"/>
              <a:t>4</a:t>
            </a:fld>
            <a:endParaRPr lang="zh-CN" altLang="en-US"/>
          </a:p>
        </p:txBody>
      </p:sp>
      <p:sp>
        <p:nvSpPr>
          <p:cNvPr id="58" name="内容占位符 57"/>
          <p:cNvSpPr>
            <a:spLocks noGrp="1"/>
          </p:cNvSpPr>
          <p:nvPr>
            <p:ph idx="1"/>
          </p:nvPr>
        </p:nvSpPr>
        <p:spPr>
          <a:xfrm>
            <a:off x="755650" y="1143000"/>
            <a:ext cx="10668000" cy="1024255"/>
          </a:xfrm>
        </p:spPr>
        <p:txBody>
          <a:bodyPr/>
          <a:lstStyle/>
          <a:p>
            <a:r>
              <a:rPr lang="en-US" altLang="zh-CN" dirty="0">
                <a:sym typeface="+mn-ea"/>
              </a:rPr>
              <a:t>Incorrect fault recovery protocols and implementations can introduce fault recovery bugs</a:t>
            </a:r>
          </a:p>
        </p:txBody>
      </p:sp>
      <p:pic>
        <p:nvPicPr>
          <p:cNvPr id="6" name="图片 5" descr="HomeServer_icon-icons.com_55232"/>
          <p:cNvPicPr>
            <a:picLocks noChangeAspect="1"/>
          </p:cNvPicPr>
          <p:nvPr/>
        </p:nvPicPr>
        <p:blipFill>
          <a:blip r:embed="rId9"/>
          <a:stretch>
            <a:fillRect/>
          </a:stretch>
        </p:blipFill>
        <p:spPr>
          <a:xfrm>
            <a:off x="2259593" y="2916328"/>
            <a:ext cx="810895" cy="810895"/>
          </a:xfrm>
          <a:prstGeom prst="rect">
            <a:avLst/>
          </a:prstGeom>
        </p:spPr>
      </p:pic>
      <p:pic>
        <p:nvPicPr>
          <p:cNvPr id="8" name="图片 7" descr="HomeServer_icon-icons.com_55232"/>
          <p:cNvPicPr>
            <a:picLocks noChangeAspect="1"/>
          </p:cNvPicPr>
          <p:nvPr/>
        </p:nvPicPr>
        <p:blipFill>
          <a:blip r:embed="rId9"/>
          <a:stretch>
            <a:fillRect/>
          </a:stretch>
        </p:blipFill>
        <p:spPr>
          <a:xfrm>
            <a:off x="1289685" y="3066415"/>
            <a:ext cx="810895" cy="810895"/>
          </a:xfrm>
          <a:prstGeom prst="rect">
            <a:avLst/>
          </a:prstGeom>
        </p:spPr>
      </p:pic>
      <p:pic>
        <p:nvPicPr>
          <p:cNvPr id="11" name="图片 10" descr="HomeServer_icon-icons.com_55232"/>
          <p:cNvPicPr>
            <a:picLocks noChangeAspect="1"/>
          </p:cNvPicPr>
          <p:nvPr>
            <p:custDataLst>
              <p:tags r:id="rId1"/>
            </p:custDataLst>
          </p:nvPr>
        </p:nvPicPr>
        <p:blipFill>
          <a:blip r:embed="rId9"/>
          <a:stretch>
            <a:fillRect/>
          </a:stretch>
        </p:blipFill>
        <p:spPr>
          <a:xfrm>
            <a:off x="4651375" y="4434205"/>
            <a:ext cx="810895" cy="810895"/>
          </a:xfrm>
          <a:prstGeom prst="rect">
            <a:avLst/>
          </a:prstGeom>
        </p:spPr>
      </p:pic>
      <p:pic>
        <p:nvPicPr>
          <p:cNvPr id="12" name="图片 11" descr="HomeServer_icon-icons.com_55232"/>
          <p:cNvPicPr>
            <a:picLocks noChangeAspect="1"/>
          </p:cNvPicPr>
          <p:nvPr/>
        </p:nvPicPr>
        <p:blipFill>
          <a:blip r:embed="rId9"/>
          <a:stretch>
            <a:fillRect/>
          </a:stretch>
        </p:blipFill>
        <p:spPr>
          <a:xfrm>
            <a:off x="2233109" y="3877270"/>
            <a:ext cx="810895" cy="810895"/>
          </a:xfrm>
          <a:prstGeom prst="rect">
            <a:avLst/>
          </a:prstGeom>
        </p:spPr>
      </p:pic>
      <p:pic>
        <p:nvPicPr>
          <p:cNvPr id="13" name="图片 12" descr="HomeServer_icon-icons.com_55232"/>
          <p:cNvPicPr>
            <a:picLocks noChangeAspect="1"/>
          </p:cNvPicPr>
          <p:nvPr/>
        </p:nvPicPr>
        <p:blipFill>
          <a:blip r:embed="rId9"/>
          <a:stretch>
            <a:fillRect/>
          </a:stretch>
        </p:blipFill>
        <p:spPr>
          <a:xfrm>
            <a:off x="1188402" y="4237990"/>
            <a:ext cx="810895" cy="810895"/>
          </a:xfrm>
          <a:prstGeom prst="rect">
            <a:avLst/>
          </a:prstGeom>
        </p:spPr>
      </p:pic>
      <p:pic>
        <p:nvPicPr>
          <p:cNvPr id="15" name="图片 14" descr="HomeServer_icon-icons.com_55232"/>
          <p:cNvPicPr>
            <a:picLocks noChangeAspect="1"/>
          </p:cNvPicPr>
          <p:nvPr/>
        </p:nvPicPr>
        <p:blipFill>
          <a:blip r:embed="rId9"/>
          <a:stretch>
            <a:fillRect/>
          </a:stretch>
        </p:blipFill>
        <p:spPr>
          <a:xfrm>
            <a:off x="1691640" y="4977130"/>
            <a:ext cx="810895" cy="810895"/>
          </a:xfrm>
          <a:prstGeom prst="rect">
            <a:avLst/>
          </a:prstGeom>
        </p:spPr>
      </p:pic>
      <p:pic>
        <p:nvPicPr>
          <p:cNvPr id="16" name="图片 15" descr="HomeServer_icon-icons.com_55232"/>
          <p:cNvPicPr>
            <a:picLocks noChangeAspect="1"/>
          </p:cNvPicPr>
          <p:nvPr/>
        </p:nvPicPr>
        <p:blipFill>
          <a:blip r:embed="rId9"/>
          <a:stretch>
            <a:fillRect/>
          </a:stretch>
        </p:blipFill>
        <p:spPr>
          <a:xfrm>
            <a:off x="2766061" y="4987030"/>
            <a:ext cx="810895" cy="810895"/>
          </a:xfrm>
          <a:prstGeom prst="rect">
            <a:avLst/>
          </a:prstGeom>
        </p:spPr>
      </p:pic>
      <p:pic>
        <p:nvPicPr>
          <p:cNvPr id="17" name="图片 16" descr="HomeServer_icon-icons.com_55232"/>
          <p:cNvPicPr>
            <a:picLocks noChangeAspect="1"/>
          </p:cNvPicPr>
          <p:nvPr/>
        </p:nvPicPr>
        <p:blipFill>
          <a:blip r:embed="rId9"/>
          <a:stretch>
            <a:fillRect/>
          </a:stretch>
        </p:blipFill>
        <p:spPr>
          <a:xfrm>
            <a:off x="4142105" y="3727450"/>
            <a:ext cx="810895" cy="810895"/>
          </a:xfrm>
          <a:prstGeom prst="rect">
            <a:avLst/>
          </a:prstGeom>
        </p:spPr>
      </p:pic>
      <p:pic>
        <p:nvPicPr>
          <p:cNvPr id="18" name="图片 17" descr="HomeServer_icon-icons.com_55232"/>
          <p:cNvPicPr>
            <a:picLocks noChangeAspect="1"/>
          </p:cNvPicPr>
          <p:nvPr/>
        </p:nvPicPr>
        <p:blipFill>
          <a:blip r:embed="rId9"/>
          <a:stretch>
            <a:fillRect/>
          </a:stretch>
        </p:blipFill>
        <p:spPr>
          <a:xfrm>
            <a:off x="4767394" y="2889845"/>
            <a:ext cx="810895" cy="810895"/>
          </a:xfrm>
          <a:prstGeom prst="rect">
            <a:avLst/>
          </a:prstGeom>
        </p:spPr>
      </p:pic>
      <p:pic>
        <p:nvPicPr>
          <p:cNvPr id="34" name="图片 33"/>
          <p:cNvPicPr>
            <a:picLocks noChangeAspect="1"/>
          </p:cNvPicPr>
          <p:nvPr>
            <p:custDataLst>
              <p:tags r:id="rId2"/>
            </p:custDataLst>
          </p:nvPr>
        </p:nvPicPr>
        <p:blipFill>
          <a:blip r:embed="rId10" cstate="print">
            <a:duotone>
              <a:prstClr val="black"/>
              <a:srgbClr val="00B050">
                <a:tint val="45000"/>
                <a:satMod val="400000"/>
              </a:srgbClr>
            </a:duotone>
            <a:extLst>
              <a:ext uri="{BEBA8EAE-BF5A-486C-A8C5-ECC9F3942E4B}">
                <a14:imgProps xmlns:a14="http://schemas.microsoft.com/office/drawing/2010/main">
                  <a14:imgLayer r:embed="rId11">
                    <a14:imgEffect>
                      <a14:saturation sat="33000"/>
                    </a14:imgEffect>
                  </a14:imgLayer>
                </a14:imgProps>
              </a:ext>
              <a:ext uri="{28A0092B-C50C-407E-A947-70E740481C1C}">
                <a14:useLocalDpi xmlns:a14="http://schemas.microsoft.com/office/drawing/2010/main" val="0"/>
              </a:ext>
            </a:extLst>
          </a:blip>
          <a:stretch>
            <a:fillRect/>
          </a:stretch>
        </p:blipFill>
        <p:spPr>
          <a:xfrm>
            <a:off x="1290002" y="4688130"/>
            <a:ext cx="401955" cy="401955"/>
          </a:xfrm>
          <a:prstGeom prst="rect">
            <a:avLst/>
          </a:prstGeom>
        </p:spPr>
      </p:pic>
      <p:cxnSp>
        <p:nvCxnSpPr>
          <p:cNvPr id="26" name="直接箭头连接符 25"/>
          <p:cNvCxnSpPr/>
          <p:nvPr>
            <p:custDataLst>
              <p:tags r:id="rId3"/>
            </p:custDataLst>
          </p:nvPr>
        </p:nvCxnSpPr>
        <p:spPr>
          <a:xfrm flipV="1">
            <a:off x="3044322" y="4209412"/>
            <a:ext cx="1154747" cy="295892"/>
          </a:xfrm>
          <a:prstGeom prst="straightConnector1">
            <a:avLst/>
          </a:prstGeom>
          <a:ln w="19050">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5" name="图片 24" descr="Thunder_bolt_44322"/>
          <p:cNvPicPr>
            <a:picLocks noChangeAspect="1"/>
          </p:cNvPicPr>
          <p:nvPr>
            <p:custDataLst>
              <p:tags r:id="rId4"/>
            </p:custDataLst>
          </p:nvPr>
        </p:nvPicPr>
        <p:blipFill>
          <a:blip r:embed="rId12"/>
          <a:stretch>
            <a:fillRect/>
          </a:stretch>
        </p:blipFill>
        <p:spPr>
          <a:xfrm>
            <a:off x="3434687" y="4106749"/>
            <a:ext cx="374015" cy="379730"/>
          </a:xfrm>
          <a:prstGeom prst="rect">
            <a:avLst/>
          </a:prstGeom>
        </p:spPr>
      </p:pic>
      <p:pic>
        <p:nvPicPr>
          <p:cNvPr id="36" name="图片 35" descr="network-135-512"/>
          <p:cNvPicPr>
            <a:picLocks noChangeAspect="1"/>
          </p:cNvPicPr>
          <p:nvPr>
            <p:custDataLst>
              <p:tags r:id="rId5"/>
            </p:custDataLst>
          </p:nvPr>
        </p:nvPicPr>
        <p:blipFill>
          <a:blip r:embed="rId13"/>
          <a:stretch>
            <a:fillRect/>
          </a:stretch>
        </p:blipFill>
        <p:spPr>
          <a:xfrm>
            <a:off x="3769678" y="4774925"/>
            <a:ext cx="405765" cy="405765"/>
          </a:xfrm>
          <a:prstGeom prst="rect">
            <a:avLst/>
          </a:prstGeom>
        </p:spPr>
      </p:pic>
      <p:cxnSp>
        <p:nvCxnSpPr>
          <p:cNvPr id="37" name="直接箭头连接符 36"/>
          <p:cNvCxnSpPr/>
          <p:nvPr>
            <p:custDataLst>
              <p:tags r:id="rId6"/>
            </p:custDataLst>
          </p:nvPr>
        </p:nvCxnSpPr>
        <p:spPr>
          <a:xfrm flipH="1">
            <a:off x="3585584" y="5048610"/>
            <a:ext cx="1034041" cy="250154"/>
          </a:xfrm>
          <a:prstGeom prst="straightConnector1">
            <a:avLst/>
          </a:prstGeom>
          <a:ln w="19050">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7" name="图片 6"/>
          <p:cNvPicPr>
            <a:picLocks noChangeAspect="1"/>
          </p:cNvPicPr>
          <p:nvPr/>
        </p:nvPicPr>
        <p:blipFill>
          <a:blip r:embed="rId14"/>
          <a:srcRect b="3805"/>
          <a:stretch>
            <a:fillRect/>
          </a:stretch>
        </p:blipFill>
        <p:spPr>
          <a:xfrm>
            <a:off x="7214235" y="2341880"/>
            <a:ext cx="4409440" cy="1075690"/>
          </a:xfrm>
          <a:prstGeom prst="rect">
            <a:avLst/>
          </a:prstGeom>
          <a:ln>
            <a:solidFill>
              <a:schemeClr val="tx1"/>
            </a:solidFill>
          </a:ln>
        </p:spPr>
      </p:pic>
      <p:pic>
        <p:nvPicPr>
          <p:cNvPr id="14" name="图片 13"/>
          <p:cNvPicPr>
            <a:picLocks noChangeAspect="1"/>
          </p:cNvPicPr>
          <p:nvPr/>
        </p:nvPicPr>
        <p:blipFill>
          <a:blip r:embed="rId15"/>
          <a:srcRect t="9778"/>
          <a:stretch>
            <a:fillRect/>
          </a:stretch>
        </p:blipFill>
        <p:spPr>
          <a:xfrm>
            <a:off x="7214235" y="3554730"/>
            <a:ext cx="4410075" cy="1534795"/>
          </a:xfrm>
          <a:prstGeom prst="rect">
            <a:avLst/>
          </a:prstGeom>
          <a:ln>
            <a:solidFill>
              <a:schemeClr val="tx1"/>
            </a:solidFill>
          </a:ln>
        </p:spPr>
      </p:pic>
      <p:pic>
        <p:nvPicPr>
          <p:cNvPr id="19" name="图片 18"/>
          <p:cNvPicPr>
            <a:picLocks noChangeAspect="1"/>
          </p:cNvPicPr>
          <p:nvPr/>
        </p:nvPicPr>
        <p:blipFill>
          <a:blip r:embed="rId16"/>
          <a:stretch>
            <a:fillRect/>
          </a:stretch>
        </p:blipFill>
        <p:spPr>
          <a:xfrm>
            <a:off x="7214235" y="5271135"/>
            <a:ext cx="4410710" cy="866140"/>
          </a:xfrm>
          <a:prstGeom prst="rect">
            <a:avLst/>
          </a:prstGeom>
          <a:ln>
            <a:solidFill>
              <a:schemeClr val="tx1"/>
            </a:solidFill>
          </a:ln>
        </p:spPr>
      </p:pic>
      <p:sp>
        <p:nvSpPr>
          <p:cNvPr id="10" name="爆炸形: 14 pt  7">
            <a:extLst>
              <a:ext uri="{FF2B5EF4-FFF2-40B4-BE49-F238E27FC236}">
                <a16:creationId xmlns:a16="http://schemas.microsoft.com/office/drawing/2014/main" id="{BE3E55A5-2EAE-D23E-8BEB-4AEF83118A56}"/>
              </a:ext>
            </a:extLst>
          </p:cNvPr>
          <p:cNvSpPr/>
          <p:nvPr/>
        </p:nvSpPr>
        <p:spPr>
          <a:xfrm>
            <a:off x="1469729" y="3498850"/>
            <a:ext cx="510448" cy="361315"/>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66139C1B-9B01-143C-9F3D-A7A0704C5820}"/>
              </a:ext>
            </a:extLst>
          </p:cNvPr>
          <p:cNvSpPr/>
          <p:nvPr/>
        </p:nvSpPr>
        <p:spPr>
          <a:xfrm>
            <a:off x="63302" y="2238692"/>
            <a:ext cx="6742770" cy="3998595"/>
          </a:xfrm>
          <a:prstGeom prst="rect">
            <a:avLst/>
          </a:prstGeom>
          <a:solidFill>
            <a:schemeClr val="bg1">
              <a:alpha val="65000"/>
            </a:schemeClr>
          </a:solidFill>
          <a:ln w="28575">
            <a:no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Linux Libertine O" panose="02000503000000000000" pitchFamily="50" charset="0"/>
            </a:endParaRPr>
          </a:p>
        </p:txBody>
      </p:sp>
      <p:pic>
        <p:nvPicPr>
          <p:cNvPr id="62" name="图片 61"/>
          <p:cNvPicPr>
            <a:picLocks noChangeAspect="1"/>
          </p:cNvPicPr>
          <p:nvPr/>
        </p:nvPicPr>
        <p:blipFill>
          <a:blip r:embed="rId17">
            <a:clrChange>
              <a:clrFrom>
                <a:srgbClr val="FFFFFF"/>
              </a:clrFrom>
              <a:clrTo>
                <a:srgbClr val="FFFFFF">
                  <a:alpha val="0"/>
                </a:srgbClr>
              </a:clrTo>
            </a:clrChange>
          </a:blip>
          <a:stretch>
            <a:fillRect/>
          </a:stretch>
        </p:blipFill>
        <p:spPr>
          <a:xfrm>
            <a:off x="5219887" y="4864459"/>
            <a:ext cx="934720" cy="9912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云形 4"/>
          <p:cNvSpPr/>
          <p:nvPr/>
        </p:nvSpPr>
        <p:spPr>
          <a:xfrm>
            <a:off x="305435" y="2052320"/>
            <a:ext cx="6231255" cy="3707130"/>
          </a:xfrm>
          <a:prstGeom prst="cloud">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baseline="0" dirty="0">
              <a:ln>
                <a:noFill/>
              </a:ln>
              <a:solidFill>
                <a:schemeClr val="tx1"/>
              </a:solidFill>
              <a:effectLst/>
              <a:uFillTx/>
              <a:latin typeface="Arial" panose="020B0604020202020204" pitchFamily="34" charset="0"/>
              <a:ea typeface="宋体" panose="02010600030101010101" pitchFamily="2" charset="-122"/>
              <a:cs typeface="Linux Libertine O" panose="02000503000000000000" pitchFamily="50" charset="0"/>
            </a:endParaRPr>
          </a:p>
        </p:txBody>
      </p:sp>
      <p:sp>
        <p:nvSpPr>
          <p:cNvPr id="3" name="标题 2"/>
          <p:cNvSpPr>
            <a:spLocks noGrp="1"/>
          </p:cNvSpPr>
          <p:nvPr>
            <p:ph type="title"/>
          </p:nvPr>
        </p:nvSpPr>
        <p:spPr/>
        <p:txBody>
          <a:bodyPr/>
          <a:lstStyle/>
          <a:p>
            <a:r>
              <a:rPr lang="en-US" altLang="zh-CN" dirty="0">
                <a:sym typeface="+mn-ea"/>
              </a:rPr>
              <a:t>Challenges in Exposing Fault Recovery Bugs</a:t>
            </a:r>
            <a:endParaRPr lang="zh-CN" altLang="en-US" dirty="0"/>
          </a:p>
        </p:txBody>
      </p:sp>
      <p:sp>
        <p:nvSpPr>
          <p:cNvPr id="4" name="灯片编号占位符 3"/>
          <p:cNvSpPr>
            <a:spLocks noGrp="1"/>
          </p:cNvSpPr>
          <p:nvPr>
            <p:ph type="sldNum" sz="quarter" idx="10"/>
          </p:nvPr>
        </p:nvSpPr>
        <p:spPr/>
        <p:txBody>
          <a:bodyPr/>
          <a:lstStyle/>
          <a:p>
            <a:fld id="{33C9D208-63A2-47E0-B644-3B7ABDCD0089}" type="slidenum">
              <a:rPr lang="zh-CN" altLang="en-US" smtClean="0"/>
              <a:t>5</a:t>
            </a:fld>
            <a:endParaRPr lang="zh-CN" altLang="en-US"/>
          </a:p>
        </p:txBody>
      </p:sp>
      <p:pic>
        <p:nvPicPr>
          <p:cNvPr id="6" name="图片 5" descr="HomeServer_icon-icons.com_55232"/>
          <p:cNvPicPr>
            <a:picLocks noChangeAspect="1"/>
          </p:cNvPicPr>
          <p:nvPr/>
        </p:nvPicPr>
        <p:blipFill>
          <a:blip r:embed="rId4"/>
          <a:stretch>
            <a:fillRect/>
          </a:stretch>
        </p:blipFill>
        <p:spPr>
          <a:xfrm>
            <a:off x="2259593" y="2509928"/>
            <a:ext cx="810895" cy="810895"/>
          </a:xfrm>
          <a:prstGeom prst="rect">
            <a:avLst/>
          </a:prstGeom>
        </p:spPr>
      </p:pic>
      <p:pic>
        <p:nvPicPr>
          <p:cNvPr id="8" name="图片 7" descr="HomeServer_icon-icons.com_55232"/>
          <p:cNvPicPr>
            <a:picLocks noChangeAspect="1"/>
          </p:cNvPicPr>
          <p:nvPr/>
        </p:nvPicPr>
        <p:blipFill>
          <a:blip r:embed="rId4"/>
          <a:stretch>
            <a:fillRect/>
          </a:stretch>
        </p:blipFill>
        <p:spPr>
          <a:xfrm>
            <a:off x="1289685" y="2660015"/>
            <a:ext cx="810895" cy="810895"/>
          </a:xfrm>
          <a:prstGeom prst="rect">
            <a:avLst/>
          </a:prstGeom>
        </p:spPr>
      </p:pic>
      <p:pic>
        <p:nvPicPr>
          <p:cNvPr id="10" name="图片 9" descr="HomeServer_icon-icons.com_55232"/>
          <p:cNvPicPr>
            <a:picLocks noChangeAspect="1"/>
          </p:cNvPicPr>
          <p:nvPr/>
        </p:nvPicPr>
        <p:blipFill>
          <a:blip r:embed="rId4"/>
          <a:stretch>
            <a:fillRect/>
          </a:stretch>
        </p:blipFill>
        <p:spPr>
          <a:xfrm>
            <a:off x="3392078" y="2659737"/>
            <a:ext cx="810895" cy="810895"/>
          </a:xfrm>
          <a:prstGeom prst="rect">
            <a:avLst/>
          </a:prstGeom>
        </p:spPr>
      </p:pic>
      <p:pic>
        <p:nvPicPr>
          <p:cNvPr id="11" name="图片 10" descr="HomeServer_icon-icons.com_55232"/>
          <p:cNvPicPr>
            <a:picLocks noChangeAspect="1"/>
          </p:cNvPicPr>
          <p:nvPr>
            <p:custDataLst>
              <p:tags r:id="rId1"/>
            </p:custDataLst>
          </p:nvPr>
        </p:nvPicPr>
        <p:blipFill>
          <a:blip r:embed="rId4"/>
          <a:stretch>
            <a:fillRect/>
          </a:stretch>
        </p:blipFill>
        <p:spPr>
          <a:xfrm>
            <a:off x="4651375" y="4027805"/>
            <a:ext cx="810895" cy="810895"/>
          </a:xfrm>
          <a:prstGeom prst="rect">
            <a:avLst/>
          </a:prstGeom>
        </p:spPr>
      </p:pic>
      <p:pic>
        <p:nvPicPr>
          <p:cNvPr id="12" name="图片 11" descr="HomeServer_icon-icons.com_55232"/>
          <p:cNvPicPr>
            <a:picLocks noChangeAspect="1"/>
          </p:cNvPicPr>
          <p:nvPr/>
        </p:nvPicPr>
        <p:blipFill>
          <a:blip r:embed="rId4"/>
          <a:stretch>
            <a:fillRect/>
          </a:stretch>
        </p:blipFill>
        <p:spPr>
          <a:xfrm>
            <a:off x="2233109" y="3470870"/>
            <a:ext cx="810895" cy="810895"/>
          </a:xfrm>
          <a:prstGeom prst="rect">
            <a:avLst/>
          </a:prstGeom>
        </p:spPr>
      </p:pic>
      <p:pic>
        <p:nvPicPr>
          <p:cNvPr id="13" name="图片 12" descr="HomeServer_icon-icons.com_55232"/>
          <p:cNvPicPr>
            <a:picLocks noChangeAspect="1"/>
          </p:cNvPicPr>
          <p:nvPr/>
        </p:nvPicPr>
        <p:blipFill>
          <a:blip r:embed="rId4"/>
          <a:stretch>
            <a:fillRect/>
          </a:stretch>
        </p:blipFill>
        <p:spPr>
          <a:xfrm>
            <a:off x="1188402" y="3831590"/>
            <a:ext cx="810895" cy="810895"/>
          </a:xfrm>
          <a:prstGeom prst="rect">
            <a:avLst/>
          </a:prstGeom>
        </p:spPr>
      </p:pic>
      <p:pic>
        <p:nvPicPr>
          <p:cNvPr id="17" name="图片 16" descr="HomeServer_icon-icons.com_55232"/>
          <p:cNvPicPr>
            <a:picLocks noChangeAspect="1"/>
          </p:cNvPicPr>
          <p:nvPr/>
        </p:nvPicPr>
        <p:blipFill>
          <a:blip r:embed="rId4"/>
          <a:stretch>
            <a:fillRect/>
          </a:stretch>
        </p:blipFill>
        <p:spPr>
          <a:xfrm>
            <a:off x="4142105" y="3321050"/>
            <a:ext cx="810895" cy="810895"/>
          </a:xfrm>
          <a:prstGeom prst="rect">
            <a:avLst/>
          </a:prstGeom>
        </p:spPr>
      </p:pic>
      <p:pic>
        <p:nvPicPr>
          <p:cNvPr id="18" name="图片 17" descr="HomeServer_icon-icons.com_55232"/>
          <p:cNvPicPr>
            <a:picLocks noChangeAspect="1"/>
          </p:cNvPicPr>
          <p:nvPr/>
        </p:nvPicPr>
        <p:blipFill>
          <a:blip r:embed="rId4"/>
          <a:stretch>
            <a:fillRect/>
          </a:stretch>
        </p:blipFill>
        <p:spPr>
          <a:xfrm>
            <a:off x="4767394" y="2483445"/>
            <a:ext cx="810895" cy="810895"/>
          </a:xfrm>
          <a:prstGeom prst="rect">
            <a:avLst/>
          </a:prstGeom>
        </p:spPr>
      </p:pic>
      <p:sp>
        <p:nvSpPr>
          <p:cNvPr id="14" name="文本框 13"/>
          <p:cNvSpPr txBox="1"/>
          <p:nvPr/>
        </p:nvSpPr>
        <p:spPr>
          <a:xfrm>
            <a:off x="6719570" y="2580640"/>
            <a:ext cx="4713605" cy="622300"/>
          </a:xfrm>
          <a:prstGeom prst="rect">
            <a:avLst/>
          </a:prstGeom>
          <a:noFill/>
        </p:spPr>
        <p:txBody>
          <a:bodyPr wrap="square" rtlCol="0" anchor="ctr" anchorCtr="0">
            <a:noAutofit/>
          </a:bodyPr>
          <a:lstStyle/>
          <a:p>
            <a:pPr algn="l"/>
            <a:r>
              <a:rPr lang="en-US" altLang="zh-CN" sz="2400" b="1" dirty="0">
                <a:solidFill>
                  <a:srgbClr val="FF0000"/>
                </a:solidFill>
                <a:latin typeface="Arial" panose="020B0604020202020204" pitchFamily="34" charset="0"/>
                <a:ea typeface="宋体" panose="02010600030101010101" pitchFamily="2" charset="-122"/>
              </a:rPr>
              <a:t>Where</a:t>
            </a:r>
            <a:r>
              <a:rPr lang="en-US" altLang="zh-CN" sz="2400" b="1" dirty="0">
                <a:latin typeface="Arial" panose="020B0604020202020204" pitchFamily="34" charset="0"/>
                <a:ea typeface="宋体" panose="02010600030101010101" pitchFamily="2" charset="-122"/>
              </a:rPr>
              <a:t> to inject faults?</a:t>
            </a:r>
          </a:p>
        </p:txBody>
      </p:sp>
      <p:sp>
        <p:nvSpPr>
          <p:cNvPr id="50" name="文本框 49"/>
          <p:cNvSpPr txBox="1"/>
          <p:nvPr/>
        </p:nvSpPr>
        <p:spPr>
          <a:xfrm>
            <a:off x="6719570" y="3399155"/>
            <a:ext cx="4713605" cy="622300"/>
          </a:xfrm>
          <a:prstGeom prst="rect">
            <a:avLst/>
          </a:prstGeom>
          <a:noFill/>
        </p:spPr>
        <p:txBody>
          <a:bodyPr wrap="square" rtlCol="0" anchor="ctr" anchorCtr="0">
            <a:noAutofit/>
          </a:bodyPr>
          <a:lstStyle/>
          <a:p>
            <a:pPr algn="l"/>
            <a:r>
              <a:rPr lang="en-US" altLang="zh-CN" sz="2400" b="1" dirty="0">
                <a:solidFill>
                  <a:srgbClr val="FF0000"/>
                </a:solidFill>
                <a:latin typeface="Arial" panose="020B0604020202020204" pitchFamily="34" charset="0"/>
                <a:ea typeface="宋体" panose="02010600030101010101" pitchFamily="2" charset="-122"/>
              </a:rPr>
              <a:t>When</a:t>
            </a:r>
            <a:r>
              <a:rPr lang="en-US" altLang="zh-CN" sz="2400" b="1" dirty="0">
                <a:latin typeface="Arial" panose="020B0604020202020204" pitchFamily="34" charset="0"/>
                <a:ea typeface="宋体" panose="02010600030101010101" pitchFamily="2" charset="-122"/>
              </a:rPr>
              <a:t> to inject faults?</a:t>
            </a:r>
          </a:p>
        </p:txBody>
      </p:sp>
      <p:sp>
        <p:nvSpPr>
          <p:cNvPr id="65" name="文本框 64"/>
          <p:cNvSpPr txBox="1"/>
          <p:nvPr/>
        </p:nvSpPr>
        <p:spPr>
          <a:xfrm>
            <a:off x="6719570" y="4217670"/>
            <a:ext cx="4818380" cy="622300"/>
          </a:xfrm>
          <a:prstGeom prst="rect">
            <a:avLst/>
          </a:prstGeom>
          <a:noFill/>
        </p:spPr>
        <p:txBody>
          <a:bodyPr wrap="square" rtlCol="0" anchor="ctr" anchorCtr="0">
            <a:noAutofit/>
          </a:bodyPr>
          <a:lstStyle/>
          <a:p>
            <a:pPr algn="l"/>
            <a:r>
              <a:rPr lang="en-US" altLang="zh-CN" sz="2400" b="1" dirty="0">
                <a:solidFill>
                  <a:srgbClr val="FF0000"/>
                </a:solidFill>
                <a:latin typeface="Arial" panose="020B0604020202020204" pitchFamily="34" charset="0"/>
                <a:ea typeface="宋体" panose="02010600030101010101" pitchFamily="2" charset="-122"/>
              </a:rPr>
              <a:t>What</a:t>
            </a:r>
            <a:r>
              <a:rPr lang="en-US" altLang="zh-CN" sz="2400" b="1" dirty="0">
                <a:latin typeface="Arial" panose="020B0604020202020204" pitchFamily="34" charset="0"/>
                <a:ea typeface="宋体" panose="02010600030101010101" pitchFamily="2" charset="-122"/>
              </a:rPr>
              <a:t> faults to inject?</a:t>
            </a:r>
          </a:p>
        </p:txBody>
      </p:sp>
      <p:sp>
        <p:nvSpPr>
          <p:cNvPr id="7" name="内容占位符 6"/>
          <p:cNvSpPr>
            <a:spLocks noGrp="1"/>
          </p:cNvSpPr>
          <p:nvPr>
            <p:ph idx="1"/>
          </p:nvPr>
        </p:nvSpPr>
        <p:spPr>
          <a:xfrm>
            <a:off x="755650" y="1143000"/>
            <a:ext cx="10668000" cy="578485"/>
          </a:xfrm>
        </p:spPr>
        <p:txBody>
          <a:bodyPr/>
          <a:lstStyle/>
          <a:p>
            <a:r>
              <a:rPr lang="en-US" altLang="zh-CN" dirty="0">
                <a:sym typeface="+mn-ea"/>
              </a:rPr>
              <a:t>Distributed systems face numerous fault scenarios</a:t>
            </a:r>
            <a:endParaRPr lang="zh-CN" altLang="en-US" dirty="0"/>
          </a:p>
        </p:txBody>
      </p:sp>
      <p:pic>
        <p:nvPicPr>
          <p:cNvPr id="19" name="图片 18" descr="HomeServer_icon-icons.com_55232"/>
          <p:cNvPicPr>
            <a:picLocks noChangeAspect="1"/>
          </p:cNvPicPr>
          <p:nvPr/>
        </p:nvPicPr>
        <p:blipFill>
          <a:blip r:embed="rId4"/>
          <a:stretch>
            <a:fillRect/>
          </a:stretch>
        </p:blipFill>
        <p:spPr>
          <a:xfrm>
            <a:off x="1691640" y="4570730"/>
            <a:ext cx="810895" cy="810895"/>
          </a:xfrm>
          <a:prstGeom prst="rect">
            <a:avLst/>
          </a:prstGeom>
        </p:spPr>
      </p:pic>
      <p:pic>
        <p:nvPicPr>
          <p:cNvPr id="20" name="图片 19" descr="HomeServer_icon-icons.com_55232"/>
          <p:cNvPicPr>
            <a:picLocks noChangeAspect="1"/>
          </p:cNvPicPr>
          <p:nvPr/>
        </p:nvPicPr>
        <p:blipFill>
          <a:blip r:embed="rId4"/>
          <a:stretch>
            <a:fillRect/>
          </a:stretch>
        </p:blipFill>
        <p:spPr>
          <a:xfrm>
            <a:off x="3176906" y="4217410"/>
            <a:ext cx="810895" cy="810895"/>
          </a:xfrm>
          <a:prstGeom prst="rect">
            <a:avLst/>
          </a:prstGeom>
        </p:spPr>
      </p:pic>
      <p:sp>
        <p:nvSpPr>
          <p:cNvPr id="122" name="爆炸形: 14 pt  7"/>
          <p:cNvSpPr/>
          <p:nvPr/>
        </p:nvSpPr>
        <p:spPr>
          <a:xfrm>
            <a:off x="3044003" y="4264716"/>
            <a:ext cx="810895" cy="573983"/>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650" y="1143000"/>
            <a:ext cx="10668000" cy="1514475"/>
          </a:xfrm>
        </p:spPr>
        <p:txBody>
          <a:bodyPr/>
          <a:lstStyle/>
          <a:p>
            <a:r>
              <a:rPr lang="en-US" altLang="zh-CN" dirty="0">
                <a:sym typeface="+mn-ea"/>
              </a:rPr>
              <a:t>FaultFuzz: a coverage-guided fault injection tool to test distributed systems </a:t>
            </a:r>
          </a:p>
          <a:p>
            <a:pPr lvl="1"/>
            <a:r>
              <a:rPr lang="en-US" altLang="zh-CN" dirty="0">
                <a:latin typeface="Arial" panose="020B0604020202020204" pitchFamily="34" charset="0"/>
                <a:cs typeface="Arial" panose="020B0604020202020204" pitchFamily="34" charset="0"/>
              </a:rPr>
              <a:t>Fault injection point: I/O point</a:t>
            </a:r>
          </a:p>
          <a:p>
            <a:pPr lvl="1"/>
            <a:r>
              <a:rPr lang="en-US" altLang="zh-CN" dirty="0">
                <a:latin typeface="Arial" panose="020B0604020202020204" pitchFamily="34" charset="0"/>
                <a:cs typeface="Arial" panose="020B0604020202020204" pitchFamily="34" charset="0"/>
              </a:rPr>
              <a:t>Fault types: crash, reboot, network disconnection, network reconnection</a:t>
            </a:r>
          </a:p>
          <a:p>
            <a:endParaRPr lang="zh-CN" altLang="en-US"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p:txBody>
          <a:bodyPr/>
          <a:lstStyle/>
          <a:p>
            <a:r>
              <a:rPr lang="en-US" altLang="zh-CN" dirty="0">
                <a:sym typeface="+mn-ea"/>
              </a:rPr>
              <a:t>FaultFuzz </a:t>
            </a:r>
            <a:endParaRPr lang="zh-CN" altLang="en-US" dirty="0"/>
          </a:p>
        </p:txBody>
      </p:sp>
      <p:sp>
        <p:nvSpPr>
          <p:cNvPr id="4" name="灯片编号占位符 3"/>
          <p:cNvSpPr>
            <a:spLocks noGrp="1"/>
          </p:cNvSpPr>
          <p:nvPr>
            <p:ph type="sldNum" sz="quarter" idx="10"/>
          </p:nvPr>
        </p:nvSpPr>
        <p:spPr/>
        <p:txBody>
          <a:bodyPr/>
          <a:lstStyle/>
          <a:p>
            <a:fld id="{33C9D208-63A2-47E0-B644-3B7ABDCD0089}" type="slidenum">
              <a:rPr lang="zh-CN" altLang="en-US" smtClean="0"/>
              <a:t>6</a:t>
            </a:fld>
            <a:endParaRPr lang="zh-CN" altLang="en-US"/>
          </a:p>
        </p:txBody>
      </p:sp>
      <p:sp>
        <p:nvSpPr>
          <p:cNvPr id="34" name="矩形: 圆角 10"/>
          <p:cNvSpPr/>
          <p:nvPr/>
        </p:nvSpPr>
        <p:spPr>
          <a:xfrm>
            <a:off x="5172283" y="3631810"/>
            <a:ext cx="1524635" cy="625475"/>
          </a:xfrm>
          <a:prstGeom prst="roundRect">
            <a:avLst/>
          </a:prstGeom>
          <a:solidFill>
            <a:srgbClr val="FCEDC9"/>
          </a:solidFill>
          <a:ln w="12700" algn="ctr">
            <a:solidFill>
              <a:schemeClr val="tx1"/>
            </a:solidFill>
            <a:miter lim="800000"/>
          </a:ln>
          <a:effectLst/>
        </p:spPr>
        <p:txBody>
          <a:bodyPr wrap="square" rtlCol="0" anchor="ctr">
            <a:noAutofit/>
          </a:bodyPr>
          <a:lstStyle/>
          <a:p>
            <a:pPr lvl="0" algn="ctr">
              <a:buClrTx/>
              <a:buSzTx/>
              <a:buFontTx/>
            </a:pPr>
            <a:r>
              <a:rPr lang="en-US" altLang="zh-CN" b="1" dirty="0">
                <a:latin typeface="Arial" panose="020B0604020202020204" pitchFamily="34" charset="0"/>
                <a:ea typeface="微软雅黑" panose="020B0503020204020204" charset="-122"/>
                <a:cs typeface="Arial" panose="020B0604020202020204" pitchFamily="34" charset="0"/>
                <a:sym typeface="+mn-ea"/>
              </a:rPr>
              <a:t>Target system</a:t>
            </a:r>
          </a:p>
        </p:txBody>
      </p:sp>
      <p:sp>
        <p:nvSpPr>
          <p:cNvPr id="37" name="文本框 36"/>
          <p:cNvSpPr txBox="1"/>
          <p:nvPr/>
        </p:nvSpPr>
        <p:spPr>
          <a:xfrm>
            <a:off x="755650" y="3617817"/>
            <a:ext cx="1873885" cy="646331"/>
          </a:xfrm>
          <a:prstGeom prst="rect">
            <a:avLst/>
          </a:prstGeom>
          <a:solidFill>
            <a:schemeClr val="bg1">
              <a:lumMod val="95000"/>
            </a:schemeClr>
          </a:solidFill>
        </p:spPr>
        <p:txBody>
          <a:bodyPr wrap="square" rtlCol="0">
            <a:spAutoFit/>
          </a:bodyPr>
          <a:lstStyle/>
          <a:p>
            <a:pPr algn="ctr"/>
            <a:r>
              <a:rPr lang="en-US" altLang="zh-CN" b="1" dirty="0">
                <a:latin typeface="Arial" panose="020B0604020202020204" pitchFamily="34" charset="0"/>
                <a:ea typeface="微软雅黑" panose="020B0503020204020204" charset="-122"/>
                <a:cs typeface="Arial" panose="020B0604020202020204" pitchFamily="34" charset="0"/>
              </a:rPr>
              <a:t>Fault sequence under test</a:t>
            </a:r>
          </a:p>
        </p:txBody>
      </p:sp>
      <p:sp>
        <p:nvSpPr>
          <p:cNvPr id="39" name="文本框 38"/>
          <p:cNvSpPr txBox="1"/>
          <p:nvPr/>
        </p:nvSpPr>
        <p:spPr>
          <a:xfrm>
            <a:off x="8843334" y="3619371"/>
            <a:ext cx="2319655" cy="645160"/>
          </a:xfrm>
          <a:prstGeom prst="rect">
            <a:avLst/>
          </a:prstGeom>
          <a:solidFill>
            <a:schemeClr val="bg1">
              <a:lumMod val="95000"/>
            </a:schemeClr>
          </a:solidFill>
        </p:spPr>
        <p:txBody>
          <a:bodyPr wrap="square" rtlCol="0">
            <a:spAutoFit/>
          </a:bodyPr>
          <a:lstStyle/>
          <a:p>
            <a:pPr algn="ctr"/>
            <a:r>
              <a:rPr lang="en-US" altLang="zh-CN" b="1" dirty="0">
                <a:latin typeface="Arial" panose="020B0604020202020204" pitchFamily="34" charset="0"/>
                <a:ea typeface="微软雅黑" panose="020B0503020204020204" charset="-122"/>
                <a:cs typeface="Arial" panose="020B0604020202020204" pitchFamily="34" charset="0"/>
              </a:rPr>
              <a:t>System runtime feedback</a:t>
            </a:r>
          </a:p>
        </p:txBody>
      </p:sp>
      <p:sp>
        <p:nvSpPr>
          <p:cNvPr id="40" name="矩形: 圆角 6"/>
          <p:cNvSpPr/>
          <p:nvPr/>
        </p:nvSpPr>
        <p:spPr>
          <a:xfrm>
            <a:off x="2629535" y="4862946"/>
            <a:ext cx="2586297" cy="625474"/>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b="1" dirty="0">
                <a:latin typeface="Arial" panose="020B0604020202020204" pitchFamily="34" charset="0"/>
                <a:ea typeface="微软雅黑" panose="020B0503020204020204" charset="-122"/>
                <a:cs typeface="Arial" panose="020B0604020202020204" pitchFamily="34" charset="0"/>
              </a:rPr>
              <a:t>Fault sequence selection</a:t>
            </a:r>
          </a:p>
        </p:txBody>
      </p:sp>
      <p:cxnSp>
        <p:nvCxnSpPr>
          <p:cNvPr id="43" name="直接箭头连接符 42"/>
          <p:cNvCxnSpPr>
            <a:cxnSpLocks/>
            <a:stCxn id="37" idx="3"/>
            <a:endCxn id="34" idx="1"/>
          </p:cNvCxnSpPr>
          <p:nvPr/>
        </p:nvCxnSpPr>
        <p:spPr>
          <a:xfrm>
            <a:off x="2629535" y="3940983"/>
            <a:ext cx="2542748" cy="3565"/>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4" idx="3"/>
            <a:endCxn id="39" idx="1"/>
          </p:cNvCxnSpPr>
          <p:nvPr/>
        </p:nvCxnSpPr>
        <p:spPr>
          <a:xfrm flipV="1">
            <a:off x="6696918" y="3941951"/>
            <a:ext cx="2146416" cy="2597"/>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6" name="矩形: 圆角 6"/>
          <p:cNvSpPr/>
          <p:nvPr/>
        </p:nvSpPr>
        <p:spPr>
          <a:xfrm>
            <a:off x="6185769" y="4862946"/>
            <a:ext cx="2949339" cy="625475"/>
          </a:xfrm>
          <a:prstGeom prst="roundRect">
            <a:avLst/>
          </a:prstGeom>
          <a:solidFill>
            <a:srgbClr val="E3F3D1"/>
          </a:solidFill>
          <a:ln w="12700" algn="ctr">
            <a:solidFill>
              <a:schemeClr val="tx1"/>
            </a:solidFill>
            <a:miter lim="800000"/>
          </a:ln>
          <a:effectLst/>
        </p:spPr>
        <p:txBody>
          <a:bodyPr wrap="square" rtlCol="0" anchor="ctr"/>
          <a:lstStyle/>
          <a:p>
            <a:pPr algn="ctr"/>
            <a:r>
              <a:rPr lang="en-US" altLang="zh-CN" b="1" dirty="0">
                <a:latin typeface="Arial" panose="020B0604020202020204" pitchFamily="34" charset="0"/>
                <a:ea typeface="微软雅黑" panose="020B0503020204020204" charset="-122"/>
                <a:cs typeface="Arial" panose="020B0604020202020204" pitchFamily="34" charset="0"/>
              </a:rPr>
              <a:t>Fault sequence generation and mutation</a:t>
            </a:r>
          </a:p>
        </p:txBody>
      </p:sp>
      <p:cxnSp>
        <p:nvCxnSpPr>
          <p:cNvPr id="47" name="曲线连接符 30"/>
          <p:cNvCxnSpPr>
            <a:cxnSpLocks/>
            <a:stCxn id="46" idx="1"/>
            <a:endCxn id="40" idx="3"/>
          </p:cNvCxnSpPr>
          <p:nvPr/>
        </p:nvCxnSpPr>
        <p:spPr>
          <a:xfrm rot="10800000">
            <a:off x="5215833" y="5175684"/>
            <a:ext cx="969937" cy="1"/>
          </a:xfrm>
          <a:prstGeom prst="curvedConnector3">
            <a:avLst>
              <a:gd name="adj1" fmla="val 50000"/>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59" name="图片 58" descr="Thunder_bolt_44322"/>
          <p:cNvPicPr>
            <a:picLocks noChangeAspect="1"/>
          </p:cNvPicPr>
          <p:nvPr>
            <p:custDataLst>
              <p:tags r:id="rId1"/>
            </p:custDataLst>
          </p:nvPr>
        </p:nvPicPr>
        <p:blipFill>
          <a:blip r:embed="rId6"/>
          <a:stretch>
            <a:fillRect/>
          </a:stretch>
        </p:blipFill>
        <p:spPr>
          <a:xfrm>
            <a:off x="3914666" y="3400296"/>
            <a:ext cx="361315" cy="367665"/>
          </a:xfrm>
          <a:prstGeom prst="rect">
            <a:avLst/>
          </a:prstGeom>
        </p:spPr>
      </p:pic>
      <p:pic>
        <p:nvPicPr>
          <p:cNvPr id="61" name="图片 60" descr="network-135-512"/>
          <p:cNvPicPr>
            <a:picLocks noChangeAspect="1"/>
          </p:cNvPicPr>
          <p:nvPr>
            <p:custDataLst>
              <p:tags r:id="rId2"/>
            </p:custDataLst>
          </p:nvPr>
        </p:nvPicPr>
        <p:blipFill>
          <a:blip r:embed="rId7"/>
          <a:stretch>
            <a:fillRect/>
          </a:stretch>
        </p:blipFill>
        <p:spPr>
          <a:xfrm>
            <a:off x="4354721" y="3344416"/>
            <a:ext cx="475615" cy="475615"/>
          </a:xfrm>
          <a:prstGeom prst="rect">
            <a:avLst/>
          </a:prstGeom>
        </p:spPr>
      </p:pic>
      <p:pic>
        <p:nvPicPr>
          <p:cNvPr id="32" name="图片 31" descr="folder_type_coverage_opened_icon_129994"/>
          <p:cNvPicPr>
            <a:picLocks noChangeAspect="1"/>
          </p:cNvPicPr>
          <p:nvPr/>
        </p:nvPicPr>
        <p:blipFill>
          <a:blip r:embed="rId8"/>
          <a:stretch>
            <a:fillRect/>
          </a:stretch>
        </p:blipFill>
        <p:spPr>
          <a:xfrm>
            <a:off x="9137339" y="2995166"/>
            <a:ext cx="556895" cy="556895"/>
          </a:xfrm>
          <a:prstGeom prst="rect">
            <a:avLst/>
          </a:prstGeom>
        </p:spPr>
      </p:pic>
      <p:pic>
        <p:nvPicPr>
          <p:cNvPr id="58" name="图片 57"/>
          <p:cNvPicPr>
            <a:picLocks noChangeAspect="1"/>
          </p:cNvPicPr>
          <p:nvPr>
            <p:custDataLst>
              <p:tags r:id="rId3"/>
            </p:custDataLst>
          </p:nvPr>
        </p:nvPicPr>
        <p:blipFill>
          <a:blip r:embed="rId9" cstate="print">
            <a:duotone>
              <a:prstClr val="black"/>
              <a:srgbClr val="00B050">
                <a:tint val="45000"/>
                <a:satMod val="400000"/>
              </a:srgbClr>
            </a:duotone>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tretch>
            <a:fillRect/>
          </a:stretch>
        </p:blipFill>
        <p:spPr>
          <a:xfrm>
            <a:off x="3469449" y="3382516"/>
            <a:ext cx="385445" cy="385445"/>
          </a:xfrm>
          <a:prstGeom prst="rect">
            <a:avLst/>
          </a:prstGeom>
        </p:spPr>
      </p:pic>
      <p:grpSp>
        <p:nvGrpSpPr>
          <p:cNvPr id="13" name="组合 12"/>
          <p:cNvGrpSpPr/>
          <p:nvPr/>
        </p:nvGrpSpPr>
        <p:grpSpPr>
          <a:xfrm>
            <a:off x="9956489" y="3159631"/>
            <a:ext cx="918210" cy="517525"/>
            <a:chOff x="16633" y="4304"/>
            <a:chExt cx="1446" cy="815"/>
          </a:xfrm>
        </p:grpSpPr>
        <p:sp>
          <p:nvSpPr>
            <p:cNvPr id="8" name="矩形: 圆角 16"/>
            <p:cNvSpPr/>
            <p:nvPr/>
          </p:nvSpPr>
          <p:spPr>
            <a:xfrm>
              <a:off x="16633" y="4436"/>
              <a:ext cx="1446" cy="96"/>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endParaRPr>
            </a:p>
          </p:txBody>
        </p:sp>
        <p:sp>
          <p:nvSpPr>
            <p:cNvPr id="9" name="椭圆 8"/>
            <p:cNvSpPr/>
            <p:nvPr/>
          </p:nvSpPr>
          <p:spPr>
            <a:xfrm>
              <a:off x="16861" y="4304"/>
              <a:ext cx="360" cy="36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Linux Libertine O" panose="02000503000000000000" pitchFamily="50" charset="0"/>
              </a:endParaRPr>
            </a:p>
          </p:txBody>
        </p:sp>
        <p:sp>
          <p:nvSpPr>
            <p:cNvPr id="11" name="椭圆 10"/>
            <p:cNvSpPr/>
            <p:nvPr/>
          </p:nvSpPr>
          <p:spPr>
            <a:xfrm>
              <a:off x="17541" y="4304"/>
              <a:ext cx="360" cy="36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Linux Libertine O" panose="02000503000000000000" pitchFamily="50" charset="0"/>
              </a:endParaRPr>
            </a:p>
          </p:txBody>
        </p:sp>
        <mc:AlternateContent xmlns:mc="http://schemas.openxmlformats.org/markup-compatibility/2006" xmlns:a14="http://schemas.microsoft.com/office/drawing/2010/main">
          <mc:Choice Requires="a14">
            <p:sp>
              <p:nvSpPr>
                <p:cNvPr id="30" name="文本框 29"/>
                <p:cNvSpPr txBox="1"/>
                <p:nvPr/>
              </p:nvSpPr>
              <p:spPr>
                <a:xfrm>
                  <a:off x="16684" y="4676"/>
                  <a:ext cx="931" cy="443"/>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cs typeface="Cambria Math" panose="02040503050406030204" pitchFamily="18" charset="0"/>
                              </a:rPr>
                            </m:ctrlPr>
                          </m:sSubPr>
                          <m:e>
                            <m:r>
                              <a:rPr lang="en-US" altLang="zh-CN" b="0" i="1" smtClean="0">
                                <a:solidFill>
                                  <a:schemeClr val="tx1"/>
                                </a:solidFill>
                                <a:latin typeface="Cambria Math" panose="02040503050406030204" pitchFamily="18" charset="0"/>
                                <a:cs typeface="Cambria Math" panose="02040503050406030204" pitchFamily="18" charset="0"/>
                              </a:rPr>
                              <m:t>𝐼𝑂</m:t>
                            </m:r>
                          </m:e>
                          <m:sub>
                            <m:r>
                              <a:rPr lang="en-US" altLang="zh-CN" b="0" i="1" smtClean="0">
                                <a:solidFill>
                                  <a:schemeClr val="tx1"/>
                                </a:solidFill>
                                <a:latin typeface="Cambria Math" panose="02040503050406030204" pitchFamily="18" charset="0"/>
                                <a:ea typeface="Calibri" panose="020F0502020204030204" charset="0"/>
                                <a:cs typeface="Cambria Math" panose="02040503050406030204" pitchFamily="18" charset="0"/>
                              </a:rPr>
                              <m:t>1</m:t>
                            </m:r>
                          </m:sub>
                        </m:sSub>
                      </m:oMath>
                    </m:oMathPara>
                  </a14:m>
                  <a:endParaRPr lang="zh-CN" altLang="en-US" sz="1600" dirty="0">
                    <a:latin typeface="Arial" panose="020B0604020202020204" pitchFamily="34" charset="0"/>
                    <a:ea typeface="宋体" panose="02010600030101010101" pitchFamily="2" charset="-122"/>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16684" y="4676"/>
                  <a:ext cx="931" cy="443"/>
                </a:xfrm>
                <a:prstGeom prst="rect">
                  <a:avLst/>
                </a:prstGeom>
                <a:blipFill>
                  <a:blip r:embed="rId11"/>
                  <a:stretch>
                    <a:fillRect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7416" y="4676"/>
                  <a:ext cx="610" cy="443"/>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cs typeface="Cambria Math" panose="02040503050406030204" pitchFamily="18" charset="0"/>
                              </a:rPr>
                            </m:ctrlPr>
                          </m:sSubPr>
                          <m:e>
                            <m:r>
                              <a:rPr lang="en-US" altLang="zh-CN" sz="1600" b="0" i="1" smtClean="0">
                                <a:solidFill>
                                  <a:schemeClr val="tx1"/>
                                </a:solidFill>
                                <a:latin typeface="Cambria Math" panose="02040503050406030204" pitchFamily="18" charset="0"/>
                                <a:cs typeface="Cambria Math" panose="02040503050406030204" pitchFamily="18" charset="0"/>
                              </a:rPr>
                              <m:t>𝐼𝑂</m:t>
                            </m:r>
                          </m:e>
                          <m:sub>
                            <m:r>
                              <a:rPr lang="en-US" altLang="zh-CN" sz="1600" b="0" i="1" smtClean="0">
                                <a:solidFill>
                                  <a:schemeClr val="tx1"/>
                                </a:solidFill>
                                <a:latin typeface="Cambria Math" panose="02040503050406030204" pitchFamily="18" charset="0"/>
                                <a:ea typeface="Calibri" panose="020F0502020204030204" charset="0"/>
                                <a:cs typeface="Cambria Math" panose="02040503050406030204" pitchFamily="18" charset="0"/>
                              </a:rPr>
                              <m:t>2</m:t>
                            </m:r>
                          </m:sub>
                        </m:sSub>
                      </m:oMath>
                    </m:oMathPara>
                  </a14:m>
                  <a:endParaRPr lang="zh-CN" altLang="en-US" sz="1600" dirty="0">
                    <a:latin typeface="Arial" panose="020B0604020202020204" pitchFamily="34" charset="0"/>
                    <a:ea typeface="宋体" panose="02010600030101010101" pitchFamily="2" charset="-122"/>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7416" y="4676"/>
                  <a:ext cx="610" cy="443"/>
                </a:xfrm>
                <a:prstGeom prst="rect">
                  <a:avLst/>
                </a:prstGeom>
                <a:blipFill>
                  <a:blip r:embed="rId12"/>
                  <a:stretch>
                    <a:fillRect l="-14063" b="-8696"/>
                  </a:stretch>
                </a:blipFill>
              </p:spPr>
              <p:txBody>
                <a:bodyPr/>
                <a:lstStyle/>
                <a:p>
                  <a:r>
                    <a:rPr lang="zh-CN" altLang="en-US">
                      <a:noFill/>
                    </a:rPr>
                    <a:t> </a:t>
                  </a:r>
                </a:p>
              </p:txBody>
            </p:sp>
          </mc:Fallback>
        </mc:AlternateContent>
      </p:grpSp>
      <p:cxnSp>
        <p:nvCxnSpPr>
          <p:cNvPr id="17" name="连接符: 肘形 16">
            <a:extLst>
              <a:ext uri="{FF2B5EF4-FFF2-40B4-BE49-F238E27FC236}">
                <a16:creationId xmlns:a16="http://schemas.microsoft.com/office/drawing/2014/main" id="{5847C719-B36F-8346-80BA-BF134F4BBD14}"/>
              </a:ext>
            </a:extLst>
          </p:cNvPr>
          <p:cNvCxnSpPr>
            <a:cxnSpLocks/>
            <a:stCxn id="39" idx="2"/>
            <a:endCxn id="46" idx="3"/>
          </p:cNvCxnSpPr>
          <p:nvPr/>
        </p:nvCxnSpPr>
        <p:spPr bwMode="auto">
          <a:xfrm rot="5400000">
            <a:off x="9113559" y="4286080"/>
            <a:ext cx="911153" cy="868054"/>
          </a:xfrm>
          <a:prstGeom prst="bentConnector2">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连接符: 肘形 17">
            <a:extLst>
              <a:ext uri="{FF2B5EF4-FFF2-40B4-BE49-F238E27FC236}">
                <a16:creationId xmlns:a16="http://schemas.microsoft.com/office/drawing/2014/main" id="{A4F91484-C1B2-D8BF-528C-4A2EE26C4E24}"/>
              </a:ext>
            </a:extLst>
          </p:cNvPr>
          <p:cNvCxnSpPr>
            <a:cxnSpLocks/>
            <a:stCxn id="40" idx="1"/>
            <a:endCxn id="37" idx="2"/>
          </p:cNvCxnSpPr>
          <p:nvPr/>
        </p:nvCxnSpPr>
        <p:spPr bwMode="auto">
          <a:xfrm rot="10800000">
            <a:off x="1692593" y="4264149"/>
            <a:ext cx="936942" cy="911535"/>
          </a:xfrm>
          <a:prstGeom prst="bentConnector2">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2" name="爆炸形: 14 pt  7">
            <a:extLst>
              <a:ext uri="{FF2B5EF4-FFF2-40B4-BE49-F238E27FC236}">
                <a16:creationId xmlns:a16="http://schemas.microsoft.com/office/drawing/2014/main" id="{4C2BB436-6647-DDA2-48A5-AB8DF2A6B9C3}"/>
              </a:ext>
            </a:extLst>
          </p:cNvPr>
          <p:cNvSpPr/>
          <p:nvPr/>
        </p:nvSpPr>
        <p:spPr>
          <a:xfrm>
            <a:off x="2877543" y="3407777"/>
            <a:ext cx="492896" cy="348891"/>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650" y="1143000"/>
            <a:ext cx="10668000" cy="1323340"/>
          </a:xfrm>
        </p:spPr>
        <p:txBody>
          <a:bodyPr/>
          <a:lstStyle/>
          <a:p>
            <a:r>
              <a:rPr lang="en-US" altLang="zh-CN" dirty="0">
                <a:sym typeface="+mn-ea"/>
              </a:rPr>
              <a:t>FaultFuzz collects 3 types of runtime information</a:t>
            </a:r>
          </a:p>
          <a:p>
            <a:pPr lvl="1"/>
            <a:r>
              <a:rPr lang="en-US" altLang="zh-CN" dirty="0"/>
              <a:t>I/O information</a:t>
            </a:r>
          </a:p>
          <a:p>
            <a:pPr lvl="1"/>
            <a:r>
              <a:rPr lang="en-US" altLang="zh-CN" dirty="0"/>
              <a:t>Fault information</a:t>
            </a:r>
          </a:p>
          <a:p>
            <a:pPr lvl="1"/>
            <a:r>
              <a:rPr lang="en-US" altLang="zh-CN" dirty="0"/>
              <a:t>Code coverage information</a:t>
            </a:r>
          </a:p>
        </p:txBody>
      </p:sp>
      <p:sp>
        <p:nvSpPr>
          <p:cNvPr id="3" name="标题 2"/>
          <p:cNvSpPr>
            <a:spLocks noGrp="1"/>
          </p:cNvSpPr>
          <p:nvPr>
            <p:ph type="title"/>
          </p:nvPr>
        </p:nvSpPr>
        <p:spPr/>
        <p:txBody>
          <a:bodyPr/>
          <a:lstStyle/>
          <a:p>
            <a:r>
              <a:rPr lang="en-US" altLang="zh-CN" dirty="0">
                <a:sym typeface="+mn-ea"/>
              </a:rPr>
              <a:t>Information Collection</a:t>
            </a:r>
            <a:endParaRPr lang="zh-CN" altLang="en-US"/>
          </a:p>
        </p:txBody>
      </p:sp>
      <p:sp>
        <p:nvSpPr>
          <p:cNvPr id="4" name="灯片编号占位符 3"/>
          <p:cNvSpPr>
            <a:spLocks noGrp="1"/>
          </p:cNvSpPr>
          <p:nvPr>
            <p:ph type="sldNum" sz="quarter" idx="10"/>
          </p:nvPr>
        </p:nvSpPr>
        <p:spPr/>
        <p:txBody>
          <a:bodyPr/>
          <a:lstStyle/>
          <a:p>
            <a:fld id="{33C9D208-63A2-47E0-B644-3B7ABDCD0089}" type="slidenum">
              <a:rPr lang="zh-CN" altLang="en-US" smtClean="0"/>
              <a:t>7</a:t>
            </a:fld>
            <a:endParaRPr lang="zh-CN" altLang="en-US"/>
          </a:p>
        </p:txBody>
      </p:sp>
      <p:sp>
        <p:nvSpPr>
          <p:cNvPr id="11" name="文本框 10"/>
          <p:cNvSpPr txBox="1"/>
          <p:nvPr/>
        </p:nvSpPr>
        <p:spPr>
          <a:xfrm>
            <a:off x="8287819" y="2984500"/>
            <a:ext cx="2486198" cy="889000"/>
          </a:xfrm>
          <a:prstGeom prst="rect">
            <a:avLst/>
          </a:prstGeom>
          <a:noFill/>
          <a:ln w="19050">
            <a:solidFill>
              <a:schemeClr val="tx1"/>
            </a:solidFill>
          </a:ln>
        </p:spPr>
        <p:txBody>
          <a:bodyPr wrap="square" rtlCol="0" anchor="ctr" anchorCtr="0">
            <a:noAutofit/>
          </a:bodyPr>
          <a:lstStyle/>
          <a:p>
            <a:pPr algn="just"/>
            <a:endParaRPr lang="en-US" altLang="zh-CN" sz="1600" dirty="0">
              <a:latin typeface="Arial" panose="020B0604020202020204" pitchFamily="34" charset="0"/>
              <a:ea typeface="宋体" panose="02010600030101010101" pitchFamily="2" charset="-122"/>
            </a:endParaRPr>
          </a:p>
          <a:p>
            <a:pPr algn="just"/>
            <a:endParaRPr lang="en-US" altLang="zh-CN" sz="1600" dirty="0">
              <a:latin typeface="Arial" panose="020B0604020202020204" pitchFamily="34" charset="0"/>
              <a:ea typeface="宋体" panose="02010600030101010101" pitchFamily="2" charset="-122"/>
            </a:endParaRPr>
          </a:p>
          <a:p>
            <a:pPr algn="just"/>
            <a:r>
              <a:rPr lang="en-US" altLang="zh-CN" sz="1600" b="1" dirty="0">
                <a:solidFill>
                  <a:srgbClr val="0070C0"/>
                </a:solidFill>
                <a:latin typeface="Arial" panose="020B0604020202020204" pitchFamily="34" charset="0"/>
                <a:ea typeface="宋体" panose="02010600030101010101" pitchFamily="2" charset="-122"/>
              </a:rPr>
              <a:t>@Inject</a:t>
            </a:r>
          </a:p>
          <a:p>
            <a:pPr algn="just"/>
            <a:r>
              <a:rPr lang="en-US" altLang="zh-CN" sz="1600" dirty="0">
                <a:latin typeface="Arial" panose="020B0604020202020204" pitchFamily="34" charset="0"/>
                <a:ea typeface="宋体" panose="02010600030101010101" pitchFamily="2" charset="-122"/>
              </a:rPr>
              <a:t>public void send(...){...}</a:t>
            </a:r>
          </a:p>
          <a:p>
            <a:pPr algn="just"/>
            <a:endParaRPr lang="en-US" altLang="zh-CN" sz="1600" i="1" dirty="0" err="1">
              <a:solidFill>
                <a:srgbClr val="FF0000"/>
              </a:solidFill>
              <a:latin typeface="Arial" panose="020B0604020202020204" pitchFamily="34" charset="0"/>
              <a:ea typeface="宋体" panose="02010600030101010101" pitchFamily="2" charset="-122"/>
            </a:endParaRPr>
          </a:p>
          <a:p>
            <a:pPr algn="just"/>
            <a:endParaRPr lang="zh-CN" altLang="en-US" sz="1600" dirty="0">
              <a:latin typeface="Arial" panose="020B0604020202020204" pitchFamily="34" charset="0"/>
              <a:ea typeface="宋体" panose="02010600030101010101" pitchFamily="2" charset="-122"/>
            </a:endParaRPr>
          </a:p>
        </p:txBody>
      </p:sp>
      <p:sp>
        <p:nvSpPr>
          <p:cNvPr id="6" name="文本框 5"/>
          <p:cNvSpPr txBox="1"/>
          <p:nvPr/>
        </p:nvSpPr>
        <p:spPr>
          <a:xfrm>
            <a:off x="7891780" y="3952240"/>
            <a:ext cx="3444240" cy="545465"/>
          </a:xfrm>
          <a:prstGeom prst="rect">
            <a:avLst/>
          </a:prstGeom>
          <a:noFill/>
        </p:spPr>
        <p:txBody>
          <a:bodyPr wrap="square" rtlCol="0" anchor="ctr" anchorCtr="0">
            <a:noAutofit/>
          </a:bodyPr>
          <a:lstStyle/>
          <a:p>
            <a:pPr algn="ctr"/>
            <a:r>
              <a:rPr lang="en-US" altLang="zh-CN" sz="1600" b="1" dirty="0">
                <a:latin typeface="Arial" panose="020B0604020202020204" pitchFamily="34" charset="0"/>
                <a:ea typeface="宋体" panose="02010600030101010101" pitchFamily="2" charset="-122"/>
                <a:sym typeface="+mn-ea"/>
              </a:rPr>
              <a:t>Application-level I/O points</a:t>
            </a:r>
            <a:r>
              <a:rPr lang="en-US" altLang="zh-CN" sz="1600" dirty="0">
                <a:latin typeface="Arial" panose="020B0604020202020204" pitchFamily="34" charset="0"/>
                <a:ea typeface="宋体" panose="02010600030101010101" pitchFamily="2" charset="-122"/>
                <a:sym typeface="+mn-ea"/>
              </a:rPr>
              <a:t> </a:t>
            </a:r>
            <a:endParaRPr lang="en-US" altLang="zh-CN" sz="1600" dirty="0">
              <a:latin typeface="Arial" panose="020B0604020202020204" pitchFamily="34" charset="0"/>
              <a:ea typeface="宋体" panose="02010600030101010101" pitchFamily="2" charset="-122"/>
            </a:endParaRPr>
          </a:p>
        </p:txBody>
      </p:sp>
      <p:sp>
        <p:nvSpPr>
          <p:cNvPr id="7" name="文本框 6"/>
          <p:cNvSpPr txBox="1"/>
          <p:nvPr/>
        </p:nvSpPr>
        <p:spPr>
          <a:xfrm>
            <a:off x="8466427" y="6118410"/>
            <a:ext cx="2199640" cy="545465"/>
          </a:xfrm>
          <a:prstGeom prst="rect">
            <a:avLst/>
          </a:prstGeom>
          <a:noFill/>
        </p:spPr>
        <p:txBody>
          <a:bodyPr wrap="square" rtlCol="0" anchor="ctr" anchorCtr="0">
            <a:noAutofit/>
          </a:bodyPr>
          <a:lstStyle/>
          <a:p>
            <a:pPr algn="ctr"/>
            <a:r>
              <a:rPr lang="en-US" altLang="zh-CN" sz="1600" b="1" dirty="0">
                <a:latin typeface="Arial" panose="020B0604020202020204" pitchFamily="34" charset="0"/>
                <a:ea typeface="宋体" panose="02010600030101010101" pitchFamily="2" charset="-122"/>
                <a:sym typeface="+mn-ea"/>
              </a:rPr>
              <a:t>JRE-level I/O points</a:t>
            </a:r>
            <a:endParaRPr lang="en-US" altLang="zh-CN" sz="1600" b="1" dirty="0">
              <a:latin typeface="Arial" panose="020B0604020202020204" pitchFamily="34" charset="0"/>
              <a:ea typeface="宋体" panose="02010600030101010101" pitchFamily="2" charset="-122"/>
            </a:endParaRPr>
          </a:p>
        </p:txBody>
      </p:sp>
      <p:graphicFrame>
        <p:nvGraphicFramePr>
          <p:cNvPr id="24" name="表格 23"/>
          <p:cNvGraphicFramePr/>
          <p:nvPr>
            <p:custDataLst>
              <p:tags r:id="rId1"/>
            </p:custDataLst>
            <p:extLst>
              <p:ext uri="{D42A27DB-BD31-4B8C-83A1-F6EECF244321}">
                <p14:modId xmlns:p14="http://schemas.microsoft.com/office/powerpoint/2010/main" val="2562315647"/>
              </p:ext>
            </p:extLst>
          </p:nvPr>
        </p:nvGraphicFramePr>
        <p:xfrm>
          <a:off x="555625" y="3246755"/>
          <a:ext cx="5847715" cy="2785110"/>
        </p:xfrm>
        <a:graphic>
          <a:graphicData uri="http://schemas.openxmlformats.org/drawingml/2006/table">
            <a:tbl>
              <a:tblPr firstRow="1" bandRow="1">
                <a:tableStyleId>{5C22544A-7EE6-4342-B048-85BDC9FD1C3A}</a:tableStyleId>
              </a:tblPr>
              <a:tblGrid>
                <a:gridCol w="2262505">
                  <a:extLst>
                    <a:ext uri="{9D8B030D-6E8A-4147-A177-3AD203B41FA5}">
                      <a16:colId xmlns:a16="http://schemas.microsoft.com/office/drawing/2014/main" val="20000"/>
                    </a:ext>
                  </a:extLst>
                </a:gridCol>
                <a:gridCol w="3585210">
                  <a:extLst>
                    <a:ext uri="{9D8B030D-6E8A-4147-A177-3AD203B41FA5}">
                      <a16:colId xmlns:a16="http://schemas.microsoft.com/office/drawing/2014/main" val="20001"/>
                    </a:ext>
                  </a:extLst>
                </a:gridCol>
              </a:tblGrid>
              <a:tr h="440690">
                <a:tc>
                  <a:txBody>
                    <a:bodyPr/>
                    <a:lstStyle/>
                    <a:p>
                      <a:pPr>
                        <a:buNone/>
                      </a:pPr>
                      <a:r>
                        <a:rPr lang="en-US" altLang="zh-CN" dirty="0">
                          <a:latin typeface="Arial" panose="020B0604020202020204" pitchFamily="34" charset="0"/>
                          <a:cs typeface="Arial" panose="020B0604020202020204" pitchFamily="34" charset="0"/>
                        </a:rPr>
                        <a:t>Information type</a:t>
                      </a:r>
                    </a:p>
                  </a:txBody>
                  <a:tcPr/>
                </a:tc>
                <a:tc>
                  <a:txBody>
                    <a:bodyPr/>
                    <a:lstStyle/>
                    <a:p>
                      <a:pPr>
                        <a:buNone/>
                      </a:pPr>
                      <a:r>
                        <a:rPr lang="en-US" altLang="zh-CN"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10000"/>
                  </a:ext>
                </a:extLst>
              </a:tr>
              <a:tr h="1463040">
                <a:tc>
                  <a:txBody>
                    <a:bodyPr/>
                    <a:lstStyle/>
                    <a:p>
                      <a:pPr>
                        <a:buNone/>
                      </a:pPr>
                      <a:r>
                        <a:rPr lang="en-US" altLang="zh-CN" dirty="0">
                          <a:latin typeface="+mn-lt"/>
                          <a:cs typeface="Arial" panose="020B0604020202020204" pitchFamily="34" charset="0"/>
                        </a:rPr>
                        <a:t>I/O information</a:t>
                      </a:r>
                    </a:p>
                  </a:txBody>
                  <a:tcPr/>
                </a:tc>
                <a:tc>
                  <a:txBody>
                    <a:bodyPr/>
                    <a:lstStyle/>
                    <a:p>
                      <a:pPr marL="285750" indent="-285750">
                        <a:buFont typeface="Arial" panose="020B0604020202020204" pitchFamily="34" charset="0"/>
                        <a:buChar char="•"/>
                      </a:pPr>
                      <a:r>
                        <a:rPr lang="en-US" altLang="zh-CN" dirty="0">
                          <a:latin typeface="+mn-lt"/>
                          <a:cs typeface="Arial" panose="020B0604020202020204" pitchFamily="34" charset="0"/>
                        </a:rPr>
                        <a:t>Node id</a:t>
                      </a:r>
                    </a:p>
                    <a:p>
                      <a:pPr marL="285750" indent="-285750">
                        <a:buFont typeface="Arial" panose="020B0604020202020204" pitchFamily="34" charset="0"/>
                        <a:buChar char="•"/>
                      </a:pPr>
                      <a:r>
                        <a:rPr lang="en-US" altLang="zh-CN" sz="1800" dirty="0">
                          <a:latin typeface="+mn-lt"/>
                          <a:cs typeface="Arial" panose="020B0604020202020204" pitchFamily="34" charset="0"/>
                          <a:sym typeface="+mn-ea"/>
                        </a:rPr>
                        <a:t>Call stack</a:t>
                      </a:r>
                      <a:endParaRPr lang="zh-CN" altLang="en-US" sz="1800" dirty="0">
                        <a:latin typeface="+mn-lt"/>
                        <a:cs typeface="Arial" panose="020B0604020202020204" pitchFamily="34" charset="0"/>
                      </a:endParaRPr>
                    </a:p>
                    <a:p>
                      <a:pPr marL="285750" indent="-285750">
                        <a:buFont typeface="Arial" panose="020B0604020202020204" pitchFamily="34" charset="0"/>
                        <a:buChar char="•"/>
                      </a:pPr>
                      <a:r>
                        <a:rPr lang="en-US" altLang="zh-CN" sz="1800" dirty="0">
                          <a:latin typeface="+mn-lt"/>
                          <a:cs typeface="Arial" panose="020B0604020202020204" pitchFamily="34" charset="0"/>
                          <a:sym typeface="+mn-ea"/>
                        </a:rPr>
                        <a:t>Timestamp</a:t>
                      </a:r>
                    </a:p>
                    <a:p>
                      <a:pPr marL="285750" indent="-285750">
                        <a:buFont typeface="Arial" panose="020B0604020202020204" pitchFamily="34" charset="0"/>
                        <a:buChar char="•"/>
                      </a:pPr>
                      <a:r>
                        <a:rPr lang="en-US" altLang="zh-CN" sz="1800" dirty="0">
                          <a:latin typeface="+mn-lt"/>
                          <a:cs typeface="Arial" panose="020B0604020202020204" pitchFamily="34" charset="0"/>
                          <a:sym typeface="+mn-ea"/>
                        </a:rPr>
                        <a:t>Destination (file path or connected node ID)</a:t>
                      </a:r>
                      <a:endParaRPr lang="en-US" altLang="zh-CN" dirty="0">
                        <a:latin typeface="+mn-lt"/>
                        <a:cs typeface="Arial" panose="020B0604020202020204" pitchFamily="34" charset="0"/>
                      </a:endParaRPr>
                    </a:p>
                  </a:txBody>
                  <a:tcPr/>
                </a:tc>
                <a:extLst>
                  <a:ext uri="{0D108BD9-81ED-4DB2-BD59-A6C34878D82A}">
                    <a16:rowId xmlns:a16="http://schemas.microsoft.com/office/drawing/2014/main" val="10001"/>
                  </a:ext>
                </a:extLst>
              </a:tr>
              <a:tr h="440690">
                <a:tc>
                  <a:txBody>
                    <a:bodyPr/>
                    <a:lstStyle/>
                    <a:p>
                      <a:pPr>
                        <a:buNone/>
                      </a:pPr>
                      <a:r>
                        <a:rPr lang="en-US" altLang="zh-CN" dirty="0">
                          <a:latin typeface="+mn-lt"/>
                          <a:cs typeface="Arial" panose="020B0604020202020204" pitchFamily="34" charset="0"/>
                        </a:rPr>
                        <a:t>Fault information</a:t>
                      </a:r>
                    </a:p>
                  </a:txBody>
                  <a:tcPr/>
                </a:tc>
                <a:tc>
                  <a:txBody>
                    <a:bodyPr/>
                    <a:lstStyle/>
                    <a:p>
                      <a:pPr>
                        <a:buNone/>
                      </a:pPr>
                      <a:r>
                        <a:rPr lang="en-US" altLang="zh-CN" dirty="0">
                          <a:latin typeface="+mn-lt"/>
                          <a:cs typeface="Arial" panose="020B0604020202020204" pitchFamily="34" charset="0"/>
                        </a:rPr>
                        <a:t>Fault injected on this point</a:t>
                      </a:r>
                    </a:p>
                  </a:txBody>
                  <a:tcPr/>
                </a:tc>
                <a:extLst>
                  <a:ext uri="{0D108BD9-81ED-4DB2-BD59-A6C34878D82A}">
                    <a16:rowId xmlns:a16="http://schemas.microsoft.com/office/drawing/2014/main" val="10002"/>
                  </a:ext>
                </a:extLst>
              </a:tr>
              <a:tr h="440690">
                <a:tc>
                  <a:txBody>
                    <a:bodyPr/>
                    <a:lstStyle/>
                    <a:p>
                      <a:pPr>
                        <a:buNone/>
                      </a:pPr>
                      <a:r>
                        <a:rPr lang="en-US" altLang="zh-CN" dirty="0">
                          <a:latin typeface="+mn-lt"/>
                          <a:cs typeface="Arial" panose="020B0604020202020204" pitchFamily="34" charset="0"/>
                        </a:rPr>
                        <a:t>Coverage information</a:t>
                      </a:r>
                    </a:p>
                  </a:txBody>
                  <a:tcPr/>
                </a:tc>
                <a:tc>
                  <a:txBody>
                    <a:bodyPr/>
                    <a:lstStyle/>
                    <a:p>
                      <a:pPr>
                        <a:buNone/>
                      </a:pPr>
                      <a:r>
                        <a:rPr lang="en-US" altLang="zh-CN" dirty="0">
                          <a:latin typeface="+mn-lt"/>
                          <a:cs typeface="Arial" panose="020B0604020202020204" pitchFamily="34" charset="0"/>
                        </a:rPr>
                        <a:t>Code coverage of this test</a:t>
                      </a:r>
                    </a:p>
                  </a:txBody>
                  <a:tcPr/>
                </a:tc>
                <a:extLst>
                  <a:ext uri="{0D108BD9-81ED-4DB2-BD59-A6C34878D82A}">
                    <a16:rowId xmlns:a16="http://schemas.microsoft.com/office/drawing/2014/main" val="10003"/>
                  </a:ext>
                </a:extLst>
              </a:tr>
            </a:tbl>
          </a:graphicData>
        </a:graphic>
      </p:graphicFrame>
      <p:sp>
        <p:nvSpPr>
          <p:cNvPr id="8" name="文本框 7"/>
          <p:cNvSpPr txBox="1"/>
          <p:nvPr/>
        </p:nvSpPr>
        <p:spPr>
          <a:xfrm>
            <a:off x="8287819" y="4960620"/>
            <a:ext cx="2486198" cy="852805"/>
          </a:xfrm>
          <a:prstGeom prst="rect">
            <a:avLst/>
          </a:prstGeom>
          <a:noFill/>
          <a:ln w="19050" cmpd="sng">
            <a:solidFill>
              <a:schemeClr val="tx1"/>
            </a:solidFill>
            <a:prstDash val="solid"/>
          </a:ln>
        </p:spPr>
        <p:txBody>
          <a:bodyPr wrap="square" rtlCol="0" anchor="ctr" anchorCtr="0">
            <a:noAutofit/>
          </a:bodyPr>
          <a:lstStyle/>
          <a:p>
            <a:pPr algn="just"/>
            <a:r>
              <a:rPr lang="en-US" altLang="zh-CN" sz="1600" dirty="0">
                <a:latin typeface="Arial" panose="020B0604020202020204" pitchFamily="34" charset="0"/>
                <a:ea typeface="宋体" panose="02010600030101010101" pitchFamily="2" charset="-122"/>
                <a:sym typeface="+mn-ea"/>
              </a:rPr>
              <a:t>write(int b){</a:t>
            </a:r>
            <a:endParaRPr lang="en-US" altLang="zh-CN" sz="1600" dirty="0">
              <a:latin typeface="Arial" panose="020B0604020202020204" pitchFamily="34" charset="0"/>
              <a:ea typeface="宋体" panose="02010600030101010101" pitchFamily="2" charset="-122"/>
            </a:endParaRPr>
          </a:p>
          <a:p>
            <a:pPr algn="just"/>
            <a:r>
              <a:rPr lang="en-US" altLang="zh-CN" sz="1600" b="1" dirty="0">
                <a:solidFill>
                  <a:srgbClr val="0070C0"/>
                </a:solidFill>
                <a:latin typeface="Arial" panose="020B0604020202020204" pitchFamily="34" charset="0"/>
                <a:ea typeface="宋体" panose="02010600030101010101" pitchFamily="2" charset="-122"/>
                <a:sym typeface="+mn-ea"/>
              </a:rPr>
              <a:t>TriggerAndRecord(); </a:t>
            </a:r>
            <a:r>
              <a:rPr lang="en-US" altLang="zh-CN" sz="1600" dirty="0">
                <a:latin typeface="Arial" panose="020B0604020202020204" pitchFamily="34" charset="0"/>
                <a:ea typeface="宋体" panose="02010600030101010101" pitchFamily="2" charset="-122"/>
                <a:sym typeface="+mn-ea"/>
              </a:rPr>
              <a:t>...</a:t>
            </a:r>
          </a:p>
          <a:p>
            <a:pPr algn="just"/>
            <a:r>
              <a:rPr lang="en-US" altLang="zh-CN" sz="1600" dirty="0">
                <a:latin typeface="Arial" panose="020B0604020202020204" pitchFamily="34" charset="0"/>
                <a:ea typeface="宋体" panose="02010600030101010101" pitchFamily="2" charset="-122"/>
                <a:sym typeface="+mn-ea"/>
              </a:rPr>
              <a:t>}</a:t>
            </a:r>
            <a:r>
              <a:rPr lang="en-US" altLang="zh-CN" sz="1600" dirty="0">
                <a:solidFill>
                  <a:schemeClr val="tx1"/>
                </a:solidFill>
                <a:latin typeface="Arial" panose="020B0604020202020204" pitchFamily="34" charset="0"/>
                <a:ea typeface="宋体" panose="02010600030101010101" pitchFamily="2" charset="-122"/>
              </a:rPr>
              <a:t> </a:t>
            </a:r>
            <a:endParaRPr lang="zh-CN" altLang="en-US" sz="1600" dirty="0">
              <a:latin typeface="Arial" panose="020B0604020202020204" pitchFamily="34" charset="0"/>
              <a:ea typeface="宋体" panose="02010600030101010101" pitchFamily="2" charset="-122"/>
            </a:endParaRPr>
          </a:p>
        </p:txBody>
      </p:sp>
      <p:sp>
        <p:nvSpPr>
          <p:cNvPr id="5" name="文本框 4"/>
          <p:cNvSpPr txBox="1"/>
          <p:nvPr/>
        </p:nvSpPr>
        <p:spPr>
          <a:xfrm>
            <a:off x="8399145" y="5861685"/>
            <a:ext cx="2303832" cy="300990"/>
          </a:xfrm>
          <a:prstGeom prst="rect">
            <a:avLst/>
          </a:prstGeom>
          <a:noFill/>
        </p:spPr>
        <p:txBody>
          <a:bodyPr wrap="square" rtlCol="0" anchor="ctr" anchorCtr="0">
            <a:noAutofit/>
          </a:bodyPr>
          <a:lstStyle/>
          <a:p>
            <a:pPr algn="l"/>
            <a:r>
              <a:rPr lang="zh-CN" altLang="en-US" sz="1600" i="1" dirty="0">
                <a:latin typeface="Arial" panose="020B0604020202020204" pitchFamily="34" charset="0"/>
                <a:ea typeface="宋体" panose="02010600030101010101" pitchFamily="2" charset="-122"/>
              </a:rPr>
              <a:t>Fi</a:t>
            </a:r>
            <a:r>
              <a:rPr lang="en-US" altLang="zh-CN" sz="1600" i="1" dirty="0">
                <a:latin typeface="Arial" panose="020B0604020202020204" pitchFamily="34" charset="0"/>
                <a:ea typeface="宋体" panose="02010600030101010101" pitchFamily="2" charset="-122"/>
              </a:rPr>
              <a:t>leOutput</a:t>
            </a:r>
            <a:r>
              <a:rPr lang="zh-CN" altLang="en-US" sz="1600" i="1" dirty="0">
                <a:latin typeface="Arial" panose="020B0604020202020204" pitchFamily="34" charset="0"/>
                <a:ea typeface="宋体" panose="02010600030101010101" pitchFamily="2" charset="-122"/>
              </a:rPr>
              <a:t>Stream</a:t>
            </a:r>
            <a:r>
              <a:rPr lang="en-US" altLang="zh-CN" sz="1600" i="1" dirty="0">
                <a:latin typeface="Arial" panose="020B0604020202020204" pitchFamily="34" charset="0"/>
                <a:ea typeface="宋体" panose="02010600030101010101" pitchFamily="2" charset="-122"/>
              </a:rPr>
              <a:t>.java</a:t>
            </a:r>
          </a:p>
        </p:txBody>
      </p:sp>
      <p:cxnSp>
        <p:nvCxnSpPr>
          <p:cNvPr id="9" name="肘形连接符 8"/>
          <p:cNvCxnSpPr/>
          <p:nvPr/>
        </p:nvCxnSpPr>
        <p:spPr>
          <a:xfrm flipV="1">
            <a:off x="6373495" y="3514090"/>
            <a:ext cx="1636395" cy="909320"/>
          </a:xfrm>
          <a:prstGeom prst="bentConnector3">
            <a:avLst>
              <a:gd name="adj1" fmla="val 50019"/>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 name="肘形连接符 9"/>
          <p:cNvCxnSpPr/>
          <p:nvPr/>
        </p:nvCxnSpPr>
        <p:spPr>
          <a:xfrm>
            <a:off x="6363335" y="4433570"/>
            <a:ext cx="1656715" cy="979805"/>
          </a:xfrm>
          <a:prstGeom prst="bentConnector3">
            <a:avLst>
              <a:gd name="adj1" fmla="val 50019"/>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2050" name="Picture 2" descr="Java, 原始的, 字标, 标志 图标">
            <a:extLst>
              <a:ext uri="{FF2B5EF4-FFF2-40B4-BE49-F238E27FC236}">
                <a16:creationId xmlns:a16="http://schemas.microsoft.com/office/drawing/2014/main" id="{01BFCB12-B4CF-3AFA-536E-D07403E864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0204"/>
          <a:stretch/>
        </p:blipFill>
        <p:spPr bwMode="auto">
          <a:xfrm>
            <a:off x="10721975" y="5030725"/>
            <a:ext cx="914400" cy="638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6" grpId="0"/>
      <p:bldP spid="6" grpId="1"/>
      <p:bldP spid="7" grpId="0"/>
      <p:bldP spid="7" grpId="1"/>
      <p:bldP spid="8" grpId="0" animBg="1"/>
      <p:bldP spid="8" grpId="1" animBg="1"/>
      <p:bldP spid="5" grpId="0"/>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650" y="1143000"/>
            <a:ext cx="10668000" cy="914400"/>
          </a:xfrm>
        </p:spPr>
        <p:txBody>
          <a:bodyPr/>
          <a:lstStyle/>
          <a:p>
            <a:r>
              <a:rPr lang="en-US" altLang="zh-CN" dirty="0">
                <a:sym typeface="+mn-ea"/>
              </a:rPr>
              <a:t>FaultFuzz generates and mutates fault sequences based on the collected runtime information</a:t>
            </a:r>
          </a:p>
        </p:txBody>
      </p:sp>
      <p:sp>
        <p:nvSpPr>
          <p:cNvPr id="3" name="标题 2"/>
          <p:cNvSpPr>
            <a:spLocks noGrp="1"/>
          </p:cNvSpPr>
          <p:nvPr>
            <p:ph type="title"/>
          </p:nvPr>
        </p:nvSpPr>
        <p:spPr/>
        <p:txBody>
          <a:bodyPr/>
          <a:lstStyle/>
          <a:p>
            <a:r>
              <a:rPr lang="en-US" altLang="zh-CN"/>
              <a:t>Fault Sequence Generation and Mutation</a:t>
            </a:r>
          </a:p>
        </p:txBody>
      </p:sp>
      <p:sp>
        <p:nvSpPr>
          <p:cNvPr id="4" name="灯片编号占位符 3"/>
          <p:cNvSpPr>
            <a:spLocks noGrp="1"/>
          </p:cNvSpPr>
          <p:nvPr>
            <p:ph type="sldNum" sz="quarter" idx="10"/>
          </p:nvPr>
        </p:nvSpPr>
        <p:spPr/>
        <p:txBody>
          <a:bodyPr/>
          <a:lstStyle/>
          <a:p>
            <a:fld id="{33C9D208-63A2-47E0-B644-3B7ABDCD0089}" type="slidenum">
              <a:rPr lang="zh-CN" altLang="en-US" smtClean="0"/>
              <a:t>8</a:t>
            </a:fld>
            <a:endParaRPr lang="zh-CN" altLang="en-US"/>
          </a:p>
        </p:txBody>
      </p:sp>
      <p:sp>
        <p:nvSpPr>
          <p:cNvPr id="111" name="箭头: 右 106"/>
          <p:cNvSpPr/>
          <p:nvPr/>
        </p:nvSpPr>
        <p:spPr>
          <a:xfrm>
            <a:off x="5398135" y="3982508"/>
            <a:ext cx="1040130" cy="280670"/>
          </a:xfrm>
          <a:prstGeom prst="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12" name="文本框 111"/>
          <p:cNvSpPr txBox="1"/>
          <p:nvPr/>
        </p:nvSpPr>
        <p:spPr>
          <a:xfrm>
            <a:off x="5246370" y="3617707"/>
            <a:ext cx="1125220" cy="334645"/>
          </a:xfrm>
          <a:prstGeom prst="rect">
            <a:avLst/>
          </a:prstGeom>
          <a:noFill/>
        </p:spPr>
        <p:txBody>
          <a:bodyPr wrap="square" rtlCol="0" anchor="ctr" anchorCtr="0">
            <a:noAutofit/>
          </a:bodyPr>
          <a:lstStyle/>
          <a:p>
            <a:pPr algn="ctr"/>
            <a:r>
              <a:rPr lang="en-US" altLang="zh-CN" sz="1600" b="1" dirty="0">
                <a:latin typeface="Arial" panose="020B0604020202020204" pitchFamily="34" charset="0"/>
                <a:ea typeface="宋体" panose="02010600030101010101" pitchFamily="2" charset="-122"/>
                <a:cs typeface="Arial" panose="020B0604020202020204" pitchFamily="34" charset="0"/>
              </a:rPr>
              <a:t>Mutation</a:t>
            </a:r>
          </a:p>
        </p:txBody>
      </p:sp>
      <p:sp>
        <p:nvSpPr>
          <p:cNvPr id="14" name="矩形: 圆角 4"/>
          <p:cNvSpPr/>
          <p:nvPr/>
        </p:nvSpPr>
        <p:spPr>
          <a:xfrm>
            <a:off x="1518285" y="4378536"/>
            <a:ext cx="3688715" cy="60960"/>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cs typeface="Arial" panose="020B0604020202020204" pitchFamily="34" charset="0"/>
            </a:endParaRPr>
          </a:p>
        </p:txBody>
      </p:sp>
      <p:sp>
        <p:nvSpPr>
          <p:cNvPr id="15" name="椭圆 14"/>
          <p:cNvSpPr/>
          <p:nvPr/>
        </p:nvSpPr>
        <p:spPr>
          <a:xfrm>
            <a:off x="1954530" y="4287096"/>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6" name="椭圆 15"/>
          <p:cNvSpPr/>
          <p:nvPr/>
        </p:nvSpPr>
        <p:spPr>
          <a:xfrm>
            <a:off x="2789555" y="4287096"/>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7" name="椭圆 16"/>
          <p:cNvSpPr/>
          <p:nvPr/>
        </p:nvSpPr>
        <p:spPr>
          <a:xfrm>
            <a:off x="3663950" y="4287096"/>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8" name="椭圆 17"/>
          <p:cNvSpPr/>
          <p:nvPr/>
        </p:nvSpPr>
        <p:spPr>
          <a:xfrm>
            <a:off x="4498340" y="4287096"/>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9" name="文本框 18"/>
          <p:cNvSpPr txBox="1"/>
          <p:nvPr/>
        </p:nvSpPr>
        <p:spPr>
          <a:xfrm>
            <a:off x="447675" y="4105486"/>
            <a:ext cx="896620" cy="485140"/>
          </a:xfrm>
          <a:prstGeom prst="rect">
            <a:avLst/>
          </a:prstGeom>
          <a:noFill/>
        </p:spPr>
        <p:txBody>
          <a:bodyPr wrap="none" rtlCol="0" anchor="ctr" anchorCtr="0">
            <a:noAutofit/>
          </a:bodyPr>
          <a:lstStyle/>
          <a:p>
            <a:pPr algn="ctr"/>
            <a:r>
              <a:rPr lang="en-US" altLang="zh-CN" sz="1600" dirty="0">
                <a:latin typeface="Arial" panose="020B0604020202020204" pitchFamily="34" charset="0"/>
                <a:ea typeface="宋体" panose="02010600030101010101" pitchFamily="2" charset="-122"/>
                <a:cs typeface="Arial" panose="020B0604020202020204" pitchFamily="34" charset="0"/>
              </a:rPr>
              <a:t>FaultSeq</a:t>
            </a:r>
          </a:p>
        </p:txBody>
      </p:sp>
      <p:sp>
        <p:nvSpPr>
          <p:cNvPr id="20" name="爆炸形: 14 pt  7"/>
          <p:cNvSpPr/>
          <p:nvPr/>
        </p:nvSpPr>
        <p:spPr>
          <a:xfrm>
            <a:off x="1907540" y="4239086"/>
            <a:ext cx="389890" cy="295910"/>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21" name="矩形: 圆角 12"/>
          <p:cNvSpPr/>
          <p:nvPr/>
        </p:nvSpPr>
        <p:spPr>
          <a:xfrm>
            <a:off x="1505585" y="3559682"/>
            <a:ext cx="678815" cy="52070"/>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cs typeface="Arial" panose="020B0604020202020204" pitchFamily="34" charset="0"/>
            </a:endParaRPr>
          </a:p>
        </p:txBody>
      </p:sp>
      <p:sp>
        <p:nvSpPr>
          <p:cNvPr id="22" name="矩形: 圆角 13"/>
          <p:cNvSpPr/>
          <p:nvPr/>
        </p:nvSpPr>
        <p:spPr>
          <a:xfrm>
            <a:off x="1518285" y="3173745"/>
            <a:ext cx="3599815" cy="60960"/>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cs typeface="Arial" panose="020B0604020202020204" pitchFamily="34" charset="0"/>
            </a:endParaRPr>
          </a:p>
        </p:txBody>
      </p:sp>
      <p:sp>
        <p:nvSpPr>
          <p:cNvPr id="23" name="矩形: 圆角 15"/>
          <p:cNvSpPr/>
          <p:nvPr/>
        </p:nvSpPr>
        <p:spPr>
          <a:xfrm>
            <a:off x="1505585" y="2792745"/>
            <a:ext cx="3599815" cy="60960"/>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cs typeface="Arial" panose="020B0604020202020204" pitchFamily="34" charset="0"/>
            </a:endParaRPr>
          </a:p>
        </p:txBody>
      </p:sp>
      <p:sp>
        <p:nvSpPr>
          <p:cNvPr id="24" name="椭圆 23"/>
          <p:cNvSpPr/>
          <p:nvPr/>
        </p:nvSpPr>
        <p:spPr>
          <a:xfrm>
            <a:off x="1955800" y="3468877"/>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25" name="椭圆 24"/>
          <p:cNvSpPr/>
          <p:nvPr/>
        </p:nvSpPr>
        <p:spPr>
          <a:xfrm>
            <a:off x="2778125" y="3054365"/>
            <a:ext cx="228600" cy="228600"/>
          </a:xfrm>
          <a:prstGeom prst="ellipse">
            <a:avLst/>
          </a:prstGeom>
          <a:solidFill>
            <a:schemeClr val="bg1"/>
          </a:solidFill>
          <a:ln w="28575">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26" name="椭圆 25"/>
          <p:cNvSpPr/>
          <p:nvPr/>
        </p:nvSpPr>
        <p:spPr>
          <a:xfrm>
            <a:off x="4491990" y="270257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27" name="文本框 26"/>
          <p:cNvSpPr txBox="1"/>
          <p:nvPr/>
        </p:nvSpPr>
        <p:spPr>
          <a:xfrm>
            <a:off x="689610" y="3369817"/>
            <a:ext cx="403860" cy="405130"/>
          </a:xfrm>
          <a:prstGeom prst="rect">
            <a:avLst/>
          </a:prstGeom>
          <a:noFill/>
        </p:spPr>
        <p:txBody>
          <a:bodyPr wrap="none" rtlCol="0" anchor="ctr" anchorCtr="0">
            <a:noAutofit/>
          </a:bodyPr>
          <a:lstStyle/>
          <a:p>
            <a:pPr algn="ctr"/>
            <a:r>
              <a:rPr lang="en-US" altLang="zh-CN" sz="1600" dirty="0">
                <a:latin typeface="Arial" panose="020B0604020202020204" pitchFamily="34" charset="0"/>
                <a:ea typeface="宋体" panose="02010600030101010101" pitchFamily="2" charset="-122"/>
                <a:cs typeface="Arial" panose="020B0604020202020204" pitchFamily="34" charset="0"/>
              </a:rPr>
              <a:t>Node A</a:t>
            </a:r>
          </a:p>
        </p:txBody>
      </p:sp>
      <p:sp>
        <p:nvSpPr>
          <p:cNvPr id="55" name="文本框 54"/>
          <p:cNvSpPr txBox="1"/>
          <p:nvPr/>
        </p:nvSpPr>
        <p:spPr>
          <a:xfrm>
            <a:off x="683260" y="2936890"/>
            <a:ext cx="416560" cy="476885"/>
          </a:xfrm>
          <a:prstGeom prst="rect">
            <a:avLst/>
          </a:prstGeom>
          <a:noFill/>
        </p:spPr>
        <p:txBody>
          <a:bodyPr wrap="none" rtlCol="0" anchor="ctr" anchorCtr="0">
            <a:noAutofit/>
          </a:bodyPr>
          <a:lstStyle/>
          <a:p>
            <a:pPr algn="ctr"/>
            <a:r>
              <a:rPr lang="en-US" altLang="zh-CN" sz="1600" dirty="0">
                <a:latin typeface="Arial" panose="020B0604020202020204" pitchFamily="34" charset="0"/>
                <a:ea typeface="宋体" panose="02010600030101010101" pitchFamily="2" charset="-122"/>
                <a:cs typeface="Arial" panose="020B0604020202020204" pitchFamily="34" charset="0"/>
              </a:rPr>
              <a:t>Node B</a:t>
            </a:r>
          </a:p>
        </p:txBody>
      </p:sp>
      <p:sp>
        <p:nvSpPr>
          <p:cNvPr id="60" name="文本框 59"/>
          <p:cNvSpPr txBox="1"/>
          <p:nvPr/>
        </p:nvSpPr>
        <p:spPr>
          <a:xfrm>
            <a:off x="664210" y="2527315"/>
            <a:ext cx="416560" cy="476885"/>
          </a:xfrm>
          <a:prstGeom prst="rect">
            <a:avLst/>
          </a:prstGeom>
          <a:noFill/>
        </p:spPr>
        <p:txBody>
          <a:bodyPr wrap="none" rtlCol="0" anchor="ctr" anchorCtr="0">
            <a:noAutofit/>
          </a:bodyPr>
          <a:lstStyle/>
          <a:p>
            <a:pPr algn="ctr"/>
            <a:r>
              <a:rPr lang="en-US" altLang="zh-CN" sz="1600" dirty="0">
                <a:latin typeface="Arial" panose="020B0604020202020204" pitchFamily="34" charset="0"/>
                <a:ea typeface="宋体" panose="02010600030101010101" pitchFamily="2" charset="-122"/>
                <a:cs typeface="Arial" panose="020B0604020202020204" pitchFamily="34" charset="0"/>
              </a:rPr>
              <a:t>Node C</a:t>
            </a:r>
          </a:p>
        </p:txBody>
      </p:sp>
      <p:sp>
        <p:nvSpPr>
          <p:cNvPr id="61" name="椭圆 60"/>
          <p:cNvSpPr/>
          <p:nvPr/>
        </p:nvSpPr>
        <p:spPr>
          <a:xfrm>
            <a:off x="3650615" y="270892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62" name="爆炸形: 14 pt  7"/>
          <p:cNvSpPr/>
          <p:nvPr/>
        </p:nvSpPr>
        <p:spPr>
          <a:xfrm>
            <a:off x="1898015" y="3415169"/>
            <a:ext cx="389890" cy="295910"/>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dirty="0">
              <a:latin typeface="Arial" panose="020B0604020202020204" pitchFamily="34" charset="0"/>
              <a:ea typeface="宋体" panose="02010600030101010101" pitchFamily="2" charset="-122"/>
              <a:cs typeface="Arial" panose="020B0604020202020204" pitchFamily="34" charset="0"/>
            </a:endParaRPr>
          </a:p>
        </p:txBody>
      </p:sp>
      <p:cxnSp>
        <p:nvCxnSpPr>
          <p:cNvPr id="63" name="直接连接符 62"/>
          <p:cNvCxnSpPr>
            <a:cxnSpLocks/>
            <a:stCxn id="15" idx="0"/>
            <a:endCxn id="24" idx="4"/>
          </p:cNvCxnSpPr>
          <p:nvPr/>
        </p:nvCxnSpPr>
        <p:spPr bwMode="auto">
          <a:xfrm flipV="1">
            <a:off x="2068830" y="3697477"/>
            <a:ext cx="1270" cy="589619"/>
          </a:xfrm>
          <a:prstGeom prst="line">
            <a:avLst/>
          </a:prstGeom>
          <a:ln w="19050">
            <a:prstDash val="sysDot"/>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4" name="直接连接符 63"/>
          <p:cNvCxnSpPr>
            <a:cxnSpLocks/>
            <a:stCxn id="16" idx="0"/>
            <a:endCxn id="25" idx="4"/>
          </p:cNvCxnSpPr>
          <p:nvPr/>
        </p:nvCxnSpPr>
        <p:spPr bwMode="auto">
          <a:xfrm flipH="1" flipV="1">
            <a:off x="2892425" y="3282965"/>
            <a:ext cx="11430" cy="1004131"/>
          </a:xfrm>
          <a:prstGeom prst="line">
            <a:avLst/>
          </a:prstGeom>
          <a:ln w="19050">
            <a:prstDash val="sysDot"/>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5" name="直接连接符 64"/>
          <p:cNvCxnSpPr>
            <a:cxnSpLocks/>
            <a:stCxn id="17" idx="0"/>
            <a:endCxn id="61" idx="4"/>
          </p:cNvCxnSpPr>
          <p:nvPr/>
        </p:nvCxnSpPr>
        <p:spPr bwMode="auto">
          <a:xfrm flipH="1" flipV="1">
            <a:off x="3764915" y="2937525"/>
            <a:ext cx="13335" cy="1349571"/>
          </a:xfrm>
          <a:prstGeom prst="line">
            <a:avLst/>
          </a:prstGeom>
          <a:ln w="19050">
            <a:prstDash val="sysDot"/>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6" name="直接连接符 65"/>
          <p:cNvCxnSpPr>
            <a:cxnSpLocks/>
            <a:stCxn id="18" idx="0"/>
            <a:endCxn id="26" idx="4"/>
          </p:cNvCxnSpPr>
          <p:nvPr/>
        </p:nvCxnSpPr>
        <p:spPr bwMode="auto">
          <a:xfrm flipH="1" flipV="1">
            <a:off x="4606290" y="2931175"/>
            <a:ext cx="6350" cy="1355921"/>
          </a:xfrm>
          <a:prstGeom prst="line">
            <a:avLst/>
          </a:prstGeom>
          <a:ln w="19050">
            <a:prstDash val="sysDot"/>
            <a:headEnd type="arrow"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8" name="文本框 117"/>
              <p:cNvSpPr txBox="1"/>
              <p:nvPr/>
            </p:nvSpPr>
            <p:spPr>
              <a:xfrm>
                <a:off x="1698308" y="4579196"/>
                <a:ext cx="896620" cy="485140"/>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a:rPr lang="en-US" altLang="zh-CN" sz="1600" b="0" i="1" smtClean="0">
                              <a:latin typeface="Cambria Math" panose="02040503050406030204" pitchFamily="18" charset="0"/>
                              <a:cs typeface="Times New Roman" panose="02020603050405020304" pitchFamily="18" charset="0"/>
                            </a:rPr>
                            <m:t>𝐴</m:t>
                          </m:r>
                        </m:sub>
                        <m:sup>
                          <m:r>
                            <a:rPr lang="en-US" altLang="zh-CN" sz="1600" b="0" i="0" smtClean="0">
                              <a:latin typeface="Cambria Math" panose="02040503050406030204" pitchFamily="18" charset="0"/>
                              <a:cs typeface="Times New Roman" panose="02020603050405020304" pitchFamily="18" charset="0"/>
                            </a:rPr>
                            <m:t>1</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118" name="文本框 117"/>
              <p:cNvSpPr txBox="1">
                <a:spLocks noRot="1" noChangeAspect="1" noMove="1" noResize="1" noEditPoints="1" noAdjustHandles="1" noChangeArrowheads="1" noChangeShapeType="1" noTextEdit="1"/>
              </p:cNvSpPr>
              <p:nvPr/>
            </p:nvSpPr>
            <p:spPr>
              <a:xfrm>
                <a:off x="1698308" y="4579196"/>
                <a:ext cx="896620" cy="485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本框 118"/>
              <p:cNvSpPr txBox="1"/>
              <p:nvPr/>
            </p:nvSpPr>
            <p:spPr>
              <a:xfrm>
                <a:off x="2476818" y="4581101"/>
                <a:ext cx="896620" cy="485140"/>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a:rPr lang="en-US" altLang="zh-CN" sz="1600" b="0" i="1" smtClean="0">
                              <a:latin typeface="Cambria Math" panose="02040503050406030204" pitchFamily="18" charset="0"/>
                              <a:cs typeface="Times New Roman" panose="02020603050405020304" pitchFamily="18" charset="0"/>
                            </a:rPr>
                            <m:t>𝐵</m:t>
                          </m:r>
                        </m:sub>
                        <m:sup>
                          <m:r>
                            <a:rPr lang="en-US" altLang="zh-CN" sz="1600" b="0" i="0" smtClean="0">
                              <a:latin typeface="Cambria Math" panose="02040503050406030204" pitchFamily="18" charset="0"/>
                              <a:cs typeface="Times New Roman" panose="02020603050405020304" pitchFamily="18" charset="0"/>
                            </a:rPr>
                            <m:t>1</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119" name="文本框 118"/>
              <p:cNvSpPr txBox="1">
                <a:spLocks noRot="1" noChangeAspect="1" noMove="1" noResize="1" noEditPoints="1" noAdjustHandles="1" noChangeArrowheads="1" noChangeShapeType="1" noTextEdit="1"/>
              </p:cNvSpPr>
              <p:nvPr/>
            </p:nvSpPr>
            <p:spPr>
              <a:xfrm>
                <a:off x="2476818" y="4581101"/>
                <a:ext cx="896620" cy="4851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p:cNvSpPr txBox="1"/>
              <p:nvPr/>
            </p:nvSpPr>
            <p:spPr>
              <a:xfrm>
                <a:off x="3322638" y="4586181"/>
                <a:ext cx="896620" cy="485140"/>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m:rPr>
                              <m:sty m:val="p"/>
                            </m:rPr>
                            <a:rPr lang="en-US" altLang="zh-CN" sz="1600">
                              <a:latin typeface="Cambria Math" panose="02040503050406030204" pitchFamily="18" charset="0"/>
                              <a:cs typeface="Times New Roman" panose="02020603050405020304" pitchFamily="18" charset="0"/>
                            </a:rPr>
                            <m:t>C</m:t>
                          </m:r>
                        </m:sub>
                        <m:sup>
                          <m:r>
                            <a:rPr lang="en-US" altLang="zh-CN" sz="1600" b="0" i="0" smtClean="0">
                              <a:latin typeface="Cambria Math" panose="02040503050406030204" pitchFamily="18" charset="0"/>
                              <a:cs typeface="Times New Roman" panose="02020603050405020304" pitchFamily="18" charset="0"/>
                            </a:rPr>
                            <m:t>1</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120" name="文本框 119"/>
              <p:cNvSpPr txBox="1">
                <a:spLocks noRot="1" noChangeAspect="1" noMove="1" noResize="1" noEditPoints="1" noAdjustHandles="1" noChangeArrowheads="1" noChangeShapeType="1" noTextEdit="1"/>
              </p:cNvSpPr>
              <p:nvPr/>
            </p:nvSpPr>
            <p:spPr>
              <a:xfrm>
                <a:off x="3322638" y="4586181"/>
                <a:ext cx="896620" cy="485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p:cNvSpPr txBox="1"/>
              <p:nvPr/>
            </p:nvSpPr>
            <p:spPr>
              <a:xfrm>
                <a:off x="4171633" y="4580466"/>
                <a:ext cx="896620" cy="485140"/>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m:rPr>
                              <m:sty m:val="p"/>
                            </m:rPr>
                            <a:rPr lang="en-US" altLang="zh-CN" sz="1600">
                              <a:latin typeface="Cambria Math" panose="02040503050406030204" pitchFamily="18" charset="0"/>
                              <a:cs typeface="Times New Roman" panose="02020603050405020304" pitchFamily="18" charset="0"/>
                            </a:rPr>
                            <m:t>C</m:t>
                          </m:r>
                        </m:sub>
                        <m:sup>
                          <m:r>
                            <a:rPr lang="en-US" altLang="zh-CN" sz="1600" b="0" i="1" smtClean="0">
                              <a:latin typeface="Cambria Math" panose="02040503050406030204" pitchFamily="18" charset="0"/>
                              <a:cs typeface="Times New Roman" panose="02020603050405020304" pitchFamily="18" charset="0"/>
                            </a:rPr>
                            <m:t>2</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121" name="文本框 120"/>
              <p:cNvSpPr txBox="1">
                <a:spLocks noRot="1" noChangeAspect="1" noMove="1" noResize="1" noEditPoints="1" noAdjustHandles="1" noChangeArrowheads="1" noChangeShapeType="1" noTextEdit="1"/>
              </p:cNvSpPr>
              <p:nvPr/>
            </p:nvSpPr>
            <p:spPr>
              <a:xfrm>
                <a:off x="4171633" y="4580466"/>
                <a:ext cx="896620" cy="485140"/>
              </a:xfrm>
              <a:prstGeom prst="rect">
                <a:avLst/>
              </a:prstGeom>
              <a:blipFill>
                <a:blip r:embed="rId6"/>
                <a:stretch>
                  <a:fillRect/>
                </a:stretch>
              </a:blipFill>
            </p:spPr>
            <p:txBody>
              <a:bodyPr/>
              <a:lstStyle/>
              <a:p>
                <a:r>
                  <a:rPr lang="zh-CN" altLang="en-US">
                    <a:noFill/>
                  </a:rPr>
                  <a:t> </a:t>
                </a:r>
              </a:p>
            </p:txBody>
          </p:sp>
        </mc:Fallback>
      </mc:AlternateContent>
      <p:grpSp>
        <p:nvGrpSpPr>
          <p:cNvPr id="7" name="组合 6"/>
          <p:cNvGrpSpPr/>
          <p:nvPr/>
        </p:nvGrpSpPr>
        <p:grpSpPr>
          <a:xfrm>
            <a:off x="8064500" y="2527935"/>
            <a:ext cx="3369945" cy="492125"/>
            <a:chOff x="12700" y="3981"/>
            <a:chExt cx="5307" cy="775"/>
          </a:xfrm>
        </p:grpSpPr>
        <mc:AlternateContent xmlns:mc="http://schemas.openxmlformats.org/markup-compatibility/2006" xmlns:a14="http://schemas.microsoft.com/office/drawing/2010/main">
          <mc:Choice Requires="a14">
            <p:sp>
              <p:nvSpPr>
                <p:cNvPr id="31" name="文本框 30"/>
                <p:cNvSpPr txBox="1"/>
                <p:nvPr/>
              </p:nvSpPr>
              <p:spPr>
                <a:xfrm>
                  <a:off x="12700" y="3981"/>
                  <a:ext cx="1412" cy="764"/>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a:rPr lang="en-US" altLang="zh-CN" sz="1600" b="0" i="1" smtClean="0">
                                <a:latin typeface="Cambria Math" panose="02040503050406030204" pitchFamily="18" charset="0"/>
                                <a:cs typeface="Times New Roman" panose="02020603050405020304" pitchFamily="18" charset="0"/>
                              </a:rPr>
                              <m:t>𝐴</m:t>
                            </m:r>
                          </m:sub>
                          <m:sup>
                            <m:r>
                              <a:rPr lang="en-US" altLang="zh-CN" sz="1600" b="0" i="0" smtClean="0">
                                <a:latin typeface="Cambria Math" panose="02040503050406030204" pitchFamily="18" charset="0"/>
                                <a:cs typeface="Times New Roman" panose="02020603050405020304" pitchFamily="18" charset="0"/>
                              </a:rPr>
                              <m:t>1</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12700" y="3981"/>
                  <a:ext cx="1412" cy="7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13926" y="3984"/>
                  <a:ext cx="1412" cy="764"/>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a:rPr lang="en-US" altLang="zh-CN" sz="1600" b="0" i="1" smtClean="0">
                                <a:latin typeface="Cambria Math" panose="02040503050406030204" pitchFamily="18" charset="0"/>
                                <a:cs typeface="Times New Roman" panose="02020603050405020304" pitchFamily="18" charset="0"/>
                              </a:rPr>
                              <m:t>𝐵</m:t>
                            </m:r>
                          </m:sub>
                          <m:sup>
                            <m:r>
                              <a:rPr lang="en-US" altLang="zh-CN" sz="1600" b="0" i="0" smtClean="0">
                                <a:latin typeface="Cambria Math" panose="02040503050406030204" pitchFamily="18" charset="0"/>
                                <a:cs typeface="Times New Roman" panose="02020603050405020304" pitchFamily="18" charset="0"/>
                              </a:rPr>
                              <m:t>1</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3926" y="3984"/>
                  <a:ext cx="1412" cy="76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15258" y="3992"/>
                  <a:ext cx="1412" cy="764"/>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m:rPr>
                                <m:sty m:val="p"/>
                              </m:rPr>
                              <a:rPr lang="en-US" altLang="zh-CN" sz="1600">
                                <a:latin typeface="Cambria Math" panose="02040503050406030204" pitchFamily="18" charset="0"/>
                                <a:cs typeface="Times New Roman" panose="02020603050405020304" pitchFamily="18" charset="0"/>
                              </a:rPr>
                              <m:t>C</m:t>
                            </m:r>
                          </m:sub>
                          <m:sup>
                            <m:r>
                              <a:rPr lang="en-US" altLang="zh-CN" sz="1600" b="0" i="0" smtClean="0">
                                <a:latin typeface="Cambria Math" panose="02040503050406030204" pitchFamily="18" charset="0"/>
                                <a:cs typeface="Times New Roman" panose="02020603050405020304" pitchFamily="18" charset="0"/>
                              </a:rPr>
                              <m:t>1</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15258" y="3992"/>
                  <a:ext cx="1412" cy="76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6595" y="3983"/>
                  <a:ext cx="1412" cy="764"/>
                </a:xfrm>
                <a:prstGeom prst="rect">
                  <a:avLst/>
                </a:prstGeom>
                <a:noFill/>
              </p:spPr>
              <p:txBody>
                <a:bodyPr wrap="none" rtlCol="0" anchor="ctr" anchorCtr="0">
                  <a:no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1600" i="1" smtClean="0">
                                <a:latin typeface="Cambria Math" panose="02040503050406030204" pitchFamily="18" charset="0"/>
                                <a:cs typeface="Times New Roman" panose="02020603050405020304" pitchFamily="18" charset="0"/>
                              </a:rPr>
                            </m:ctrlPr>
                          </m:sSubSupPr>
                          <m:e>
                            <m:r>
                              <m:rPr>
                                <m:sty m:val="p"/>
                              </m:rPr>
                              <a:rPr lang="en-US" altLang="zh-CN" sz="1600">
                                <a:latin typeface="Cambria Math" panose="02040503050406030204" pitchFamily="18" charset="0"/>
                                <a:cs typeface="Times New Roman" panose="02020603050405020304" pitchFamily="18" charset="0"/>
                              </a:rPr>
                              <m:t>IO</m:t>
                            </m:r>
                          </m:e>
                          <m:sub>
                            <m:r>
                              <m:rPr>
                                <m:sty m:val="p"/>
                              </m:rPr>
                              <a:rPr lang="en-US" altLang="zh-CN" sz="1600">
                                <a:latin typeface="Cambria Math" panose="02040503050406030204" pitchFamily="18" charset="0"/>
                                <a:cs typeface="Times New Roman" panose="02020603050405020304" pitchFamily="18" charset="0"/>
                              </a:rPr>
                              <m:t>C</m:t>
                            </m:r>
                          </m:sub>
                          <m:sup>
                            <m:r>
                              <a:rPr lang="en-US" altLang="zh-CN" sz="1600" b="0" i="1" smtClean="0">
                                <a:latin typeface="Cambria Math" panose="02040503050406030204" pitchFamily="18" charset="0"/>
                                <a:cs typeface="Times New Roman" panose="02020603050405020304" pitchFamily="18" charset="0"/>
                              </a:rPr>
                              <m:t>2</m:t>
                            </m:r>
                          </m:sup>
                        </m:sSubSup>
                      </m:oMath>
                    </m:oMathPara>
                  </a14:m>
                  <a:endParaRPr lang="en-US" altLang="zh-CN" sz="1600" dirty="0">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16595" y="3983"/>
                  <a:ext cx="1412" cy="764"/>
                </a:xfrm>
                <a:prstGeom prst="rect">
                  <a:avLst/>
                </a:prstGeom>
                <a:blipFill>
                  <a:blip r:embed="rId10"/>
                  <a:stretch>
                    <a:fillRect/>
                  </a:stretch>
                </a:blipFill>
              </p:spPr>
              <p:txBody>
                <a:bodyPr/>
                <a:lstStyle/>
                <a:p>
                  <a:r>
                    <a:rPr lang="zh-CN" altLang="en-US">
                      <a:noFill/>
                    </a:rPr>
                    <a:t> </a:t>
                  </a:r>
                </a:p>
              </p:txBody>
            </p:sp>
          </mc:Fallback>
        </mc:AlternateContent>
      </p:grpSp>
      <p:grpSp>
        <p:nvGrpSpPr>
          <p:cNvPr id="44" name="组合 43">
            <a:extLst>
              <a:ext uri="{FF2B5EF4-FFF2-40B4-BE49-F238E27FC236}">
                <a16:creationId xmlns:a16="http://schemas.microsoft.com/office/drawing/2014/main" id="{62447F5B-C82E-13AF-5A7C-36F0984C5611}"/>
              </a:ext>
            </a:extLst>
          </p:cNvPr>
          <p:cNvGrpSpPr/>
          <p:nvPr/>
        </p:nvGrpSpPr>
        <p:grpSpPr>
          <a:xfrm>
            <a:off x="6654165" y="3560233"/>
            <a:ext cx="4881880" cy="485140"/>
            <a:chOff x="6654165" y="3511550"/>
            <a:chExt cx="4881880" cy="485140"/>
          </a:xfrm>
        </p:grpSpPr>
        <p:sp>
          <p:nvSpPr>
            <p:cNvPr id="5" name="矩形: 圆角 29"/>
            <p:cNvSpPr/>
            <p:nvPr/>
          </p:nvSpPr>
          <p:spPr>
            <a:xfrm>
              <a:off x="7900035" y="3786505"/>
              <a:ext cx="3636010" cy="60960"/>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cs typeface="Arial" panose="020B0604020202020204" pitchFamily="34" charset="0"/>
              </a:endParaRPr>
            </a:p>
          </p:txBody>
        </p:sp>
        <p:sp>
          <p:nvSpPr>
            <p:cNvPr id="6" name="椭圆 5"/>
            <p:cNvSpPr/>
            <p:nvPr/>
          </p:nvSpPr>
          <p:spPr>
            <a:xfrm>
              <a:off x="8393430" y="369506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9" name="椭圆 8"/>
            <p:cNvSpPr/>
            <p:nvPr/>
          </p:nvSpPr>
          <p:spPr>
            <a:xfrm>
              <a:off x="9171940" y="369506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0" name="椭圆 9"/>
            <p:cNvSpPr/>
            <p:nvPr/>
          </p:nvSpPr>
          <p:spPr>
            <a:xfrm>
              <a:off x="10045700" y="369506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1" name="椭圆 10"/>
            <p:cNvSpPr/>
            <p:nvPr/>
          </p:nvSpPr>
          <p:spPr>
            <a:xfrm>
              <a:off x="10895330" y="369506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2" name="爆炸形: 14 pt  7"/>
            <p:cNvSpPr/>
            <p:nvPr/>
          </p:nvSpPr>
          <p:spPr>
            <a:xfrm>
              <a:off x="8298815" y="3661410"/>
              <a:ext cx="389890" cy="295910"/>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28" name="文本框 27"/>
            <p:cNvSpPr txBox="1"/>
            <p:nvPr/>
          </p:nvSpPr>
          <p:spPr>
            <a:xfrm>
              <a:off x="6654165" y="3511550"/>
              <a:ext cx="1167765" cy="485140"/>
            </a:xfrm>
            <a:prstGeom prst="rect">
              <a:avLst/>
            </a:prstGeom>
            <a:noFill/>
          </p:spPr>
          <p:txBody>
            <a:bodyPr wrap="none" rtlCol="0" anchor="ctr" anchorCtr="0">
              <a:noAutofit/>
            </a:bodyPr>
            <a:lstStyle/>
            <a:p>
              <a:pPr algn="ctr"/>
              <a:r>
                <a:rPr lang="en-US" altLang="zh-CN" sz="1600" dirty="0">
                  <a:latin typeface="Arial" panose="020B0604020202020204" pitchFamily="34" charset="0"/>
                  <a:ea typeface="宋体" panose="02010600030101010101" pitchFamily="2" charset="-122"/>
                  <a:cs typeface="Arial" panose="020B0604020202020204" pitchFamily="34" charset="0"/>
                </a:rPr>
                <a:t>FaultSeq-m2</a:t>
              </a:r>
            </a:p>
          </p:txBody>
        </p:sp>
        <p:sp>
          <p:nvSpPr>
            <p:cNvPr id="29" name="爆炸形: 14 pt  7"/>
            <p:cNvSpPr/>
            <p:nvPr/>
          </p:nvSpPr>
          <p:spPr>
            <a:xfrm>
              <a:off x="9129395" y="3634105"/>
              <a:ext cx="389890" cy="295910"/>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dirty="0">
                <a:latin typeface="Arial" panose="020B0604020202020204" pitchFamily="34" charset="0"/>
                <a:ea typeface="宋体" panose="02010600030101010101" pitchFamily="2" charset="-122"/>
                <a:cs typeface="Arial" panose="020B0604020202020204" pitchFamily="34" charset="0"/>
              </a:endParaRPr>
            </a:p>
          </p:txBody>
        </p:sp>
      </p:grpSp>
      <p:grpSp>
        <p:nvGrpSpPr>
          <p:cNvPr id="53" name="组合 52">
            <a:extLst>
              <a:ext uri="{FF2B5EF4-FFF2-40B4-BE49-F238E27FC236}">
                <a16:creationId xmlns:a16="http://schemas.microsoft.com/office/drawing/2014/main" id="{28503E0A-71B6-65D7-3695-D61A8AE84431}"/>
              </a:ext>
            </a:extLst>
          </p:cNvPr>
          <p:cNvGrpSpPr/>
          <p:nvPr/>
        </p:nvGrpSpPr>
        <p:grpSpPr>
          <a:xfrm>
            <a:off x="6654165" y="4255981"/>
            <a:ext cx="4881880" cy="485140"/>
            <a:chOff x="6654165" y="4230370"/>
            <a:chExt cx="4881880" cy="485140"/>
          </a:xfrm>
        </p:grpSpPr>
        <p:sp>
          <p:nvSpPr>
            <p:cNvPr id="36" name="矩形: 圆角 29"/>
            <p:cNvSpPr/>
            <p:nvPr/>
          </p:nvSpPr>
          <p:spPr>
            <a:xfrm>
              <a:off x="7900035" y="4505325"/>
              <a:ext cx="3636010" cy="60960"/>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cs typeface="Arial" panose="020B0604020202020204" pitchFamily="34" charset="0"/>
              </a:endParaRPr>
            </a:p>
          </p:txBody>
        </p:sp>
        <p:sp>
          <p:nvSpPr>
            <p:cNvPr id="37" name="椭圆 36"/>
            <p:cNvSpPr/>
            <p:nvPr/>
          </p:nvSpPr>
          <p:spPr>
            <a:xfrm>
              <a:off x="8393430" y="441388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38" name="椭圆 37"/>
            <p:cNvSpPr/>
            <p:nvPr/>
          </p:nvSpPr>
          <p:spPr>
            <a:xfrm>
              <a:off x="9171940" y="441388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39" name="椭圆 38"/>
            <p:cNvSpPr/>
            <p:nvPr/>
          </p:nvSpPr>
          <p:spPr>
            <a:xfrm>
              <a:off x="10045700" y="441388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40" name="椭圆 39"/>
            <p:cNvSpPr/>
            <p:nvPr/>
          </p:nvSpPr>
          <p:spPr>
            <a:xfrm>
              <a:off x="10895330" y="441388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41" name="爆炸形: 14 pt  7"/>
            <p:cNvSpPr/>
            <p:nvPr/>
          </p:nvSpPr>
          <p:spPr>
            <a:xfrm>
              <a:off x="8298815" y="4380230"/>
              <a:ext cx="389890" cy="295910"/>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42" name="文本框 41"/>
            <p:cNvSpPr txBox="1"/>
            <p:nvPr/>
          </p:nvSpPr>
          <p:spPr>
            <a:xfrm>
              <a:off x="6654165" y="4230370"/>
              <a:ext cx="1167765" cy="485140"/>
            </a:xfrm>
            <a:prstGeom prst="rect">
              <a:avLst/>
            </a:prstGeom>
            <a:noFill/>
          </p:spPr>
          <p:txBody>
            <a:bodyPr wrap="none" rtlCol="0" anchor="ctr" anchorCtr="0">
              <a:noAutofit/>
            </a:bodyPr>
            <a:lstStyle/>
            <a:p>
              <a:pPr algn="ctr"/>
              <a:r>
                <a:rPr lang="en-US" altLang="zh-CN" sz="1600" dirty="0">
                  <a:latin typeface="Arial" panose="020B0604020202020204" pitchFamily="34" charset="0"/>
                  <a:ea typeface="宋体" panose="02010600030101010101" pitchFamily="2" charset="-122"/>
                  <a:cs typeface="Arial" panose="020B0604020202020204" pitchFamily="34" charset="0"/>
                </a:rPr>
                <a:t>FaultSeq-m3</a:t>
              </a:r>
            </a:p>
          </p:txBody>
        </p:sp>
        <p:pic>
          <p:nvPicPr>
            <p:cNvPr id="59" name="图片 58" descr="Thunder_bolt_44322"/>
            <p:cNvPicPr>
              <a:picLocks noChangeAspect="1"/>
            </p:cNvPicPr>
            <p:nvPr/>
          </p:nvPicPr>
          <p:blipFill>
            <a:blip r:embed="rId11"/>
            <a:stretch>
              <a:fillRect/>
            </a:stretch>
          </p:blipFill>
          <p:spPr>
            <a:xfrm>
              <a:off x="9145270" y="4339590"/>
              <a:ext cx="361315" cy="367665"/>
            </a:xfrm>
            <a:prstGeom prst="rect">
              <a:avLst/>
            </a:prstGeom>
          </p:spPr>
        </p:pic>
      </p:grpSp>
      <p:grpSp>
        <p:nvGrpSpPr>
          <p:cNvPr id="30" name="组合 29">
            <a:extLst>
              <a:ext uri="{FF2B5EF4-FFF2-40B4-BE49-F238E27FC236}">
                <a16:creationId xmlns:a16="http://schemas.microsoft.com/office/drawing/2014/main" id="{56C8C052-FBD0-444B-211C-CC35DF6FC35F}"/>
              </a:ext>
            </a:extLst>
          </p:cNvPr>
          <p:cNvGrpSpPr/>
          <p:nvPr/>
        </p:nvGrpSpPr>
        <p:grpSpPr>
          <a:xfrm>
            <a:off x="6654165" y="4951730"/>
            <a:ext cx="4881880" cy="485140"/>
            <a:chOff x="6654165" y="4951730"/>
            <a:chExt cx="4881880" cy="485140"/>
          </a:xfrm>
        </p:grpSpPr>
        <p:sp>
          <p:nvSpPr>
            <p:cNvPr id="45" name="矩形: 圆角 29"/>
            <p:cNvSpPr/>
            <p:nvPr/>
          </p:nvSpPr>
          <p:spPr>
            <a:xfrm>
              <a:off x="7900035" y="5226685"/>
              <a:ext cx="3636010" cy="60960"/>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cs typeface="Arial" panose="020B0604020202020204" pitchFamily="34" charset="0"/>
              </a:endParaRPr>
            </a:p>
          </p:txBody>
        </p:sp>
        <p:sp>
          <p:nvSpPr>
            <p:cNvPr id="46" name="椭圆 45"/>
            <p:cNvSpPr/>
            <p:nvPr/>
          </p:nvSpPr>
          <p:spPr>
            <a:xfrm>
              <a:off x="8393430" y="513524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47" name="椭圆 46"/>
            <p:cNvSpPr/>
            <p:nvPr/>
          </p:nvSpPr>
          <p:spPr>
            <a:xfrm>
              <a:off x="9171940" y="513524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48" name="椭圆 47"/>
            <p:cNvSpPr/>
            <p:nvPr/>
          </p:nvSpPr>
          <p:spPr>
            <a:xfrm>
              <a:off x="10045700" y="513524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49" name="椭圆 48"/>
            <p:cNvSpPr/>
            <p:nvPr/>
          </p:nvSpPr>
          <p:spPr>
            <a:xfrm>
              <a:off x="10895330" y="5135245"/>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50" name="爆炸形: 14 pt  7"/>
            <p:cNvSpPr/>
            <p:nvPr/>
          </p:nvSpPr>
          <p:spPr>
            <a:xfrm>
              <a:off x="8298815" y="5101590"/>
              <a:ext cx="389890" cy="295910"/>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dirty="0">
                <a:latin typeface="Arial" panose="020B0604020202020204" pitchFamily="34" charset="0"/>
                <a:ea typeface="宋体" panose="02010600030101010101" pitchFamily="2" charset="-122"/>
                <a:cs typeface="Arial" panose="020B0604020202020204" pitchFamily="34" charset="0"/>
              </a:endParaRPr>
            </a:p>
          </p:txBody>
        </p:sp>
        <p:pic>
          <p:nvPicPr>
            <p:cNvPr id="51" name="图片 50"/>
            <p:cNvPicPr>
              <a:picLocks noChangeAspect="1"/>
            </p:cNvPicPr>
            <p:nvPr/>
          </p:nvPicPr>
          <p:blipFill>
            <a:blip r:embed="rId12" cstate="print">
              <a:duotone>
                <a:prstClr val="black"/>
                <a:srgbClr val="00B050">
                  <a:tint val="45000"/>
                  <a:satMod val="400000"/>
                </a:srgbClr>
              </a:duotone>
              <a:extLst>
                <a:ext uri="{BEBA8EAE-BF5A-486C-A8C5-ECC9F3942E4B}">
                  <a14:imgProps xmlns:a14="http://schemas.microsoft.com/office/drawing/2010/main">
                    <a14:imgLayer r:embed="rId13">
                      <a14:imgEffect>
                        <a14:saturation sat="33000"/>
                      </a14:imgEffect>
                    </a14:imgLayer>
                  </a14:imgProps>
                </a:ext>
                <a:ext uri="{28A0092B-C50C-407E-A947-70E740481C1C}">
                  <a14:useLocalDpi xmlns:a14="http://schemas.microsoft.com/office/drawing/2010/main" val="0"/>
                </a:ext>
              </a:extLst>
            </a:blip>
            <a:stretch>
              <a:fillRect/>
            </a:stretch>
          </p:blipFill>
          <p:spPr>
            <a:xfrm>
              <a:off x="9986010" y="5059045"/>
              <a:ext cx="347980" cy="347980"/>
            </a:xfrm>
            <a:prstGeom prst="rect">
              <a:avLst/>
            </a:prstGeom>
          </p:spPr>
        </p:pic>
        <p:sp>
          <p:nvSpPr>
            <p:cNvPr id="52" name="文本框 51"/>
            <p:cNvSpPr txBox="1"/>
            <p:nvPr/>
          </p:nvSpPr>
          <p:spPr>
            <a:xfrm>
              <a:off x="6654165" y="4951730"/>
              <a:ext cx="1167765" cy="485140"/>
            </a:xfrm>
            <a:prstGeom prst="rect">
              <a:avLst/>
            </a:prstGeom>
            <a:noFill/>
          </p:spPr>
          <p:txBody>
            <a:bodyPr wrap="none" rtlCol="0" anchor="ctr" anchorCtr="0">
              <a:noAutofit/>
            </a:bodyPr>
            <a:lstStyle/>
            <a:p>
              <a:pPr algn="ctr"/>
              <a:r>
                <a:rPr lang="en-US" altLang="zh-CN" sz="1600" dirty="0">
                  <a:latin typeface="Arial" panose="020B0604020202020204" pitchFamily="34" charset="0"/>
                  <a:ea typeface="宋体" panose="02010600030101010101" pitchFamily="2" charset="-122"/>
                  <a:cs typeface="Arial" panose="020B0604020202020204" pitchFamily="34" charset="0"/>
                </a:rPr>
                <a:t>FaultSeq-m4</a:t>
              </a:r>
            </a:p>
          </p:txBody>
        </p:sp>
      </p:grpSp>
      <p:sp>
        <p:nvSpPr>
          <p:cNvPr id="144" name="文本框 143"/>
          <p:cNvSpPr txBox="1"/>
          <p:nvPr/>
        </p:nvSpPr>
        <p:spPr>
          <a:xfrm>
            <a:off x="6884670" y="5748555"/>
            <a:ext cx="4489450" cy="533400"/>
          </a:xfrm>
          <a:prstGeom prst="rect">
            <a:avLst/>
          </a:prstGeom>
          <a:noFill/>
        </p:spPr>
        <p:txBody>
          <a:bodyPr wrap="square" rtlCol="0" anchor="ctr" anchorCtr="0">
            <a:noAutofit/>
          </a:bodyPr>
          <a:lstStyle/>
          <a:p>
            <a:pPr algn="ctr"/>
            <a:r>
              <a:rPr lang="en-US" altLang="zh-CN" sz="1600" i="1" dirty="0">
                <a:latin typeface="Arial" panose="020B0604020202020204" pitchFamily="34" charset="0"/>
                <a:cs typeface="Arial" panose="020B0604020202020204" pitchFamily="34" charset="0"/>
              </a:rPr>
              <a:t>Add only one feasible fault after the last fault</a:t>
            </a:r>
            <a:endParaRPr lang="en-US" altLang="zh-CN" sz="1600" i="1" dirty="0">
              <a:latin typeface="Arial" panose="020B0604020202020204" pitchFamily="34" charset="0"/>
              <a:ea typeface="宋体" panose="02010600030101010101" pitchFamily="2" charset="-122"/>
              <a:cs typeface="Arial" panose="020B0604020202020204" pitchFamily="34" charset="0"/>
            </a:endParaRPr>
          </a:p>
        </p:txBody>
      </p:sp>
      <p:sp>
        <p:nvSpPr>
          <p:cNvPr id="84" name="文本框 83"/>
          <p:cNvSpPr txBox="1"/>
          <p:nvPr/>
        </p:nvSpPr>
        <p:spPr>
          <a:xfrm>
            <a:off x="925513" y="5255895"/>
            <a:ext cx="1813560" cy="459105"/>
          </a:xfrm>
          <a:prstGeom prst="rect">
            <a:avLst/>
          </a:prstGeom>
          <a:noFill/>
        </p:spPr>
        <p:txBody>
          <a:bodyPr wrap="square" rtlCol="0" anchor="ctr" anchorCtr="0">
            <a:noAutofit/>
          </a:bodyPr>
          <a:lstStyle/>
          <a:p>
            <a:pPr algn="ctr"/>
            <a:r>
              <a:rPr lang="en-US" altLang="zh-CN" sz="1600" dirty="0">
                <a:latin typeface="Arial" panose="020B0604020202020204" pitchFamily="34" charset="0"/>
                <a:ea typeface="宋体" panose="02010600030101010101" pitchFamily="2" charset="-122"/>
              </a:rPr>
              <a:t>Code coverage does not increase</a:t>
            </a:r>
            <a:endParaRPr lang="zh-CN" altLang="en-US" sz="1600" dirty="0">
              <a:latin typeface="Arial" panose="020B0604020202020204" pitchFamily="34" charset="0"/>
              <a:ea typeface="宋体" panose="02010600030101010101" pitchFamily="2" charset="-122"/>
            </a:endParaRPr>
          </a:p>
        </p:txBody>
      </p:sp>
      <p:pic>
        <p:nvPicPr>
          <p:cNvPr id="85" name="图片 84" descr="folder_type_coverage_opened_icon_129994"/>
          <p:cNvPicPr>
            <a:picLocks noChangeAspect="1"/>
          </p:cNvPicPr>
          <p:nvPr/>
        </p:nvPicPr>
        <p:blipFill>
          <a:blip r:embed="rId14"/>
          <a:stretch>
            <a:fillRect/>
          </a:stretch>
        </p:blipFill>
        <p:spPr>
          <a:xfrm>
            <a:off x="333799" y="5158422"/>
            <a:ext cx="556895" cy="556895"/>
          </a:xfrm>
          <a:prstGeom prst="rect">
            <a:avLst/>
          </a:prstGeom>
        </p:spPr>
      </p:pic>
      <p:sp>
        <p:nvSpPr>
          <p:cNvPr id="90" name="箭头: 右 106"/>
          <p:cNvSpPr/>
          <p:nvPr/>
        </p:nvSpPr>
        <p:spPr>
          <a:xfrm rot="5400000">
            <a:off x="2631546" y="5313411"/>
            <a:ext cx="556896" cy="280670"/>
          </a:xfrm>
          <a:prstGeom prst="rightArrow">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91" name="文本框 90"/>
          <p:cNvSpPr txBox="1"/>
          <p:nvPr/>
        </p:nvSpPr>
        <p:spPr>
          <a:xfrm>
            <a:off x="2801014" y="5884594"/>
            <a:ext cx="2657446" cy="646331"/>
          </a:xfrm>
          <a:prstGeom prst="rect">
            <a:avLst/>
          </a:prstGeom>
          <a:noFill/>
        </p:spPr>
        <p:txBody>
          <a:bodyPr wrap="square">
            <a:spAutoFit/>
          </a:bodyPr>
          <a:lstStyle/>
          <a:p>
            <a:pPr algn="ctr"/>
            <a:r>
              <a:rPr lang="en-US" altLang="zh-CN" b="1" dirty="0">
                <a:solidFill>
                  <a:srgbClr val="FF0000"/>
                </a:solidFill>
                <a:latin typeface="Arial" panose="020B0604020202020204" pitchFamily="34" charset="0"/>
                <a:ea typeface="微软雅黑" panose="020B0503020204020204" charset="-122"/>
                <a:cs typeface="Arial" panose="020B0604020202020204" pitchFamily="34" charset="0"/>
              </a:rPr>
              <a:t>Drop the fault sequence</a:t>
            </a:r>
          </a:p>
        </p:txBody>
      </p:sp>
      <p:pic>
        <p:nvPicPr>
          <p:cNvPr id="5122" name="Picture 2" descr="Trash Can Icon Stock Illustration - Download Image Now - Art, Basket,  Bucket - iStock"/>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22266" t="15231" r="25546" b="15368"/>
          <a:stretch>
            <a:fillRect/>
          </a:stretch>
        </p:blipFill>
        <p:spPr bwMode="auto">
          <a:xfrm>
            <a:off x="2582545" y="5791199"/>
            <a:ext cx="596265" cy="793115"/>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组合 34">
            <a:extLst>
              <a:ext uri="{FF2B5EF4-FFF2-40B4-BE49-F238E27FC236}">
                <a16:creationId xmlns:a16="http://schemas.microsoft.com/office/drawing/2014/main" id="{4EA14EF2-B126-4B65-0738-264934603812}"/>
              </a:ext>
            </a:extLst>
          </p:cNvPr>
          <p:cNvGrpSpPr/>
          <p:nvPr/>
        </p:nvGrpSpPr>
        <p:grpSpPr>
          <a:xfrm>
            <a:off x="6654165" y="2864485"/>
            <a:ext cx="4881880" cy="485140"/>
            <a:chOff x="6654165" y="2864485"/>
            <a:chExt cx="4881880" cy="485140"/>
          </a:xfrm>
        </p:grpSpPr>
        <p:sp>
          <p:nvSpPr>
            <p:cNvPr id="67" name="矩形: 圆角 29"/>
            <p:cNvSpPr/>
            <p:nvPr/>
          </p:nvSpPr>
          <p:spPr>
            <a:xfrm>
              <a:off x="7900035" y="3139440"/>
              <a:ext cx="3636010" cy="60960"/>
            </a:xfrm>
            <a:prstGeom prst="roundRect">
              <a:avLst/>
            </a:prstGeom>
            <a:solidFill>
              <a:schemeClr val="bg2"/>
            </a:solidFill>
            <a:ln w="28575">
              <a:solidFill>
                <a:schemeClr val="bg2"/>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sz="1600" dirty="0">
                <a:latin typeface="Arial" panose="020B0604020202020204" pitchFamily="34" charset="0"/>
                <a:ea typeface="宋体" panose="02010600030101010101" pitchFamily="2" charset="-122"/>
                <a:cs typeface="Arial" panose="020B0604020202020204" pitchFamily="34" charset="0"/>
              </a:endParaRPr>
            </a:p>
          </p:txBody>
        </p:sp>
        <p:sp>
          <p:nvSpPr>
            <p:cNvPr id="68" name="椭圆 67"/>
            <p:cNvSpPr/>
            <p:nvPr/>
          </p:nvSpPr>
          <p:spPr>
            <a:xfrm>
              <a:off x="8393430" y="3048000"/>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69" name="椭圆 68"/>
            <p:cNvSpPr/>
            <p:nvPr/>
          </p:nvSpPr>
          <p:spPr>
            <a:xfrm>
              <a:off x="9171940" y="3048000"/>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70" name="椭圆 69"/>
            <p:cNvSpPr/>
            <p:nvPr/>
          </p:nvSpPr>
          <p:spPr>
            <a:xfrm>
              <a:off x="10045700" y="3048000"/>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71" name="椭圆 70"/>
            <p:cNvSpPr/>
            <p:nvPr/>
          </p:nvSpPr>
          <p:spPr>
            <a:xfrm>
              <a:off x="10895330" y="3048000"/>
              <a:ext cx="228600" cy="228600"/>
            </a:xfrm>
            <a:prstGeom prst="ellipse">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6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72" name="爆炸形: 14 pt  7"/>
            <p:cNvSpPr/>
            <p:nvPr/>
          </p:nvSpPr>
          <p:spPr>
            <a:xfrm>
              <a:off x="8298815" y="3014345"/>
              <a:ext cx="389890" cy="295910"/>
            </a:xfrm>
            <a:prstGeom prst="irregularSeal2">
              <a:avLst/>
            </a:prstGeom>
            <a:solidFill>
              <a:srgbClr val="FF0000"/>
            </a:solidFill>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124" name="文本框 123"/>
            <p:cNvSpPr txBox="1"/>
            <p:nvPr/>
          </p:nvSpPr>
          <p:spPr>
            <a:xfrm>
              <a:off x="6654165" y="2864485"/>
              <a:ext cx="1167765" cy="485140"/>
            </a:xfrm>
            <a:prstGeom prst="rect">
              <a:avLst/>
            </a:prstGeom>
            <a:noFill/>
          </p:spPr>
          <p:txBody>
            <a:bodyPr wrap="none" rtlCol="0" anchor="ctr" anchorCtr="0">
              <a:noAutofit/>
            </a:bodyPr>
            <a:lstStyle/>
            <a:p>
              <a:pPr algn="ctr"/>
              <a:r>
                <a:rPr lang="en-US" altLang="zh-CN" sz="1600" dirty="0">
                  <a:latin typeface="Arial" panose="020B0604020202020204" pitchFamily="34" charset="0"/>
                  <a:ea typeface="宋体" panose="02010600030101010101" pitchFamily="2" charset="-122"/>
                  <a:cs typeface="Arial" panose="020B0604020202020204" pitchFamily="34" charset="0"/>
                </a:rPr>
                <a:t>FaultSeq-m1</a:t>
              </a:r>
            </a:p>
          </p:txBody>
        </p:sp>
        <p:pic>
          <p:nvPicPr>
            <p:cNvPr id="108" name="图片 107"/>
            <p:cNvPicPr>
              <a:picLocks noChangeAspect="1"/>
            </p:cNvPicPr>
            <p:nvPr/>
          </p:nvPicPr>
          <p:blipFill>
            <a:blip r:embed="rId12" cstate="print">
              <a:duotone>
                <a:prstClr val="black"/>
                <a:srgbClr val="00B050">
                  <a:tint val="45000"/>
                  <a:satMod val="400000"/>
                </a:srgbClr>
              </a:duotone>
              <a:extLst>
                <a:ext uri="{BEBA8EAE-BF5A-486C-A8C5-ECC9F3942E4B}">
                  <a14:imgProps xmlns:a14="http://schemas.microsoft.com/office/drawing/2010/main">
                    <a14:imgLayer r:embed="rId13">
                      <a14:imgEffect>
                        <a14:saturation sat="33000"/>
                      </a14:imgEffect>
                    </a14:imgLayer>
                  </a14:imgProps>
                </a:ext>
                <a:ext uri="{28A0092B-C50C-407E-A947-70E740481C1C}">
                  <a14:useLocalDpi xmlns:a14="http://schemas.microsoft.com/office/drawing/2010/main" val="0"/>
                </a:ext>
              </a:extLst>
            </a:blip>
            <a:stretch>
              <a:fillRect/>
            </a:stretch>
          </p:blipFill>
          <p:spPr>
            <a:xfrm>
              <a:off x="9129395" y="2988310"/>
              <a:ext cx="347980" cy="347980"/>
            </a:xfrm>
            <a:prstGeom prst="rect">
              <a:avLst/>
            </a:prstGeom>
          </p:spPr>
        </p:pic>
      </p:grpSp>
      <p:sp>
        <p:nvSpPr>
          <p:cNvPr id="73" name="文本框 72">
            <a:extLst>
              <a:ext uri="{FF2B5EF4-FFF2-40B4-BE49-F238E27FC236}">
                <a16:creationId xmlns:a16="http://schemas.microsoft.com/office/drawing/2014/main" id="{EFA75C88-8097-46B3-739C-489E9D5782A6}"/>
              </a:ext>
            </a:extLst>
          </p:cNvPr>
          <p:cNvSpPr txBox="1"/>
          <p:nvPr/>
        </p:nvSpPr>
        <p:spPr>
          <a:xfrm>
            <a:off x="2364105" y="2203390"/>
            <a:ext cx="1308100" cy="334645"/>
          </a:xfrm>
          <a:prstGeom prst="rect">
            <a:avLst/>
          </a:prstGeom>
          <a:noFill/>
        </p:spPr>
        <p:txBody>
          <a:bodyPr wrap="square" rtlCol="0" anchor="ctr" anchorCtr="0">
            <a:noAutofit/>
          </a:bodyPr>
          <a:lstStyle/>
          <a:p>
            <a:pPr algn="ctr"/>
            <a:r>
              <a:rPr lang="en-US" altLang="zh-CN" sz="1600" b="1" dirty="0">
                <a:latin typeface="Arial" panose="020B0604020202020204" pitchFamily="34" charset="0"/>
                <a:ea typeface="宋体" panose="02010600030101010101" pitchFamily="2" charset="-122"/>
                <a:cs typeface="Arial" panose="020B0604020202020204" pitchFamily="34" charset="0"/>
              </a:rPr>
              <a:t>Generation</a:t>
            </a:r>
          </a:p>
        </p:txBody>
      </p:sp>
    </p:spTree>
    <p:extLst>
      <p:ext uri="{BB962C8B-B14F-4D97-AF65-F5344CB8AC3E}">
        <p14:creationId xmlns:p14="http://schemas.microsoft.com/office/powerpoint/2010/main" val="36684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ldLvl="0" animBg="1"/>
      <p:bldP spid="112" grpId="0"/>
      <p:bldP spid="144" grpId="0"/>
      <p:bldP spid="144" grpId="1"/>
      <p:bldP spid="84" grpId="0"/>
      <p:bldP spid="84" grpId="1"/>
      <p:bldP spid="90" grpId="0" animBg="1"/>
      <p:bldP spid="90" grpId="1" animBg="1"/>
      <p:bldP spid="91" grpId="0"/>
      <p:bldP spid="9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55650" y="1143000"/>
            <a:ext cx="10668000" cy="905510"/>
          </a:xfrm>
        </p:spPr>
        <p:txBody>
          <a:bodyPr/>
          <a:lstStyle/>
          <a:p>
            <a:r>
              <a:rPr lang="zh-CN" altLang="en-US" dirty="0">
                <a:sym typeface="+mn-ea"/>
              </a:rPr>
              <a:t>FaultFuzz </a:t>
            </a:r>
            <a:r>
              <a:rPr lang="en-US" altLang="zh-CN" dirty="0">
                <a:sym typeface="+mn-ea"/>
              </a:rPr>
              <a:t>prioritizes</a:t>
            </a:r>
            <a:r>
              <a:rPr lang="zh-CN" altLang="en-US" dirty="0">
                <a:sym typeface="+mn-ea"/>
              </a:rPr>
              <a:t> fault sequences that are </a:t>
            </a:r>
            <a:r>
              <a:rPr lang="en-US" altLang="zh-CN" dirty="0">
                <a:sym typeface="+mn-ea"/>
              </a:rPr>
              <a:t>more likely to</a:t>
            </a:r>
            <a:r>
              <a:rPr lang="zh-CN" altLang="en-US" dirty="0">
                <a:sym typeface="+mn-ea"/>
              </a:rPr>
              <a:t> </a:t>
            </a:r>
            <a:r>
              <a:rPr lang="zh-CN" altLang="en-US" b="1" dirty="0">
                <a:sym typeface="+mn-ea"/>
              </a:rPr>
              <a:t>cover</a:t>
            </a:r>
            <a:r>
              <a:rPr lang="en-US" altLang="zh-CN" b="1" dirty="0">
                <a:sym typeface="+mn-ea"/>
              </a:rPr>
              <a:t> </a:t>
            </a:r>
            <a:r>
              <a:rPr lang="zh-CN" altLang="en-US" b="1" dirty="0">
                <a:sym typeface="+mn-ea"/>
              </a:rPr>
              <a:t>new codes and trigger new bugs</a:t>
            </a:r>
            <a:endParaRPr lang="zh-CN" altLang="en-US" dirty="0">
              <a:sym typeface="+mn-ea"/>
            </a:endParaRPr>
          </a:p>
        </p:txBody>
      </p:sp>
      <p:sp>
        <p:nvSpPr>
          <p:cNvPr id="3" name="标题 2"/>
          <p:cNvSpPr>
            <a:spLocks noGrp="1"/>
          </p:cNvSpPr>
          <p:nvPr>
            <p:ph type="title"/>
          </p:nvPr>
        </p:nvSpPr>
        <p:spPr/>
        <p:txBody>
          <a:bodyPr/>
          <a:lstStyle/>
          <a:p>
            <a:r>
              <a:rPr lang="en-US" altLang="zh-CN" dirty="0">
                <a:sym typeface="+mn-ea"/>
              </a:rPr>
              <a:t>Fault Sequence Selection</a:t>
            </a:r>
            <a:endParaRPr lang="zh-CN" altLang="en-US"/>
          </a:p>
        </p:txBody>
      </p:sp>
      <p:sp>
        <p:nvSpPr>
          <p:cNvPr id="4" name="灯片编号占位符 3"/>
          <p:cNvSpPr>
            <a:spLocks noGrp="1"/>
          </p:cNvSpPr>
          <p:nvPr>
            <p:ph type="sldNum" sz="quarter" idx="10"/>
          </p:nvPr>
        </p:nvSpPr>
        <p:spPr/>
        <p:txBody>
          <a:bodyPr/>
          <a:lstStyle/>
          <a:p>
            <a:fld id="{33C9D208-63A2-47E0-B644-3B7ABDCD0089}" type="slidenum">
              <a:rPr lang="zh-CN" altLang="en-US" smtClean="0"/>
              <a:t>9</a:t>
            </a:fld>
            <a:endParaRPr lang="zh-CN" altLang="en-US"/>
          </a:p>
        </p:txBody>
      </p:sp>
      <p:sp>
        <p:nvSpPr>
          <p:cNvPr id="23" name="文本框 22"/>
          <p:cNvSpPr txBox="1"/>
          <p:nvPr/>
        </p:nvSpPr>
        <p:spPr>
          <a:xfrm>
            <a:off x="3283084" y="2566570"/>
            <a:ext cx="879475" cy="368300"/>
          </a:xfrm>
          <a:prstGeom prst="rect">
            <a:avLst/>
          </a:prstGeom>
          <a:solidFill>
            <a:schemeClr val="bg1">
              <a:lumMod val="95000"/>
            </a:schemeClr>
          </a:solidFill>
        </p:spPr>
        <p:txBody>
          <a:bodyPr wrap="square" rtlCol="0">
            <a:spAutoFit/>
          </a:bodyPr>
          <a:lstStyle/>
          <a:p>
            <a:pPr algn="ctr"/>
            <a:r>
              <a:rPr lang="en-US" altLang="zh-CN" dirty="0">
                <a:latin typeface="Arial" panose="020B0604020202020204" pitchFamily="34" charset="0"/>
                <a:cs typeface="Arial" panose="020B0604020202020204" pitchFamily="34" charset="0"/>
              </a:rPr>
              <a:t> A</a:t>
            </a:r>
          </a:p>
        </p:txBody>
      </p:sp>
      <p:sp>
        <p:nvSpPr>
          <p:cNvPr id="24" name="文本框 23"/>
          <p:cNvSpPr txBox="1"/>
          <p:nvPr/>
        </p:nvSpPr>
        <p:spPr>
          <a:xfrm>
            <a:off x="5092834" y="2586890"/>
            <a:ext cx="887730" cy="368300"/>
          </a:xfrm>
          <a:prstGeom prst="rect">
            <a:avLst/>
          </a:prstGeom>
          <a:solidFill>
            <a:schemeClr val="bg1">
              <a:lumMod val="95000"/>
            </a:schemeClr>
          </a:solidFill>
        </p:spPr>
        <p:txBody>
          <a:bodyPr wrap="square" rtlCol="0">
            <a:spAutoFit/>
          </a:bodyPr>
          <a:lstStyle/>
          <a:p>
            <a:pPr algn="ctr"/>
            <a:r>
              <a:rPr lang="en-US" altLang="zh-CN" dirty="0">
                <a:latin typeface="Arial" panose="020B0604020202020204" pitchFamily="34" charset="0"/>
                <a:cs typeface="Arial" panose="020B0604020202020204" pitchFamily="34" charset="0"/>
              </a:rPr>
              <a:t>B</a:t>
            </a:r>
          </a:p>
        </p:txBody>
      </p:sp>
      <p:cxnSp>
        <p:nvCxnSpPr>
          <p:cNvPr id="25" name="直接连接符 24"/>
          <p:cNvCxnSpPr>
            <a:stCxn id="23" idx="2"/>
          </p:cNvCxnSpPr>
          <p:nvPr/>
        </p:nvCxnSpPr>
        <p:spPr>
          <a:xfrm flipH="1">
            <a:off x="3713614" y="2965350"/>
            <a:ext cx="9525" cy="303911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4" idx="2"/>
          </p:cNvCxnSpPr>
          <p:nvPr/>
        </p:nvCxnSpPr>
        <p:spPr>
          <a:xfrm>
            <a:off x="5536699" y="2985670"/>
            <a:ext cx="11822" cy="3018790"/>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7524884" y="2586890"/>
            <a:ext cx="773430" cy="368300"/>
          </a:xfrm>
          <a:prstGeom prst="rect">
            <a:avLst/>
          </a:prstGeom>
          <a:solidFill>
            <a:schemeClr val="bg1">
              <a:lumMod val="95000"/>
            </a:schemeClr>
          </a:solidFill>
        </p:spPr>
        <p:txBody>
          <a:bodyPr wrap="square" rtlCol="0">
            <a:spAutoFit/>
          </a:bodyPr>
          <a:lstStyle/>
          <a:p>
            <a:pPr algn="ctr"/>
            <a:r>
              <a:rPr lang="en-US" altLang="zh-CN" dirty="0">
                <a:latin typeface="Arial" panose="020B0604020202020204" pitchFamily="34" charset="0"/>
                <a:cs typeface="Arial" panose="020B0604020202020204" pitchFamily="34" charset="0"/>
              </a:rPr>
              <a:t> C</a:t>
            </a:r>
          </a:p>
        </p:txBody>
      </p:sp>
      <p:cxnSp>
        <p:nvCxnSpPr>
          <p:cNvPr id="28" name="直接连接符 27"/>
          <p:cNvCxnSpPr>
            <a:stCxn id="27" idx="2"/>
          </p:cNvCxnSpPr>
          <p:nvPr/>
        </p:nvCxnSpPr>
        <p:spPr>
          <a:xfrm>
            <a:off x="7911599" y="2985670"/>
            <a:ext cx="1905" cy="3019425"/>
          </a:xfrm>
          <a:prstGeom prst="line">
            <a:avLst/>
          </a:prstGeom>
          <a:ln w="5715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41" idx="6"/>
          </p:cNvCxnSpPr>
          <p:nvPr/>
        </p:nvCxnSpPr>
        <p:spPr>
          <a:xfrm flipH="1">
            <a:off x="5628139" y="3508910"/>
            <a:ext cx="2223135" cy="400050"/>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5" idx="6"/>
          </p:cNvCxnSpPr>
          <p:nvPr/>
        </p:nvCxnSpPr>
        <p:spPr>
          <a:xfrm flipH="1">
            <a:off x="5634489" y="4491890"/>
            <a:ext cx="2219960" cy="408940"/>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rot="21180000">
            <a:off x="5981922" y="3300868"/>
            <a:ext cx="1454244" cy="369332"/>
          </a:xfrm>
          <a:prstGeom prst="rect">
            <a:avLst/>
          </a:prstGeom>
          <a:noFill/>
        </p:spPr>
        <p:txBody>
          <a:bodyPr wrap="none" rtlCol="0">
            <a:spAutoFit/>
          </a:bodyPr>
          <a:lstStyle/>
          <a:p>
            <a:r>
              <a:rPr lang="en-US" altLang="zh-CN" b="1" i="1" dirty="0">
                <a:latin typeface="Arial" panose="020B0604020202020204" pitchFamily="34" charset="0"/>
                <a:cs typeface="Arial" panose="020B0604020202020204" pitchFamily="34" charset="0"/>
              </a:rPr>
              <a:t>“heartbeat”</a:t>
            </a:r>
          </a:p>
        </p:txBody>
      </p:sp>
      <p:sp>
        <p:nvSpPr>
          <p:cNvPr id="32" name="文本框 31"/>
          <p:cNvSpPr txBox="1"/>
          <p:nvPr/>
        </p:nvSpPr>
        <p:spPr>
          <a:xfrm rot="21060000">
            <a:off x="6068917" y="4257178"/>
            <a:ext cx="1454244" cy="369332"/>
          </a:xfrm>
          <a:prstGeom prst="rect">
            <a:avLst/>
          </a:prstGeom>
          <a:noFill/>
        </p:spPr>
        <p:txBody>
          <a:bodyPr wrap="none" rtlCol="0">
            <a:spAutoFit/>
          </a:bodyPr>
          <a:lstStyle/>
          <a:p>
            <a:r>
              <a:rPr lang="en-US" altLang="zh-CN" b="1" i="1" dirty="0">
                <a:latin typeface="Arial" panose="020B0604020202020204" pitchFamily="34" charset="0"/>
                <a:cs typeface="Arial" panose="020B0604020202020204" pitchFamily="34" charset="0"/>
              </a:rPr>
              <a:t>“heartbeat”</a:t>
            </a:r>
          </a:p>
        </p:txBody>
      </p:sp>
      <p:cxnSp>
        <p:nvCxnSpPr>
          <p:cNvPr id="33" name="直接箭头连接符 32"/>
          <p:cNvCxnSpPr>
            <a:stCxn id="9" idx="2"/>
            <a:endCxn id="8" idx="6"/>
          </p:cNvCxnSpPr>
          <p:nvPr/>
        </p:nvCxnSpPr>
        <p:spPr>
          <a:xfrm flipH="1">
            <a:off x="5634489" y="5382160"/>
            <a:ext cx="2190115" cy="395605"/>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rot="21060000">
            <a:off x="6068917" y="5145543"/>
            <a:ext cx="1454244" cy="369332"/>
          </a:xfrm>
          <a:prstGeom prst="rect">
            <a:avLst/>
          </a:prstGeom>
          <a:noFill/>
        </p:spPr>
        <p:txBody>
          <a:bodyPr wrap="none" rtlCol="0">
            <a:spAutoFit/>
          </a:bodyPr>
          <a:lstStyle/>
          <a:p>
            <a:r>
              <a:rPr lang="en-US" altLang="zh-CN" b="1" i="1" dirty="0">
                <a:latin typeface="Arial" panose="020B0604020202020204" pitchFamily="34" charset="0"/>
                <a:cs typeface="Arial" panose="020B0604020202020204" pitchFamily="34" charset="0"/>
              </a:rPr>
              <a:t>“heartbeat”</a:t>
            </a:r>
          </a:p>
        </p:txBody>
      </p:sp>
      <p:cxnSp>
        <p:nvCxnSpPr>
          <p:cNvPr id="35" name="直接箭头连接符 34"/>
          <p:cNvCxnSpPr>
            <a:endCxn id="7" idx="2"/>
          </p:cNvCxnSpPr>
          <p:nvPr/>
        </p:nvCxnSpPr>
        <p:spPr>
          <a:xfrm>
            <a:off x="3723774" y="4936390"/>
            <a:ext cx="1729105" cy="307975"/>
          </a:xfrm>
          <a:prstGeom prst="straightConnector1">
            <a:avLst/>
          </a:prstGeom>
          <a:ln w="28575" cap="rnd">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5445259" y="382069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dirty="0">
              <a:latin typeface="Arial" panose="020B0604020202020204" pitchFamily="34" charset="0"/>
              <a:cs typeface="Arial" panose="020B0604020202020204" pitchFamily="34" charset="0"/>
              <a:sym typeface="+mn-ea"/>
            </a:endParaRPr>
          </a:p>
        </p:txBody>
      </p:sp>
      <p:sp>
        <p:nvSpPr>
          <p:cNvPr id="42" name="椭圆 41"/>
          <p:cNvSpPr/>
          <p:nvPr/>
        </p:nvSpPr>
        <p:spPr>
          <a:xfrm>
            <a:off x="7824604" y="339334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dirty="0">
              <a:latin typeface="Arial" panose="020B0604020202020204" pitchFamily="34" charset="0"/>
              <a:cs typeface="Arial" panose="020B0604020202020204" pitchFamily="34" charset="0"/>
              <a:sym typeface="+mn-ea"/>
            </a:endParaRPr>
          </a:p>
        </p:txBody>
      </p:sp>
      <p:sp>
        <p:nvSpPr>
          <p:cNvPr id="5" name="椭圆 4"/>
          <p:cNvSpPr/>
          <p:nvPr/>
        </p:nvSpPr>
        <p:spPr>
          <a:xfrm>
            <a:off x="5451609" y="481256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dirty="0">
              <a:latin typeface="Arial" panose="020B0604020202020204" pitchFamily="34" charset="0"/>
              <a:cs typeface="Arial" panose="020B0604020202020204" pitchFamily="34" charset="0"/>
              <a:sym typeface="+mn-ea"/>
            </a:endParaRPr>
          </a:p>
        </p:txBody>
      </p:sp>
      <p:sp>
        <p:nvSpPr>
          <p:cNvPr id="6" name="椭圆 5"/>
          <p:cNvSpPr/>
          <p:nvPr/>
        </p:nvSpPr>
        <p:spPr>
          <a:xfrm>
            <a:off x="7824604" y="438648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dirty="0">
              <a:latin typeface="Arial" panose="020B0604020202020204" pitchFamily="34" charset="0"/>
              <a:cs typeface="Arial" panose="020B0604020202020204" pitchFamily="34" charset="0"/>
              <a:sym typeface="+mn-ea"/>
            </a:endParaRPr>
          </a:p>
        </p:txBody>
      </p:sp>
      <p:sp>
        <p:nvSpPr>
          <p:cNvPr id="7" name="椭圆 6"/>
          <p:cNvSpPr/>
          <p:nvPr/>
        </p:nvSpPr>
        <p:spPr>
          <a:xfrm>
            <a:off x="5452879" y="515610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dirty="0">
              <a:latin typeface="Arial" panose="020B0604020202020204" pitchFamily="34" charset="0"/>
              <a:cs typeface="Arial" panose="020B0604020202020204" pitchFamily="34" charset="0"/>
              <a:sym typeface="+mn-ea"/>
            </a:endParaRPr>
          </a:p>
        </p:txBody>
      </p:sp>
      <p:sp>
        <p:nvSpPr>
          <p:cNvPr id="8" name="椭圆 7"/>
          <p:cNvSpPr/>
          <p:nvPr/>
        </p:nvSpPr>
        <p:spPr>
          <a:xfrm>
            <a:off x="5451609" y="5689500"/>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dirty="0">
              <a:latin typeface="Arial" panose="020B0604020202020204" pitchFamily="34" charset="0"/>
              <a:cs typeface="Arial" panose="020B0604020202020204" pitchFamily="34" charset="0"/>
              <a:sym typeface="+mn-ea"/>
            </a:endParaRPr>
          </a:p>
        </p:txBody>
      </p:sp>
      <p:sp>
        <p:nvSpPr>
          <p:cNvPr id="9" name="椭圆 8"/>
          <p:cNvSpPr/>
          <p:nvPr/>
        </p:nvSpPr>
        <p:spPr>
          <a:xfrm>
            <a:off x="7824604" y="5293895"/>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dirty="0">
              <a:latin typeface="Arial" panose="020B0604020202020204" pitchFamily="34" charset="0"/>
              <a:cs typeface="Arial" panose="020B0604020202020204" pitchFamily="34" charset="0"/>
              <a:sym typeface="+mn-ea"/>
            </a:endParaRPr>
          </a:p>
        </p:txBody>
      </p:sp>
      <p:sp>
        <p:nvSpPr>
          <p:cNvPr id="10" name="文本框 9"/>
          <p:cNvSpPr txBox="1"/>
          <p:nvPr/>
        </p:nvSpPr>
        <p:spPr>
          <a:xfrm rot="480000">
            <a:off x="3941782" y="4708028"/>
            <a:ext cx="1172116" cy="369332"/>
          </a:xfrm>
          <a:prstGeom prst="rect">
            <a:avLst/>
          </a:prstGeom>
          <a:noFill/>
        </p:spPr>
        <p:txBody>
          <a:bodyPr wrap="none" rtlCol="0">
            <a:spAutoFit/>
          </a:bodyPr>
          <a:lstStyle/>
          <a:p>
            <a:r>
              <a:rPr lang="en-US" altLang="zh-CN" b="1" i="1" dirty="0">
                <a:latin typeface="Arial" panose="020B0604020202020204" pitchFamily="34" charset="0"/>
                <a:cs typeface="Arial" panose="020B0604020202020204" pitchFamily="34" charset="0"/>
              </a:rPr>
              <a:t>“submit”</a:t>
            </a:r>
          </a:p>
        </p:txBody>
      </p:sp>
      <p:sp>
        <p:nvSpPr>
          <p:cNvPr id="14" name="矩形: 圆角 3"/>
          <p:cNvSpPr/>
          <p:nvPr/>
        </p:nvSpPr>
        <p:spPr bwMode="gray">
          <a:xfrm>
            <a:off x="7514211" y="3134895"/>
            <a:ext cx="782513" cy="2449829"/>
          </a:xfrm>
          <a:prstGeom prst="roundRect">
            <a:avLst/>
          </a:prstGeom>
          <a:noFill/>
          <a:ln w="28575" algn="ctr">
            <a:solidFill>
              <a:srgbClr val="FF0000"/>
            </a:solidFill>
            <a:prstDash val="dash"/>
            <a:miter lim="800000"/>
          </a:ln>
          <a:effectLst/>
        </p:spPr>
        <p:txBody>
          <a:bodyPr wrap="none" rtlCol="0" anchor="ctr"/>
          <a:lstStyle/>
          <a:p>
            <a:pPr algn="ctr"/>
            <a:endParaRPr lang="zh-CN" altLang="en-US" b="1" dirty="0">
              <a:solidFill>
                <a:schemeClr val="bg1"/>
              </a:solidFill>
              <a:latin typeface="Arial" panose="020B0604020202020204" pitchFamily="34" charset="0"/>
              <a:cs typeface="Arial" panose="020B0604020202020204" pitchFamily="34" charset="0"/>
            </a:endParaRPr>
          </a:p>
        </p:txBody>
      </p:sp>
      <p:sp>
        <p:nvSpPr>
          <p:cNvPr id="15" name="矩形: 圆角 4"/>
          <p:cNvSpPr/>
          <p:nvPr/>
        </p:nvSpPr>
        <p:spPr bwMode="gray">
          <a:xfrm>
            <a:off x="3302355" y="4315596"/>
            <a:ext cx="782513" cy="954604"/>
          </a:xfrm>
          <a:prstGeom prst="roundRect">
            <a:avLst/>
          </a:prstGeom>
          <a:noFill/>
          <a:ln w="28575" algn="ctr">
            <a:solidFill>
              <a:srgbClr val="FF0000"/>
            </a:solidFill>
            <a:prstDash val="dash"/>
            <a:miter lim="800000"/>
          </a:ln>
          <a:effectLst/>
        </p:spPr>
        <p:txBody>
          <a:bodyPr wrap="none" rtlCol="0" anchor="ctr"/>
          <a:lstStyle/>
          <a:p>
            <a:pPr algn="ctr"/>
            <a:endParaRPr lang="zh-CN" altLang="en-US" b="1" dirty="0">
              <a:solidFill>
                <a:schemeClr val="bg1"/>
              </a:solidFill>
              <a:latin typeface="Arial" panose="020B0604020202020204" pitchFamily="34" charset="0"/>
              <a:cs typeface="Arial" panose="020B0604020202020204" pitchFamily="34" charset="0"/>
            </a:endParaRPr>
          </a:p>
        </p:txBody>
      </p:sp>
      <p:sp>
        <p:nvSpPr>
          <p:cNvPr id="17" name="文本框 16"/>
          <p:cNvSpPr txBox="1"/>
          <p:nvPr/>
        </p:nvSpPr>
        <p:spPr>
          <a:xfrm>
            <a:off x="1168205" y="3923131"/>
            <a:ext cx="2283639" cy="369332"/>
          </a:xfrm>
          <a:prstGeom prst="rect">
            <a:avLst/>
          </a:prstGeom>
          <a:noFill/>
        </p:spPr>
        <p:txBody>
          <a:bodyPr wrap="square" rtlCol="0">
            <a:spAutoFit/>
          </a:bodyPr>
          <a:lstStyle/>
          <a:p>
            <a:pPr algn="ctr"/>
            <a:r>
              <a:rPr lang="en-US" altLang="zh-CN" dirty="0">
                <a:latin typeface="Arial" panose="020B0604020202020204" pitchFamily="34" charset="0"/>
                <a:ea typeface="微软雅黑" panose="020B0503020204020204" charset="-122"/>
                <a:cs typeface="Arial" panose="020B0604020202020204" pitchFamily="34" charset="0"/>
              </a:rPr>
              <a:t>New fault scenario</a:t>
            </a:r>
          </a:p>
        </p:txBody>
      </p:sp>
      <p:pic>
        <p:nvPicPr>
          <p:cNvPr id="37" name="Picture 2" descr="Green Comic Arrow Clip Art - Up Arrow Cartoon Png | Full Size PNG Download  | See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1427" y="4660800"/>
            <a:ext cx="376555" cy="55118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1,164 Red Arrow Pointing Down Stock Photos, Pictures &amp; Royalty-Free Images  - iStock"/>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47843" y="4219792"/>
            <a:ext cx="530225" cy="530225"/>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1,164 Red Arrow Pointing Down Stock Photos, Pictures &amp; Royalty-Free Images  - iStock"/>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47844" y="5086250"/>
            <a:ext cx="530225" cy="530225"/>
          </a:xfrm>
          <a:prstGeom prst="rect">
            <a:avLst/>
          </a:prstGeom>
          <a:noFill/>
          <a:extLst>
            <a:ext uri="{909E8E84-426E-40DD-AFC4-6F175D3DCCD1}">
              <a14:hiddenFill xmlns:a14="http://schemas.microsoft.com/office/drawing/2010/main">
                <a:solidFill>
                  <a:srgbClr val="FFFFFF"/>
                </a:solidFill>
              </a14:hiddenFill>
            </a:ext>
          </a:extLst>
        </p:spPr>
      </p:pic>
      <p:sp>
        <p:nvSpPr>
          <p:cNvPr id="56" name="文本框 55"/>
          <p:cNvSpPr txBox="1"/>
          <p:nvPr/>
        </p:nvSpPr>
        <p:spPr>
          <a:xfrm>
            <a:off x="8547116" y="3539310"/>
            <a:ext cx="3251776" cy="369332"/>
          </a:xfrm>
          <a:prstGeom prst="rect">
            <a:avLst/>
          </a:prstGeom>
          <a:noFill/>
        </p:spPr>
        <p:txBody>
          <a:bodyPr wrap="square">
            <a:spAutoFit/>
          </a:bodyPr>
          <a:lstStyle/>
          <a:p>
            <a:r>
              <a:rPr lang="en-US" altLang="zh-CN" dirty="0">
                <a:latin typeface="Arial" panose="020B0604020202020204" pitchFamily="34" charset="0"/>
                <a:sym typeface="Wingdings" panose="05000000000000000000" pitchFamily="2" charset="2"/>
              </a:rPr>
              <a:t>Similar fault scenarios</a:t>
            </a:r>
            <a:endParaRPr lang="zh-CN" altLang="en-US" b="1" dirty="0">
              <a:solidFill>
                <a:srgbClr val="FF0000"/>
              </a:solidFill>
              <a:latin typeface="Arial" panose="020B0604020202020204" pitchFamily="34" charset="0"/>
              <a:ea typeface="微软雅黑" panose="020B0503020204020204" charset="-122"/>
              <a:cs typeface="微软雅黑" panose="020B0503020204020204" charset="-122"/>
              <a:sym typeface="Wingdings" panose="05000000000000000000" pitchFamily="2" charset="2"/>
            </a:endParaRPr>
          </a:p>
        </p:txBody>
      </p:sp>
      <p:sp>
        <p:nvSpPr>
          <p:cNvPr id="20" name="爆炸形: 14 pt  7"/>
          <p:cNvSpPr/>
          <p:nvPr/>
        </p:nvSpPr>
        <p:spPr>
          <a:xfrm>
            <a:off x="7668817" y="3366858"/>
            <a:ext cx="511810" cy="388620"/>
          </a:xfrm>
          <a:prstGeom prst="irregularSeal2">
            <a:avLst/>
          </a:prstGeom>
          <a:solidFill>
            <a:srgbClr val="C00000"/>
          </a:solidFill>
          <a:ln w="28575">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1" name="椭圆 10">
            <a:extLst>
              <a:ext uri="{FF2B5EF4-FFF2-40B4-BE49-F238E27FC236}">
                <a16:creationId xmlns:a16="http://schemas.microsoft.com/office/drawing/2014/main" id="{B9E1761E-1747-5EB5-3740-BADA8A0FFFF2}"/>
              </a:ext>
            </a:extLst>
          </p:cNvPr>
          <p:cNvSpPr/>
          <p:nvPr/>
        </p:nvSpPr>
        <p:spPr>
          <a:xfrm>
            <a:off x="3631381" y="4818026"/>
            <a:ext cx="182880" cy="175895"/>
          </a:xfrm>
          <a:prstGeom prst="ellipse">
            <a:avLst/>
          </a:prstGeom>
          <a:solidFill>
            <a:schemeClr val="bg1"/>
          </a:solidFill>
          <a:ln w="6350" algn="ctr">
            <a:solidFill>
              <a:schemeClr val="tx1"/>
            </a:solidFill>
            <a:miter lim="800000"/>
          </a:ln>
        </p:spPr>
        <p:txBody>
          <a:bodyPr wrap="none" rtlCol="0" anchor="ctr"/>
          <a:lstStyle/>
          <a:p>
            <a:pPr algn="ctr"/>
            <a:endParaRPr lang="zh-CN" altLang="en-US" dirty="0">
              <a:latin typeface="Arial" panose="020B0604020202020204" pitchFamily="34" charset="0"/>
              <a:cs typeface="Arial" panose="020B0604020202020204" pitchFamily="34" charset="0"/>
              <a:sym typeface="+mn-ea"/>
            </a:endParaRPr>
          </a:p>
        </p:txBody>
      </p:sp>
      <p:sp>
        <p:nvSpPr>
          <p:cNvPr id="19" name="爆炸形: 14 pt  7"/>
          <p:cNvSpPr/>
          <p:nvPr/>
        </p:nvSpPr>
        <p:spPr>
          <a:xfrm>
            <a:off x="3389196" y="4607941"/>
            <a:ext cx="695826" cy="528344"/>
          </a:xfrm>
          <a:prstGeom prst="irregularSeal2">
            <a:avLst/>
          </a:prstGeom>
          <a:solidFill>
            <a:srgbClr val="FF0000"/>
          </a:solidFill>
          <a:ln w="28575">
            <a:no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16" name="爆炸形: 14 pt  7">
            <a:extLst>
              <a:ext uri="{FF2B5EF4-FFF2-40B4-BE49-F238E27FC236}">
                <a16:creationId xmlns:a16="http://schemas.microsoft.com/office/drawing/2014/main" id="{5F57E486-F404-031E-5717-6E20988227D1}"/>
              </a:ext>
            </a:extLst>
          </p:cNvPr>
          <p:cNvSpPr/>
          <p:nvPr/>
        </p:nvSpPr>
        <p:spPr>
          <a:xfrm>
            <a:off x="7656646" y="4280117"/>
            <a:ext cx="511810" cy="388620"/>
          </a:xfrm>
          <a:prstGeom prst="irregularSeal2">
            <a:avLst/>
          </a:prstGeom>
          <a:solidFill>
            <a:srgbClr val="C00000"/>
          </a:solidFill>
          <a:ln w="28575">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
        <p:nvSpPr>
          <p:cNvPr id="21" name="爆炸形: 14 pt  7">
            <a:extLst>
              <a:ext uri="{FF2B5EF4-FFF2-40B4-BE49-F238E27FC236}">
                <a16:creationId xmlns:a16="http://schemas.microsoft.com/office/drawing/2014/main" id="{58AB38A1-BFCE-ADEC-4FC2-A492F13D0C8D}"/>
              </a:ext>
            </a:extLst>
          </p:cNvPr>
          <p:cNvSpPr/>
          <p:nvPr/>
        </p:nvSpPr>
        <p:spPr>
          <a:xfrm>
            <a:off x="7695941" y="5148698"/>
            <a:ext cx="511810" cy="388620"/>
          </a:xfrm>
          <a:prstGeom prst="irregularSeal2">
            <a:avLst/>
          </a:prstGeom>
          <a:solidFill>
            <a:srgbClr val="C00000"/>
          </a:solidFill>
          <a:ln w="28575">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noAutofit/>
          </a:bodyPr>
          <a:lstStyle/>
          <a:p>
            <a:pPr marR="0" algn="ctr" defTabSz="914400" rtl="0" eaLnBrk="1" fontAlgn="base" latinLnBrk="0" hangingPunct="1">
              <a:lnSpc>
                <a:spcPct val="100000"/>
              </a:lnSpc>
              <a:spcBef>
                <a:spcPct val="20000"/>
              </a:spcBef>
              <a:spcAft>
                <a:spcPct val="0"/>
              </a:spcAft>
              <a:buClr>
                <a:srgbClr val="FF3300"/>
              </a:buClr>
              <a:buSzPct val="75000"/>
            </a:pPr>
            <a:endParaRPr kumimoji="0" lang="zh-CN" altLang="en-US" sz="1800" i="0" baseline="0" dirty="0">
              <a:ln>
                <a:noFill/>
              </a:ln>
              <a:solidFill>
                <a:schemeClr val="tx1"/>
              </a:solidFill>
              <a:effectLst/>
              <a:uFillTx/>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25376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1"/>
      <p:bldP spid="17" grpId="2"/>
      <p:bldP spid="56" grpId="1"/>
      <p:bldP spid="56" grpId="2"/>
      <p:bldP spid="20" grpId="0" animBg="1"/>
      <p:bldP spid="19" grpId="0" animBg="1"/>
      <p:bldP spid="16" grpId="0" animBg="1"/>
      <p:bldP spid="2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hjMTVlNjdmYzRhN2MwMmIxNWQzNDYyOGRhMTExYjAifQ=="/>
  <p:tag name="FULLTEXTBEAUTIFYED" val="1"/>
  <p:tag name="KSO_WPP_MARK_KEY" val="ea736638-592c-4b00-98dd-1c1780ff1467"/>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77,&quot;width&quot;:1277}"/>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77,&quot;width&quot;:1277}"/>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77,&quot;width&quot;:1277}"/>
</p:tagLst>
</file>

<file path=ppt/tags/tag20.xml><?xml version="1.0" encoding="utf-8"?>
<p:tagLst xmlns:a="http://schemas.openxmlformats.org/drawingml/2006/main" xmlns:r="http://schemas.openxmlformats.org/officeDocument/2006/relationships" xmlns:p="http://schemas.openxmlformats.org/presentationml/2006/main">
  <p:tag name="TABLE_ENDDRAG_ORIGIN_RECT" val="460*218"/>
  <p:tag name="TABLE_ENDDRAG_RECT" val="439*265*460*21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77,&quot;width&quot;:1277}"/>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277,&quot;width&quot;:1277}"/>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UNIT_TABLE_BEAUTIFY" val="smartTable{1ca754e1-464c-426f-9ed2-bb7c958541c8}"/>
  <p:tag name="TABLE_ENDDRAG_ORIGIN_RECT" val="851*124"/>
  <p:tag name="TABLE_ENDDRAG_RECT" val="7*238*851*124"/>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new_2">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光面">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28575">
          <a:headEnd type="none" w="med" len="med"/>
          <a:tailEnd type="none" w="med" len="med"/>
        </a:ln>
      </a:spPr>
      <a:bodyPr vert="horz" wrap="square" lIns="91440" tIns="45720" rIns="91440" bIns="45720" numCol="1" rtlCol="0" anchor="ctr" anchorCtr="0" compatLnSpc="1">
        <a:noAutofit/>
      </a:bodyPr>
      <a:lstStyle>
        <a:defPPr marR="0" algn="ctr" defTabSz="914400" rtl="0" eaLnBrk="1" fontAlgn="base" latinLnBrk="0" hangingPunct="1">
          <a:lnSpc>
            <a:spcPct val="100000"/>
          </a:lnSpc>
          <a:spcBef>
            <a:spcPct val="20000"/>
          </a:spcBef>
          <a:spcAft>
            <a:spcPct val="0"/>
          </a:spcAft>
          <a:buClr>
            <a:srgbClr val="FF3300"/>
          </a:buClr>
          <a:buSzPct val="75000"/>
          <a:defRPr kumimoji="0" sz="1600" i="0" baseline="0" dirty="0" smtClean="0">
            <a:ln>
              <a:noFill/>
            </a:ln>
            <a:solidFill>
              <a:schemeClr val="tx1"/>
            </a:solidFill>
            <a:effectLst/>
            <a:uFillTx/>
            <a:ea typeface="宋体" panose="02010600030101010101" pitchFamily="2" charset="-122"/>
            <a:cs typeface="Linux Libertine O" panose="02000503000000000000" pitchFamily="50" charset="0"/>
          </a:defRPr>
        </a:defPPr>
      </a:lstStyle>
      <a:style>
        <a:lnRef idx="1">
          <a:schemeClr val="dk1"/>
        </a:lnRef>
        <a:fillRef idx="0">
          <a:schemeClr val="dk1"/>
        </a:fillRef>
        <a:effectRef idx="0">
          <a:schemeClr val="dk1"/>
        </a:effectRef>
        <a:fontRef idx="minor">
          <a:schemeClr val="tx1"/>
        </a:fontRef>
      </a:style>
    </a:spDef>
    <a:lnDef>
      <a:spPr bwMode="auto">
        <a:ln w="19050">
          <a:headEnd type="none" w="med" len="med"/>
          <a:tailEnd type="none" w="med" len="med"/>
        </a:ln>
      </a:spPr>
      <a:bodyPr/>
      <a:lstStyle/>
      <a:style>
        <a:lnRef idx="1">
          <a:schemeClr val="dk1"/>
        </a:lnRef>
        <a:fillRef idx="0">
          <a:schemeClr val="dk1"/>
        </a:fillRef>
        <a:effectRef idx="0">
          <a:schemeClr val="dk1"/>
        </a:effectRef>
        <a:fontRef idx="minor">
          <a:schemeClr val="tx1"/>
        </a:fontRef>
      </a:style>
    </a:lnDef>
    <a:txDef>
      <a:spPr>
        <a:noFill/>
        <a:extLst>
          <a:ext uri="{909E8E84-426E-40DD-AFC4-6F175D3DCCD1}">
            <a14:hiddenFill xmlns:a14="http://schemas.microsoft.com/office/drawing/2010/main">
              <a:solidFill>
                <a:schemeClr val="bg1">
                  <a:lumMod val="95000"/>
                </a:schemeClr>
              </a:solidFill>
            </a14:hiddenFill>
          </a:ext>
        </a:extLst>
      </a:spPr>
      <a:bodyPr wrap="square" rtlCol="0">
        <a:spAutoFit/>
      </a:bodyPr>
      <a:lstStyle>
        <a:defPPr algn="ctr">
          <a:defRPr sz="1600" dirty="0">
            <a:latin typeface="Arial" panose="020B0604020202020204" pitchFamily="34" charset="0"/>
            <a:ea typeface="微软雅黑" panose="020B0503020204020204" charset="-122"/>
            <a:cs typeface="Arial" panose="020B0604020202020204" pitchFamily="34" charset="0"/>
          </a:defRPr>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1">
  <a:themeElements>
    <a:clrScheme name="新闻纸">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mgen Corporate">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ln>
      </a:spPr>
      <a:bodyPr wrap="none" rtlCol="0" anchor="ctr"/>
      <a:lstStyle>
        <a:defPPr algn="ctr">
          <a:defRPr b="1" dirty="0" smtClean="0">
            <a:solidFill>
              <a:schemeClr val="bg1"/>
            </a:solidFill>
          </a:defRPr>
        </a:defPPr>
      </a:lstStyle>
    </a:spDef>
    <a:lnDef>
      <a:spPr>
        <a:ln w="28575" cap="rnd">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1225</Words>
  <Application>Microsoft Office PowerPoint</Application>
  <PresentationFormat>宽屏</PresentationFormat>
  <Paragraphs>205</Paragraphs>
  <Slides>14</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14</vt:i4>
      </vt:variant>
    </vt:vector>
  </HeadingPairs>
  <TitlesOfParts>
    <vt:vector size="27" baseType="lpstr">
      <vt:lpstr>等线</vt:lpstr>
      <vt:lpstr>微软雅黑</vt:lpstr>
      <vt:lpstr>Arial</vt:lpstr>
      <vt:lpstr>Calibri</vt:lpstr>
      <vt:lpstr>Calibri Light</vt:lpstr>
      <vt:lpstr>Cambria Math</vt:lpstr>
      <vt:lpstr>Courier New</vt:lpstr>
      <vt:lpstr>Franklin Gothic Medium</vt:lpstr>
      <vt:lpstr>lato</vt:lpstr>
      <vt:lpstr>Verdana</vt:lpstr>
      <vt:lpstr>Wingdings</vt:lpstr>
      <vt:lpstr>new_2</vt:lpstr>
      <vt:lpstr>主题1</vt:lpstr>
      <vt:lpstr>PowerPoint 演示文稿</vt:lpstr>
      <vt:lpstr>Distributed Systems</vt:lpstr>
      <vt:lpstr>Faults in Distributed Systems</vt:lpstr>
      <vt:lpstr>Fault Recovery Bugs</vt:lpstr>
      <vt:lpstr>Challenges in Exposing Fault Recovery Bugs</vt:lpstr>
      <vt:lpstr>FaultFuzz </vt:lpstr>
      <vt:lpstr>Information Collection</vt:lpstr>
      <vt:lpstr>Fault Sequence Generation and Mutation</vt:lpstr>
      <vt:lpstr>Fault Sequence Selection</vt:lpstr>
      <vt:lpstr>Fault Injection Testing</vt:lpstr>
      <vt:lpstr>FaultFuzz Architecture</vt:lpstr>
      <vt:lpstr>Screenshot of FaultFuzz</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 文翰</dc:creator>
  <cp:lastModifiedBy>Wensheng Dou</cp:lastModifiedBy>
  <cp:revision>3264</cp:revision>
  <dcterms:created xsi:type="dcterms:W3CDTF">2020-11-12T13:24:00Z</dcterms:created>
  <dcterms:modified xsi:type="dcterms:W3CDTF">2024-05-08T08:04:02Z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D96D7699648E4C7A9A52F03B0C920C98_13</vt:lpwstr>
  </property>
  <property fmtid="{D5CDD505-2E9C-101B-9397-08002B2CF9AE}" pid="3" name="KSOProductBuildVer">
    <vt:lpwstr>2052-12.1.0.16729</vt:lpwstr>
  </property>
</Properties>
</file>