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1039" r:id="rId3"/>
    <p:sldId id="1040" r:id="rId4"/>
    <p:sldId id="1041" r:id="rId5"/>
    <p:sldId id="1042" r:id="rId6"/>
    <p:sldId id="1043" r:id="rId7"/>
    <p:sldId id="1027" r:id="rId8"/>
    <p:sldId id="859" r:id="rId9"/>
    <p:sldId id="1044" r:id="rId10"/>
    <p:sldId id="1045" r:id="rId11"/>
    <p:sldId id="1046" r:id="rId12"/>
    <p:sldId id="1047" r:id="rId13"/>
    <p:sldId id="1048" r:id="rId14"/>
    <p:sldId id="1049" r:id="rId15"/>
    <p:sldId id="1050" r:id="rId16"/>
    <p:sldId id="1051" r:id="rId17"/>
    <p:sldId id="1052" r:id="rId18"/>
    <p:sldId id="1053" r:id="rId19"/>
    <p:sldId id="1054" r:id="rId20"/>
    <p:sldId id="1055" r:id="rId21"/>
    <p:sldId id="1056" r:id="rId22"/>
    <p:sldId id="1057" r:id="rId23"/>
    <p:sldId id="1058" r:id="rId24"/>
    <p:sldId id="1059" r:id="rId25"/>
    <p:sldId id="1060" r:id="rId26"/>
    <p:sldId id="1061" r:id="rId27"/>
    <p:sldId id="1062" r:id="rId28"/>
    <p:sldId id="1063" r:id="rId29"/>
    <p:sldId id="1064" r:id="rId30"/>
    <p:sldId id="1065" r:id="rId31"/>
    <p:sldId id="1066" r:id="rId32"/>
    <p:sldId id="1067" r:id="rId33"/>
    <p:sldId id="1068" r:id="rId34"/>
    <p:sldId id="1006" r:id="rId35"/>
    <p:sldId id="1069" r:id="rId36"/>
    <p:sldId id="1070" r:id="rId37"/>
    <p:sldId id="822" r:id="rId38"/>
    <p:sldId id="3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43A22A-1C6F-4C2A-978B-9B7EC235EAF1}">
          <p14:sldIdLst>
            <p14:sldId id="257"/>
          </p14:sldIdLst>
        </p14:section>
        <p14:section name="Introduction" id="{A20996D1-1DC6-496E-9FE1-F6084550C3B4}">
          <p14:sldIdLst>
            <p14:sldId id="1039"/>
            <p14:sldId id="1040"/>
            <p14:sldId id="1041"/>
            <p14:sldId id="1042"/>
            <p14:sldId id="1043"/>
            <p14:sldId id="1027"/>
          </p14:sldIdLst>
        </p14:section>
        <p14:section name="Design" id="{4224C3C7-46A3-4D1A-BC50-F9B298AB1FB9}">
          <p14:sldIdLst>
            <p14:sldId id="859"/>
            <p14:sldId id="1044"/>
            <p14:sldId id="1045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</p14:sldIdLst>
        </p14:section>
        <p14:section name="Evaluation" id="{3B44099A-BAD4-4C8A-99CE-35F421498B30}">
          <p14:sldIdLst>
            <p14:sldId id="1067"/>
            <p14:sldId id="1068"/>
            <p14:sldId id="1006"/>
            <p14:sldId id="1069"/>
            <p14:sldId id="1070"/>
          </p14:sldIdLst>
        </p14:section>
        <p14:section name="Conclusion" id="{3BB7EA46-287F-4EDE-AB8A-952F32B1F08F}">
          <p14:sldIdLst>
            <p14:sldId id="822"/>
            <p14:sldId id="397"/>
          </p14:sldIdLst>
        </p14:section>
        <p14:section name="Backups" id="{AEBE364C-C9C6-4418-891A-843DE3D3F65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F2F2F2"/>
    <a:srgbClr val="BDD7EE"/>
    <a:srgbClr val="C4E59F"/>
    <a:srgbClr val="ADDB7B"/>
    <a:srgbClr val="E2E2E2"/>
    <a:srgbClr val="FF4A00"/>
    <a:srgbClr val="730E00"/>
    <a:srgbClr val="8D0094"/>
    <a:srgbClr val="009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5" autoAdjust="0"/>
    <p:restoredTop sz="95181" autoAdjust="0"/>
  </p:normalViewPr>
  <p:slideViewPr>
    <p:cSldViewPr snapToGrid="0">
      <p:cViewPr varScale="1">
        <p:scale>
          <a:sx n="100" d="100"/>
          <a:sy n="100" d="100"/>
        </p:scale>
        <p:origin x="36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2B348A-BE78-48B7-B246-8BCF254B2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9CC88-DC1D-4995-ADD8-22AD93BDD2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CF73-9E04-4CB8-B0D4-3CEF43716897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3C411-E0E4-4E73-948C-6B91FB5B8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168C8-10CD-461D-9D1F-4D6F485B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AB7-6B7D-49F8-905B-B7D686891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57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0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7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2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8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81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2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29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18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3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1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57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34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87B9-9309-9567-34C2-15A949B1D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C12A0C-4BCD-445B-B692-7A98C955F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D33EE0-836C-3B5E-B065-2F4DAF4FA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BE04F7-FFFC-7500-354C-76DEC23BD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72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39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85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9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43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39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7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35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44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30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90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08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93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5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4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4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5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2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6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1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2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00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  <a:ln/>
        </p:spPr>
        <p:txBody>
          <a:bodyPr lIns="0" tIns="0" rIns="0" bIns="0"/>
          <a:lstStyle>
            <a:lvl1pPr marL="0" indent="0">
              <a:lnSpc>
                <a:spcPts val="4667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600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3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387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31F17-8B63-4BA9-B39A-1654776705E7}"/>
              </a:ext>
            </a:extLst>
          </p:cNvPr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56CEFA9C-8600-45C0-99D0-CE7C54182FCE}"/>
              </a:ext>
            </a:extLst>
          </p:cNvPr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CE2C16C-A6D2-4FE9-A58A-DCB864D29FCC}"/>
              </a:ext>
            </a:extLst>
          </p:cNvPr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F93A-BC79-4222-9351-FF34F0EDBDDD}"/>
              </a:ext>
            </a:extLst>
          </p:cNvPr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30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8740" y="1379799"/>
            <a:ext cx="10826495" cy="2287806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31502" indent="-365751">
              <a:buFont typeface="lato" panose="020F0502020204030203" pitchFamily="34" charset="0"/>
              <a:buChar char="−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BE67B-B93B-4887-B981-C839AD57A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3600" b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85D0B-CDDD-4B4F-940C-F900A37B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69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44824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46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4878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369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71705-F7AD-40EB-A605-811B2D30188E}"/>
              </a:ext>
            </a:extLst>
          </p:cNvPr>
          <p:cNvSpPr txBox="1"/>
          <p:nvPr userDrawn="1"/>
        </p:nvSpPr>
        <p:spPr>
          <a:xfrm>
            <a:off x="11719036" y="6547942"/>
            <a:ext cx="4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C5B0B7-E9A4-4385-B78F-A82A7CC1BE74}" type="slidenum">
              <a:rPr lang="zh-CN" altLang="en-US" sz="1400" b="0" smtClean="0"/>
              <a:t>‹#›</a:t>
            </a:fld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4" r:id="rId12"/>
  </p:sldLayoutIdLst>
  <p:transition>
    <p:fade/>
  </p:transition>
  <p:hf hdr="0" ftr="0" dt="0"/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36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51" indent="-365751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28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0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000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emf"/><Relationship Id="rId18" Type="http://schemas.openxmlformats.org/officeDocument/2006/relationships/image" Target="../media/image19.jpeg"/><Relationship Id="rId3" Type="http://schemas.openxmlformats.org/officeDocument/2006/relationships/image" Target="../media/image4.png"/><Relationship Id="rId21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C15012-CF84-44FB-8976-2E3CC81BD3D1}"/>
              </a:ext>
            </a:extLst>
          </p:cNvPr>
          <p:cNvSpPr txBox="1"/>
          <p:nvPr/>
        </p:nvSpPr>
        <p:spPr>
          <a:xfrm>
            <a:off x="301123" y="1853057"/>
            <a:ext cx="1132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730E00"/>
                </a:solidFill>
                <a:latin typeface="+mj-lt"/>
              </a:rPr>
              <a:t>Model Checking Guided Incremental Testing for Distributed Systems</a:t>
            </a:r>
            <a:endParaRPr lang="zh-CN" altLang="en-US" sz="4800" b="1" dirty="0">
              <a:solidFill>
                <a:srgbClr val="730E00"/>
              </a:solidFill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B3A524-3813-46D5-AFF5-186E1EB5F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58291" y="3539835"/>
            <a:ext cx="106754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0" u="sng" dirty="0">
                <a:solidFill>
                  <a:srgbClr val="C00000"/>
                </a:solidFill>
                <a:latin typeface="Arial Narrow" panose="020B0606020202030204" pitchFamily="34" charset="0"/>
              </a:rPr>
              <a:t>Yu Gao</a:t>
            </a:r>
            <a:r>
              <a:rPr lang="en-US" altLang="zh-CN" sz="2000" i="0" dirty="0">
                <a:solidFill>
                  <a:schemeClr val="tx1"/>
                </a:solidFill>
                <a:latin typeface="Arial Narrow" panose="020B0606020202030204" pitchFamily="34" charset="0"/>
              </a:rPr>
              <a:t>, Dong Wang, </a:t>
            </a:r>
            <a:r>
              <a:rPr lang="en-US" altLang="zh-CN" sz="2000" i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Wensheng</a:t>
            </a:r>
            <a:r>
              <a:rPr lang="en-US" altLang="zh-CN" sz="2000" i="0" dirty="0">
                <a:solidFill>
                  <a:schemeClr val="tx1"/>
                </a:solidFill>
                <a:latin typeface="Arial Narrow" panose="020B0606020202030204" pitchFamily="34" charset="0"/>
              </a:rPr>
              <a:t> Dou, </a:t>
            </a:r>
            <a:r>
              <a:rPr lang="en-US" altLang="zh-CN" sz="2000" i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Wenhan</a:t>
            </a:r>
            <a:r>
              <a:rPr lang="en-US" altLang="zh-CN" sz="2000" i="0" dirty="0">
                <a:solidFill>
                  <a:schemeClr val="tx1"/>
                </a:solidFill>
                <a:latin typeface="Arial Narrow" panose="020B0606020202030204" pitchFamily="34" charset="0"/>
              </a:rPr>
              <a:t> Feng, Yu Liang, Yuan Feng, Jun Wei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A0A2C-C8CF-456A-A751-80D382FF71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14" y="4642487"/>
            <a:ext cx="2663872" cy="951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C48655-27F5-4A52-95A2-10B3F52B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83" y="4587675"/>
            <a:ext cx="1074567" cy="10665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E238F7-7B78-4E2F-A00E-64D1CC2E7F8F}"/>
              </a:ext>
            </a:extLst>
          </p:cNvPr>
          <p:cNvSpPr txBox="1"/>
          <p:nvPr/>
        </p:nvSpPr>
        <p:spPr>
          <a:xfrm>
            <a:off x="874691" y="0"/>
            <a:ext cx="1045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34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ACM SIGSOFT International Symposium on Software Testing and Analysis (ISSTA 2025)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DF912-0ABB-8C2F-589D-2FE27E4A1880}"/>
              </a:ext>
            </a:extLst>
          </p:cNvPr>
          <p:cNvSpPr txBox="1"/>
          <p:nvPr/>
        </p:nvSpPr>
        <p:spPr>
          <a:xfrm>
            <a:off x="1235207" y="5771341"/>
            <a:ext cx="472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Arial Narrow" panose="020B0606020202030204" pitchFamily="34" charset="0"/>
              </a:rPr>
              <a:t>Institute of Software, </a:t>
            </a:r>
            <a:r>
              <a:rPr lang="en-US" altLang="zh-CN" dirty="0">
                <a:latin typeface="Arial Narrow" panose="020B0606020202030204" pitchFamily="34" charset="0"/>
              </a:rPr>
              <a:t>Chinese</a:t>
            </a:r>
            <a:r>
              <a:rPr lang="en-US" altLang="zh-CN" b="0" dirty="0">
                <a:latin typeface="Arial Narrow" panose="020B0606020202030204" pitchFamily="34" charset="0"/>
              </a:rPr>
              <a:t> Academy of Sciences</a:t>
            </a:r>
            <a:endParaRPr lang="zh-CN" altLang="en-US" dirty="0">
              <a:latin typeface="Arial Narrow" panose="020B0606020202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45D52D-C40C-63C8-A46A-783A078EE8B2}"/>
              </a:ext>
            </a:extLst>
          </p:cNvPr>
          <p:cNvSpPr txBox="1"/>
          <p:nvPr/>
        </p:nvSpPr>
        <p:spPr>
          <a:xfrm>
            <a:off x="6859311" y="5771341"/>
            <a:ext cx="399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Arial Narrow" panose="020B0606020202030204" pitchFamily="34" charset="0"/>
              </a:rPr>
              <a:t>University of Chinese Academy of Sciences</a:t>
            </a:r>
            <a:endParaRPr lang="zh-CN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875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FEF87F-31D6-E870-A994-1C778B5A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523220"/>
          </a:xfrm>
        </p:spPr>
        <p:txBody>
          <a:bodyPr/>
          <a:lstStyle/>
          <a:p>
            <a:r>
              <a:rPr lang="en-US" altLang="zh-CN" dirty="0"/>
              <a:t>TLA+ is a formal specification language based on temporal logic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5088AE-DCE3-59C7-6E45-08AD4550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Specification Changes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C69803C-053B-6A2B-3419-442A6608654B}"/>
                  </a:ext>
                </a:extLst>
              </p:cNvPr>
              <p:cNvSpPr/>
              <p:nvPr/>
            </p:nvSpPr>
            <p:spPr>
              <a:xfrm>
                <a:off x="925397" y="2364970"/>
                <a:ext cx="4673095" cy="37381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VARIABLE </a:t>
                </a:r>
                <a:r>
                  <a:rPr lang="en-US" altLang="zh-CN" dirty="0" err="1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msg,cache,stage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Request(data)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endParaRPr lang="en-US" altLang="zh-CN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stage = “standby”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stage’= “request”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Ebrima" panose="02000000000000000000" pitchFamily="2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msg’  = msg \union {data}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∧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UNCHANGED &lt;&lt;cache&gt;&gt;</a:t>
                </a:r>
                <a:endParaRPr lang="en-US" altLang="zh-CN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  <a:p>
                <a:r>
                  <a:rPr lang="en-US" altLang="zh-CN" dirty="0" err="1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MaxRespond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  <a:ea typeface="lato" panose="020F0502020204030203" pitchFamily="34" charset="0"/>
                    <a:cs typeface="lato" panose="020F0502020204030203" pitchFamily="34" charset="0"/>
                  </a:rPr>
                  <a:t>Process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\E d \in Data: Request(d) 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∨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MaxRespond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∨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lato" panose="020F0502020204030203" pitchFamily="34" charset="0"/>
                    <a:cs typeface="lato" panose="020F0502020204030203" pitchFamily="34" charset="0"/>
                  </a:rPr>
                  <a:t>Process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Init</a:t>
                </a:r>
                <a:r>
                  <a:rPr lang="en-US" altLang="zh-CN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Spec</a:t>
                </a:r>
                <a:r>
                  <a:rPr lang="en-US" altLang="zh-CN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vars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C69803C-053B-6A2B-3419-442A66086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97" y="2364970"/>
                <a:ext cx="4673095" cy="3738123"/>
              </a:xfrm>
              <a:prstGeom prst="rect">
                <a:avLst/>
              </a:prstGeom>
              <a:blipFill>
                <a:blip r:embed="rId3"/>
                <a:stretch>
                  <a:fillRect l="-1175" t="-979" r="-1175" b="-4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951350D-30B3-4D58-37F5-88A46E7CE6FA}"/>
              </a:ext>
            </a:extLst>
          </p:cNvPr>
          <p:cNvSpPr txBox="1"/>
          <p:nvPr/>
        </p:nvSpPr>
        <p:spPr>
          <a:xfrm>
            <a:off x="6191552" y="3345511"/>
            <a:ext cx="532226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Spec ::= Init /\ [][(\/ Action)+]</a:t>
            </a:r>
            <a:r>
              <a:rPr lang="en-US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vars</a:t>
            </a:r>
          </a:p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Init ::=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BasicBlock</a:t>
            </a:r>
            <a:endParaRPr lang="en-US" altLang="zh-CN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Action ::= Block+ |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BasicBlock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/\Block*</a:t>
            </a:r>
          </a:p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Block ::= (\/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BasicBlock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BasicBlock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::= (/\ Statement)+</a:t>
            </a:r>
          </a:p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Statement ::= Judgment | Assignment | UNCHANGED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4FB1BA-8E95-9BF6-88A6-19193CEFFDD9}"/>
              </a:ext>
            </a:extLst>
          </p:cNvPr>
          <p:cNvSpPr txBox="1"/>
          <p:nvPr/>
        </p:nvSpPr>
        <p:spPr>
          <a:xfrm>
            <a:off x="7415870" y="5293535"/>
            <a:ext cx="2873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</a:t>
            </a:r>
            <a:r>
              <a:rPr lang="zh-CN" altLang="en-US" b="1" dirty="0"/>
              <a:t>he abstract TLA+ syntax</a:t>
            </a: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6F4F1B5F-09E6-C48E-B111-B21628BF3FE8}"/>
              </a:ext>
            </a:extLst>
          </p:cNvPr>
          <p:cNvSpPr txBox="1"/>
          <p:nvPr/>
        </p:nvSpPr>
        <p:spPr>
          <a:xfrm>
            <a:off x="5791201" y="2165133"/>
            <a:ext cx="232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Variables </a:t>
            </a:r>
            <a:r>
              <a:rPr lang="en-US" altLang="zh-CN" i="1" dirty="0">
                <a:ea typeface="微软雅黑" panose="020B0503020204020204" pitchFamily="34" charset="-122"/>
              </a:rPr>
              <a:t>express system states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A768AF8-CC62-AB87-4518-44BE58C7BC98}"/>
              </a:ext>
            </a:extLst>
          </p:cNvPr>
          <p:cNvSpPr/>
          <p:nvPr/>
        </p:nvSpPr>
        <p:spPr bwMode="gray">
          <a:xfrm>
            <a:off x="748741" y="2384616"/>
            <a:ext cx="5042460" cy="305246"/>
          </a:xfrm>
          <a:prstGeom prst="round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5907D001-78BE-BA38-7F5E-A835FD235A99}"/>
              </a:ext>
            </a:extLst>
          </p:cNvPr>
          <p:cNvSpPr txBox="1"/>
          <p:nvPr/>
        </p:nvSpPr>
        <p:spPr>
          <a:xfrm>
            <a:off x="5796621" y="2709508"/>
            <a:ext cx="207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1" dirty="0">
                <a:solidFill>
                  <a:srgbClr val="C00000"/>
                </a:solidFill>
                <a:ea typeface="微软雅黑" panose="020B0503020204020204" pitchFamily="34" charset="-122"/>
              </a:rPr>
              <a:t>Actions </a:t>
            </a:r>
            <a:r>
              <a:rPr lang="en-US" altLang="zh-CN" i="1" dirty="0">
                <a:ea typeface="微软雅黑" panose="020B0503020204020204" pitchFamily="34" charset="-122"/>
              </a:rPr>
              <a:t>express system behaviors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71E739-278E-5368-4F77-9A92BF852971}"/>
              </a:ext>
            </a:extLst>
          </p:cNvPr>
          <p:cNvSpPr/>
          <p:nvPr/>
        </p:nvSpPr>
        <p:spPr bwMode="gray">
          <a:xfrm>
            <a:off x="748740" y="2737388"/>
            <a:ext cx="5042461" cy="1320262"/>
          </a:xfrm>
          <a:prstGeom prst="roundRect">
            <a:avLst>
              <a:gd name="adj" fmla="val 7048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32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3BD6A6-328F-9049-C127-18B0CF57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159292"/>
          </a:xfrm>
        </p:spPr>
        <p:txBody>
          <a:bodyPr/>
          <a:lstStyle/>
          <a:p>
            <a:r>
              <a:rPr lang="en-US" altLang="zh-CN" dirty="0"/>
              <a:t>TLA+ is a formal specification language based on temporal logic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9F9C5A-0165-73B9-6CD9-004A8DCF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Specification Changes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832F27E-72AC-227E-89B8-57680D901ADE}"/>
                  </a:ext>
                </a:extLst>
              </p:cNvPr>
              <p:cNvSpPr/>
              <p:nvPr/>
            </p:nvSpPr>
            <p:spPr>
              <a:xfrm>
                <a:off x="925397" y="2364970"/>
                <a:ext cx="4673095" cy="37381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VARIABLE </a:t>
                </a:r>
                <a:r>
                  <a:rPr lang="en-US" altLang="zh-CN" dirty="0" err="1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msg,cache,stage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Request(data)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endParaRPr lang="en-US" altLang="zh-CN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stage = “standby”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stage’= “request”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Ebrima" panose="02000000000000000000" pitchFamily="2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msg’  = msg \union {data}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∧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UNCHANGED &lt;&lt;cache&gt;&gt;</a:t>
                </a:r>
                <a:endParaRPr lang="en-US" altLang="zh-CN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  <a:p>
                <a:r>
                  <a:rPr lang="en-US" altLang="zh-CN" dirty="0" err="1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MaxRespond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  <a:ea typeface="lato" panose="020F0502020204030203" pitchFamily="34" charset="0"/>
                    <a:cs typeface="lato" panose="020F0502020204030203" pitchFamily="34" charset="0"/>
                  </a:rPr>
                  <a:t>Process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\E d \in Data: Request(d) 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∨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MaxRespond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∨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lato" panose="020F0502020204030203" pitchFamily="34" charset="0"/>
                    <a:cs typeface="lato" panose="020F0502020204030203" pitchFamily="34" charset="0"/>
                  </a:rPr>
                  <a:t>Process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Init</a:t>
                </a:r>
                <a:r>
                  <a:rPr lang="en-US" altLang="zh-CN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Spec</a:t>
                </a:r>
                <a:r>
                  <a:rPr lang="en-US" altLang="zh-CN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Next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vars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832F27E-72AC-227E-89B8-57680D90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97" y="2364970"/>
                <a:ext cx="4673095" cy="3738123"/>
              </a:xfrm>
              <a:prstGeom prst="rect">
                <a:avLst/>
              </a:prstGeom>
              <a:blipFill>
                <a:blip r:embed="rId3"/>
                <a:stretch>
                  <a:fillRect l="-1175" t="-979" r="-1175" b="-4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93C7E63-C872-3727-8BF9-08F62AFC1475}"/>
              </a:ext>
            </a:extLst>
          </p:cNvPr>
          <p:cNvGrpSpPr/>
          <p:nvPr/>
        </p:nvGrpSpPr>
        <p:grpSpPr>
          <a:xfrm>
            <a:off x="7970527" y="2447420"/>
            <a:ext cx="3604709" cy="3232663"/>
            <a:chOff x="8173440" y="2649918"/>
            <a:chExt cx="3604709" cy="32326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540796D-4BBC-B18F-0F34-38D1B366E1D4}"/>
                </a:ext>
              </a:extLst>
            </p:cNvPr>
            <p:cNvSpPr/>
            <p:nvPr/>
          </p:nvSpPr>
          <p:spPr>
            <a:xfrm>
              <a:off x="9379187" y="3756739"/>
              <a:ext cx="92661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1E40CF8-377C-826E-8B4B-C371A18F2FDA}"/>
                </a:ext>
              </a:extLst>
            </p:cNvPr>
            <p:cNvSpPr/>
            <p:nvPr/>
          </p:nvSpPr>
          <p:spPr>
            <a:xfrm>
              <a:off x="9385657" y="4388154"/>
              <a:ext cx="92125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C83A277-884F-0CD1-9299-7CA46C233FCC}"/>
                </a:ext>
              </a:extLst>
            </p:cNvPr>
            <p:cNvSpPr/>
            <p:nvPr/>
          </p:nvSpPr>
          <p:spPr>
            <a:xfrm>
              <a:off x="9388262" y="5029828"/>
              <a:ext cx="92125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65256CB-E7E6-1A2D-F21C-8D5CBDEC5874}"/>
                </a:ext>
              </a:extLst>
            </p:cNvPr>
            <p:cNvCxnSpPr>
              <a:cxnSpLocks/>
              <a:stCxn id="24" idx="4"/>
              <a:endCxn id="6" idx="0"/>
            </p:cNvCxnSpPr>
            <p:nvPr/>
          </p:nvCxnSpPr>
          <p:spPr>
            <a:xfrm flipH="1">
              <a:off x="9842494" y="3541598"/>
              <a:ext cx="6177" cy="215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83C8352-85C5-C077-9677-69E18691A21B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10510889" y="3411014"/>
              <a:ext cx="139966" cy="3250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544C574-487B-F5F1-36A7-051D2BCE714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9842494" y="4195163"/>
              <a:ext cx="3790" cy="192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45EED80-117B-FF61-1601-E60D80A435FC}"/>
                </a:ext>
              </a:extLst>
            </p:cNvPr>
            <p:cNvGrpSpPr/>
            <p:nvPr/>
          </p:nvGrpSpPr>
          <p:grpSpPr>
            <a:xfrm>
              <a:off x="8912154" y="2649918"/>
              <a:ext cx="1873034" cy="891680"/>
              <a:chOff x="2854453" y="-1060448"/>
              <a:chExt cx="5331239" cy="2023830"/>
            </a:xfrm>
            <a:solidFill>
              <a:schemeClr val="bg1"/>
            </a:solidFill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B646EC4-3145-49D5-1623-2A9736FA0318}"/>
                  </a:ext>
                </a:extLst>
              </p:cNvPr>
              <p:cNvSpPr/>
              <p:nvPr/>
            </p:nvSpPr>
            <p:spPr>
              <a:xfrm>
                <a:off x="2854453" y="-1060448"/>
                <a:ext cx="5331239" cy="202383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msg={}</a:t>
                </a:r>
              </a:p>
              <a:p>
                <a:pPr algn="ctr"/>
                <a:r>
                  <a:rPr lang="en-US" altLang="zh-CN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cache={}</a:t>
                </a:r>
              </a:p>
              <a:p>
                <a:pPr algn="ctr"/>
                <a:r>
                  <a:rPr lang="en-US" altLang="zh-CN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stage=“standby”</a:t>
                </a:r>
                <a:endParaRPr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63D8C06-DA33-33DD-CD97-C924EAD6F61B}"/>
                  </a:ext>
                </a:extLst>
              </p:cNvPr>
              <p:cNvSpPr txBox="1"/>
              <p:nvPr/>
            </p:nvSpPr>
            <p:spPr>
              <a:xfrm>
                <a:off x="3035173" y="-483104"/>
                <a:ext cx="1258878" cy="6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init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75A306-12DB-0F15-E405-B10C9D51B4C5}"/>
                </a:ext>
              </a:extLst>
            </p:cNvPr>
            <p:cNvSpPr txBox="1"/>
            <p:nvPr/>
          </p:nvSpPr>
          <p:spPr>
            <a:xfrm>
              <a:off x="9448353" y="3807005"/>
              <a:ext cx="2034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E70FC9-659E-99BB-7DE5-DDCB27B36EC2}"/>
                </a:ext>
              </a:extLst>
            </p:cNvPr>
            <p:cNvSpPr txBox="1"/>
            <p:nvPr/>
          </p:nvSpPr>
          <p:spPr>
            <a:xfrm>
              <a:off x="9466741" y="4445584"/>
              <a:ext cx="210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7A70EF7-6146-B4B8-38F2-68CB51BD039D}"/>
                </a:ext>
              </a:extLst>
            </p:cNvPr>
            <p:cNvSpPr txBox="1"/>
            <p:nvPr/>
          </p:nvSpPr>
          <p:spPr>
            <a:xfrm>
              <a:off x="9476928" y="5081354"/>
              <a:ext cx="2546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3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751D059-7047-29CD-A29B-7850B4893FF6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9846284" y="4826578"/>
              <a:ext cx="2605" cy="203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BD4BE6C-24C1-F624-E719-7A75CFA37FFD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 flipH="1">
              <a:off x="9838740" y="5468252"/>
              <a:ext cx="10149" cy="186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5154B74-8B51-329D-76D4-C9AA374DDA84}"/>
                </a:ext>
              </a:extLst>
            </p:cNvPr>
            <p:cNvGrpSpPr/>
            <p:nvPr/>
          </p:nvGrpSpPr>
          <p:grpSpPr>
            <a:xfrm>
              <a:off x="8173440" y="5444157"/>
              <a:ext cx="921254" cy="438424"/>
              <a:chOff x="0" y="5564690"/>
              <a:chExt cx="2622176" cy="995083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1A0A93A-34B0-3B6B-5D33-C777810E1841}"/>
                  </a:ext>
                </a:extLst>
              </p:cNvPr>
              <p:cNvSpPr/>
              <p:nvPr/>
            </p:nvSpPr>
            <p:spPr>
              <a:xfrm>
                <a:off x="0" y="5564690"/>
                <a:ext cx="2622176" cy="99508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7D0E90-1D1D-130E-D0A9-18400B3EF059}"/>
                  </a:ext>
                </a:extLst>
              </p:cNvPr>
              <p:cNvSpPr txBox="1"/>
              <p:nvPr/>
            </p:nvSpPr>
            <p:spPr>
              <a:xfrm>
                <a:off x="122855" y="5690512"/>
                <a:ext cx="760509" cy="6287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7FDAD81-4492-D208-B289-7B71399E5018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8959779" y="5404046"/>
              <a:ext cx="563398" cy="104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22911CFF-56BE-5DEF-375B-9DF215887C3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5400000" flipH="1" flipV="1">
              <a:off x="8599459" y="4645370"/>
              <a:ext cx="824202" cy="74819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0">
              <a:extLst>
                <a:ext uri="{FF2B5EF4-FFF2-40B4-BE49-F238E27FC236}">
                  <a16:creationId xmlns:a16="http://schemas.microsoft.com/office/drawing/2014/main" id="{8D41B901-64F2-8C11-4242-113D0700FEC7}"/>
                </a:ext>
              </a:extLst>
            </p:cNvPr>
            <p:cNvSpPr txBox="1"/>
            <p:nvPr/>
          </p:nvSpPr>
          <p:spPr>
            <a:xfrm>
              <a:off x="10037740" y="4103831"/>
              <a:ext cx="174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MaxRespond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10">
            <a:extLst>
              <a:ext uri="{FF2B5EF4-FFF2-40B4-BE49-F238E27FC236}">
                <a16:creationId xmlns:a16="http://schemas.microsoft.com/office/drawing/2014/main" id="{5745FFAE-5FF0-E731-43E7-33E26754206E}"/>
              </a:ext>
            </a:extLst>
          </p:cNvPr>
          <p:cNvSpPr txBox="1"/>
          <p:nvPr/>
        </p:nvSpPr>
        <p:spPr>
          <a:xfrm>
            <a:off x="7178525" y="4509524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MaxRespond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6D70F2EF-4C3D-435E-D3CF-78064BC37F32}"/>
              </a:ext>
            </a:extLst>
          </p:cNvPr>
          <p:cNvSpPr txBox="1"/>
          <p:nvPr/>
        </p:nvSpPr>
        <p:spPr>
          <a:xfrm>
            <a:off x="8094418" y="3280936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Request(0)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10">
            <a:extLst>
              <a:ext uri="{FF2B5EF4-FFF2-40B4-BE49-F238E27FC236}">
                <a16:creationId xmlns:a16="http://schemas.microsoft.com/office/drawing/2014/main" id="{8372B437-56EE-31D3-FB59-6245A6DC9F7F}"/>
              </a:ext>
            </a:extLst>
          </p:cNvPr>
          <p:cNvSpPr txBox="1"/>
          <p:nvPr/>
        </p:nvSpPr>
        <p:spPr>
          <a:xfrm>
            <a:off x="9834827" y="4532494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829670B-215E-66A0-B453-AF0F3B3404D7}"/>
              </a:ext>
            </a:extLst>
          </p:cNvPr>
          <p:cNvSpPr/>
          <p:nvPr/>
        </p:nvSpPr>
        <p:spPr bwMode="gray">
          <a:xfrm>
            <a:off x="6324481" y="3860330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EAB48A-AAD1-2A62-0EEC-2BFF4AC94FFA}"/>
              </a:ext>
            </a:extLst>
          </p:cNvPr>
          <p:cNvSpPr txBox="1"/>
          <p:nvPr/>
        </p:nvSpPr>
        <p:spPr>
          <a:xfrm>
            <a:off x="7970527" y="5843222"/>
            <a:ext cx="3324648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The state graph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64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C8B466-82E5-4D24-B6E3-A04D986F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523220"/>
          </a:xfrm>
        </p:spPr>
        <p:txBody>
          <a:bodyPr/>
          <a:lstStyle/>
          <a:p>
            <a:r>
              <a:rPr lang="en-US" altLang="zh-CN" dirty="0"/>
              <a:t>Developers can modify TLA+  variables and actions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69118D-6FBB-BEC1-0B6D-B80379C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Specification Changes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9DA4E1-0D98-6DD8-049C-D30AA9D78C86}"/>
              </a:ext>
            </a:extLst>
          </p:cNvPr>
          <p:cNvSpPr txBox="1"/>
          <p:nvPr/>
        </p:nvSpPr>
        <p:spPr>
          <a:xfrm>
            <a:off x="2136914" y="6346860"/>
            <a:ext cx="2482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/>
              <a:t>TLA+ </a:t>
            </a:r>
            <a:r>
              <a:rPr lang="en-US" altLang="zh-CN" sz="2000" b="1" dirty="0"/>
              <a:t>spec.</a:t>
            </a:r>
            <a:r>
              <a:rPr lang="zh-CN" altLang="en-US" sz="2000" b="1" dirty="0"/>
              <a:t> changes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4A24772-612E-85D2-35D0-6E4791F61A97}"/>
              </a:ext>
            </a:extLst>
          </p:cNvPr>
          <p:cNvSpPr/>
          <p:nvPr/>
        </p:nvSpPr>
        <p:spPr bwMode="gray">
          <a:xfrm>
            <a:off x="6324481" y="3860330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4F3270-B4A3-0040-C2C0-B45FC52C8978}"/>
                  </a:ext>
                </a:extLst>
              </p:cNvPr>
              <p:cNvSpPr/>
              <p:nvPr/>
            </p:nvSpPr>
            <p:spPr>
              <a:xfrm>
                <a:off x="949748" y="2004558"/>
                <a:ext cx="5255694" cy="43238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VARIABLE </a:t>
                </a:r>
                <a:r>
                  <a:rPr lang="en-US" altLang="zh-CN" dirty="0" err="1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msg,cache,stage,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count</a:t>
                </a:r>
                <a:endPara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Request(data)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</a:t>
                </a:r>
                <a:endParaRPr lang="en-US" altLang="zh-CN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…</a:t>
                </a:r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∧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UNCHANGED &lt;&lt;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cache,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count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&gt;&gt;</a:t>
                </a:r>
                <a:endParaRPr lang="en-US" altLang="zh-CN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  <a:p>
                <a:r>
                  <a:rPr lang="en-US" altLang="zh-CN" dirty="0" err="1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MaxRespond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  <a:ea typeface="lato" panose="020F0502020204030203" pitchFamily="34" charset="0"/>
                    <a:cs typeface="lato" panose="020F0502020204030203" pitchFamily="34" charset="0"/>
                  </a:rPr>
                  <a:t>Process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…</a:t>
                </a:r>
              </a:p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100000"/>
                </a:pP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MinRespond </a:t>
                </a:r>
                <a14:m>
                  <m:oMath xmlns:m="http://schemas.openxmlformats.org/officeDocument/2006/math">
                    <m:r>
                      <a:rPr lang="en-US" altLang="zh-CN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\E m \in msg: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</m:t>
                    </m:r>
                    <m:r>
                      <a:rPr lang="en-US" altLang="zh-CN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stage = “request” 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</m:t>
                    </m:r>
                    <m:r>
                      <a:rPr lang="en-US" altLang="zh-CN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stage’= “respond” </a:t>
                </a:r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Ebrima" panose="02000000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</m:t>
                    </m:r>
                    <m:r>
                      <a:rPr lang="en-US" altLang="zh-CN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cache’= cache \union {m} 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m     = getMin(cache’)      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               </m:t>
                    </m:r>
                    <m:r>
                      <a:rPr lang="en-US" altLang="zh-CN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brima" panose="02000000000000000000" pitchFamily="2" charset="0"/>
                      </a:rPr>
                      <m:t>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 msg’  = (msg \ {m}) \union {Min} 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Next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∨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lato" panose="020F0502020204030203" pitchFamily="34" charset="0"/>
                    <a:cs typeface="lato" panose="020F0502020204030203" pitchFamily="34" charset="0"/>
                  </a:rPr>
                  <a:t>MinRespond</a:t>
                </a:r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4F3270-B4A3-0040-C2C0-B45FC52C8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8" y="2004558"/>
                <a:ext cx="5255694" cy="4323869"/>
              </a:xfrm>
              <a:prstGeom prst="rect">
                <a:avLst/>
              </a:prstGeom>
              <a:blipFill>
                <a:blip r:embed="rId3"/>
                <a:stretch>
                  <a:fillRect l="-1044" t="-846" r="-2552" b="-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AF5DFCC4-416A-6F63-16F0-02FDCCA43AD7}"/>
              </a:ext>
            </a:extLst>
          </p:cNvPr>
          <p:cNvSpPr/>
          <p:nvPr/>
        </p:nvSpPr>
        <p:spPr bwMode="gray">
          <a:xfrm>
            <a:off x="5479810" y="5570383"/>
            <a:ext cx="2015575" cy="521990"/>
          </a:xfrm>
          <a:prstGeom prst="wedgeRoundRectCallout">
            <a:avLst>
              <a:gd name="adj1" fmla="val -65114"/>
              <a:gd name="adj2" fmla="val -64453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d</a:t>
            </a:r>
            <a:r>
              <a:rPr lang="en-US" altLang="zh-CN" dirty="0"/>
              <a:t>d </a:t>
            </a:r>
            <a:r>
              <a:rPr lang="zh-CN" altLang="en-US" dirty="0"/>
              <a:t>a basic block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AD4089A-E7C4-9F7F-16D1-4C03449C45DD}"/>
              </a:ext>
            </a:extLst>
          </p:cNvPr>
          <p:cNvSpPr/>
          <p:nvPr/>
        </p:nvSpPr>
        <p:spPr bwMode="gray">
          <a:xfrm>
            <a:off x="5400675" y="2029720"/>
            <a:ext cx="2429851" cy="521990"/>
          </a:xfrm>
          <a:prstGeom prst="wedgeRoundRectCallout">
            <a:avLst>
              <a:gd name="adj1" fmla="val -69275"/>
              <a:gd name="adj2" fmla="val -14258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dd </a:t>
            </a:r>
            <a:r>
              <a:rPr lang="en-US" altLang="zh-CN" dirty="0"/>
              <a:t>a TLA+ </a:t>
            </a:r>
            <a:r>
              <a:rPr lang="zh-CN" altLang="en-US" dirty="0"/>
              <a:t>avariable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B944D37-D272-B133-B857-75C593218CF1}"/>
              </a:ext>
            </a:extLst>
          </p:cNvPr>
          <p:cNvSpPr/>
          <p:nvPr/>
        </p:nvSpPr>
        <p:spPr bwMode="gray">
          <a:xfrm>
            <a:off x="1695450" y="4018616"/>
            <a:ext cx="4405926" cy="1412951"/>
          </a:xfrm>
          <a:prstGeom prst="roundRect">
            <a:avLst>
              <a:gd name="adj" fmla="val 8578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461EFCF-1F46-58B5-B8CB-A4A379AE2EA3}"/>
              </a:ext>
            </a:extLst>
          </p:cNvPr>
          <p:cNvSpPr/>
          <p:nvPr/>
        </p:nvSpPr>
        <p:spPr bwMode="gray">
          <a:xfrm>
            <a:off x="5525597" y="2663701"/>
            <a:ext cx="2304929" cy="521990"/>
          </a:xfrm>
          <a:prstGeom prst="wedgeRoundRectCallout">
            <a:avLst>
              <a:gd name="adj1" fmla="val -60982"/>
              <a:gd name="adj2" fmla="val -6061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zh-CN" dirty="0"/>
              <a:t>Modify </a:t>
            </a:r>
            <a:r>
              <a:rPr lang="zh-CN" altLang="en-US" dirty="0"/>
              <a:t>a basic block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98B7B7-1A5E-2142-7584-83D22FC21C07}"/>
              </a:ext>
            </a:extLst>
          </p:cNvPr>
          <p:cNvSpPr/>
          <p:nvPr/>
        </p:nvSpPr>
        <p:spPr bwMode="gray">
          <a:xfrm>
            <a:off x="1717976" y="2575349"/>
            <a:ext cx="3541990" cy="599434"/>
          </a:xfrm>
          <a:prstGeom prst="roundRect">
            <a:avLst>
              <a:gd name="adj" fmla="val 8578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094E45-B4CD-E2F8-6270-07D760B9F3D3}"/>
              </a:ext>
            </a:extLst>
          </p:cNvPr>
          <p:cNvGrpSpPr/>
          <p:nvPr/>
        </p:nvGrpSpPr>
        <p:grpSpPr>
          <a:xfrm>
            <a:off x="7151140" y="2122094"/>
            <a:ext cx="4745323" cy="4153349"/>
            <a:chOff x="7151140" y="2122094"/>
            <a:chExt cx="4745323" cy="415334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E46000D-945D-357A-A139-0DE9D69B2C4C}"/>
                </a:ext>
              </a:extLst>
            </p:cNvPr>
            <p:cNvGrpSpPr/>
            <p:nvPr/>
          </p:nvGrpSpPr>
          <p:grpSpPr>
            <a:xfrm>
              <a:off x="7151140" y="2122094"/>
              <a:ext cx="4745323" cy="4153349"/>
              <a:chOff x="7032826" y="2649918"/>
              <a:chExt cx="4745323" cy="415334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8993EDE-9DC1-D9BE-3D11-F5FBF77FACDA}"/>
                  </a:ext>
                </a:extLst>
              </p:cNvPr>
              <p:cNvSpPr/>
              <p:nvPr/>
            </p:nvSpPr>
            <p:spPr>
              <a:xfrm>
                <a:off x="9379187" y="3756739"/>
                <a:ext cx="926614" cy="4384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97D6C14-75AE-61A2-D866-2C48EED128D5}"/>
                  </a:ext>
                </a:extLst>
              </p:cNvPr>
              <p:cNvSpPr/>
              <p:nvPr/>
            </p:nvSpPr>
            <p:spPr>
              <a:xfrm>
                <a:off x="9385657" y="4388154"/>
                <a:ext cx="921254" cy="4384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BCC2109-4A6B-649D-B3D1-FD6283E0954A}"/>
                  </a:ext>
                </a:extLst>
              </p:cNvPr>
              <p:cNvSpPr/>
              <p:nvPr/>
            </p:nvSpPr>
            <p:spPr>
              <a:xfrm>
                <a:off x="9388262" y="5029828"/>
                <a:ext cx="921254" cy="4384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35F0041-E77C-7102-A374-D7DFF7A80CA3}"/>
                  </a:ext>
                </a:extLst>
              </p:cNvPr>
              <p:cNvCxnSpPr>
                <a:cxnSpLocks/>
                <a:stCxn id="46" idx="4"/>
                <a:endCxn id="15" idx="0"/>
              </p:cNvCxnSpPr>
              <p:nvPr/>
            </p:nvCxnSpPr>
            <p:spPr>
              <a:xfrm>
                <a:off x="9829130" y="3541598"/>
                <a:ext cx="13364" cy="215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49A9DE-DA1D-5C12-0F6D-363F3F479EA2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0443853" y="3411014"/>
                <a:ext cx="254627" cy="3250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A8FD815-95DA-4A7D-FBC7-9D4B031EABCE}"/>
                  </a:ext>
                </a:extLst>
              </p:cNvPr>
              <p:cNvCxnSpPr>
                <a:cxnSpLocks/>
                <a:stCxn id="15" idx="4"/>
                <a:endCxn id="16" idx="0"/>
              </p:cNvCxnSpPr>
              <p:nvPr/>
            </p:nvCxnSpPr>
            <p:spPr>
              <a:xfrm>
                <a:off x="9842494" y="4195163"/>
                <a:ext cx="3790" cy="1929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390A6C04-2B6A-E3D1-F163-D6FF975177AB}"/>
                  </a:ext>
                </a:extLst>
              </p:cNvPr>
              <p:cNvGrpSpPr/>
              <p:nvPr/>
            </p:nvGrpSpPr>
            <p:grpSpPr>
              <a:xfrm>
                <a:off x="8959779" y="2649918"/>
                <a:ext cx="1738701" cy="891680"/>
                <a:chOff x="2990008" y="-1060448"/>
                <a:chExt cx="4948885" cy="2023830"/>
              </a:xfrm>
              <a:solidFill>
                <a:schemeClr val="bg1"/>
              </a:solidFill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AB65F48-8B7D-48E9-D756-3EEF313286F9}"/>
                    </a:ext>
                  </a:extLst>
                </p:cNvPr>
                <p:cNvSpPr/>
                <p:nvPr/>
              </p:nvSpPr>
              <p:spPr>
                <a:xfrm>
                  <a:off x="2990008" y="-1060448"/>
                  <a:ext cx="4948885" cy="202383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Linux Biolinum" panose="02000503000000000000" pitchFamily="2" charset="0"/>
                      <a:cs typeface="Times New Roman" panose="02020603050405020304" pitchFamily="18" charset="0"/>
                    </a:rPr>
                    <a:t>count=0</a:t>
                  </a:r>
                </a:p>
                <a:p>
                  <a:pPr algn="ctr"/>
                  <a:r>
                    <a:rPr lang="en-US" altLang="zh-CN" i="1" dirty="0">
                      <a:latin typeface="Times New Roman" panose="02020603050405020304" pitchFamily="18" charset="0"/>
                      <a:ea typeface="Linux Biolinum" panose="02000503000000000000" pitchFamily="2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82F19F9-C217-56B1-2087-214813954F5D}"/>
                    </a:ext>
                  </a:extLst>
                </p:cNvPr>
                <p:cNvSpPr txBox="1"/>
                <p:nvPr/>
              </p:nvSpPr>
              <p:spPr>
                <a:xfrm>
                  <a:off x="3270597" y="-395075"/>
                  <a:ext cx="1258878" cy="6287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b="1" dirty="0" err="1">
                      <a:latin typeface="Times New Roman" panose="02020603050405020304" pitchFamily="18" charset="0"/>
                      <a:ea typeface="Linux Biolinum" panose="02000503000000000000" pitchFamily="2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 err="1">
                      <a:latin typeface="Times New Roman" panose="02020603050405020304" pitchFamily="18" charset="0"/>
                      <a:ea typeface="Linux Biolinum" panose="02000503000000000000" pitchFamily="2" charset="0"/>
                      <a:cs typeface="Times New Roman" panose="02020603050405020304" pitchFamily="18" charset="0"/>
                    </a:rPr>
                    <a:t>init</a:t>
                  </a:r>
                  <a:endParaRPr lang="zh-CN" alt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A653E7-D243-E4CF-07CE-2D5A89484636}"/>
                  </a:ext>
                </a:extLst>
              </p:cNvPr>
              <p:cNvSpPr txBox="1"/>
              <p:nvPr/>
            </p:nvSpPr>
            <p:spPr>
              <a:xfrm>
                <a:off x="9448353" y="3807005"/>
                <a:ext cx="203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1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F24F3A-EC70-A4FB-CFD7-CE4B4EC370F7}"/>
                  </a:ext>
                </a:extLst>
              </p:cNvPr>
              <p:cNvSpPr txBox="1"/>
              <p:nvPr/>
            </p:nvSpPr>
            <p:spPr>
              <a:xfrm>
                <a:off x="9466741" y="4445584"/>
                <a:ext cx="2104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2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085DA73-44EB-1EEA-B188-A2BDFBB43AB3}"/>
                  </a:ext>
                </a:extLst>
              </p:cNvPr>
              <p:cNvSpPr txBox="1"/>
              <p:nvPr/>
            </p:nvSpPr>
            <p:spPr>
              <a:xfrm>
                <a:off x="9476928" y="5081354"/>
                <a:ext cx="2546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3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E143B6D3-23A9-9DBF-BBDE-53F9C698D2C9}"/>
                  </a:ext>
                </a:extLst>
              </p:cNvPr>
              <p:cNvCxnSpPr>
                <a:cxnSpLocks/>
                <a:stCxn id="16" idx="4"/>
                <a:endCxn id="17" idx="0"/>
              </p:cNvCxnSpPr>
              <p:nvPr/>
            </p:nvCxnSpPr>
            <p:spPr>
              <a:xfrm>
                <a:off x="9846284" y="4826578"/>
                <a:ext cx="2605" cy="2032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9AE260B-D640-621A-0B02-4E2CD3F84094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 flipH="1">
                <a:off x="9838740" y="5468252"/>
                <a:ext cx="10149" cy="1861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7E46DA1-58C1-5F67-D9D5-322057BEBD6F}"/>
                  </a:ext>
                </a:extLst>
              </p:cNvPr>
              <p:cNvGrpSpPr/>
              <p:nvPr/>
            </p:nvGrpSpPr>
            <p:grpSpPr>
              <a:xfrm>
                <a:off x="8173440" y="5444157"/>
                <a:ext cx="921254" cy="438424"/>
                <a:chOff x="0" y="5564690"/>
                <a:chExt cx="2622176" cy="995083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36E4DBA2-B4B5-1592-0D63-0119093DBC92}"/>
                    </a:ext>
                  </a:extLst>
                </p:cNvPr>
                <p:cNvSpPr/>
                <p:nvPr/>
              </p:nvSpPr>
              <p:spPr>
                <a:xfrm>
                  <a:off x="0" y="5564690"/>
                  <a:ext cx="2622176" cy="995083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i="1" dirty="0">
                      <a:latin typeface="Times New Roman" panose="02020603050405020304" pitchFamily="18" charset="0"/>
                      <a:ea typeface="Linux Biolinum" panose="02000503000000000000" pitchFamily="2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516DD79-E5DF-01BA-4291-7D4F3CDF36FA}"/>
                    </a:ext>
                  </a:extLst>
                </p:cNvPr>
                <p:cNvSpPr txBox="1"/>
                <p:nvPr/>
              </p:nvSpPr>
              <p:spPr>
                <a:xfrm>
                  <a:off x="122855" y="5690512"/>
                  <a:ext cx="760509" cy="6287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1361503-738C-F07C-9A47-16FD3C575821}"/>
                  </a:ext>
                </a:extLst>
              </p:cNvPr>
              <p:cNvCxnSpPr>
                <a:cxnSpLocks/>
                <a:stCxn id="17" idx="3"/>
                <a:endCxn id="44" idx="7"/>
              </p:cNvCxnSpPr>
              <p:nvPr/>
            </p:nvCxnSpPr>
            <p:spPr>
              <a:xfrm flipH="1">
                <a:off x="8959779" y="5404046"/>
                <a:ext cx="563398" cy="104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4B20DFB3-435F-58A7-793C-BA3F0832D890}"/>
                  </a:ext>
                </a:extLst>
              </p:cNvPr>
              <p:cNvGrpSpPr/>
              <p:nvPr/>
            </p:nvGrpSpPr>
            <p:grpSpPr>
              <a:xfrm>
                <a:off x="7148488" y="3736107"/>
                <a:ext cx="1946206" cy="994666"/>
                <a:chOff x="-3343868" y="1334707"/>
                <a:chExt cx="5539509" cy="2257575"/>
              </a:xfrm>
            </p:grpSpPr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F41CBA02-B99B-D973-6CD9-E95DCC75C3F9}"/>
                    </a:ext>
                  </a:extLst>
                </p:cNvPr>
                <p:cNvSpPr/>
                <p:nvPr/>
              </p:nvSpPr>
              <p:spPr>
                <a:xfrm>
                  <a:off x="-3343868" y="1334707"/>
                  <a:ext cx="5539509" cy="225757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msg={Min}</a:t>
                  </a:r>
                </a:p>
                <a:p>
                  <a:pPr algn="ctr"/>
                  <a:r>
                    <a:rPr lang="en-US" altLang="zh-CN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count=1</a:t>
                  </a:r>
                </a:p>
                <a:p>
                  <a:pPr algn="ctr"/>
                  <a:r>
                    <a:rPr lang="en-US" altLang="zh-CN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4C971EB-3F47-FB61-ADE0-198940C4C560}"/>
                    </a:ext>
                  </a:extLst>
                </p:cNvPr>
                <p:cNvSpPr txBox="1"/>
                <p:nvPr/>
              </p:nvSpPr>
              <p:spPr>
                <a:xfrm>
                  <a:off x="-2982236" y="2065964"/>
                  <a:ext cx="1251489" cy="6287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Linux Biolinum" panose="02000503000000000000" pitchFamily="2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b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Linux Biolinum" panose="02000503000000000000" pitchFamily="2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2A2B6939-EB05-D946-B1CF-E7E3FA6701A2}"/>
                  </a:ext>
                </a:extLst>
              </p:cNvPr>
              <p:cNvCxnSpPr>
                <a:cxnSpLocks/>
                <a:stCxn id="15" idx="3"/>
                <a:endCxn id="42" idx="7"/>
              </p:cNvCxnSpPr>
              <p:nvPr/>
            </p:nvCxnSpPr>
            <p:spPr>
              <a:xfrm flipH="1" flipV="1">
                <a:off x="8809679" y="3881772"/>
                <a:ext cx="705207" cy="24918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2F45B6B2-2562-6319-588D-BBFDF964EBE8}"/>
                  </a:ext>
                </a:extLst>
              </p:cNvPr>
              <p:cNvCxnSpPr>
                <a:cxnSpLocks/>
                <a:stCxn id="44" idx="0"/>
                <a:endCxn id="42" idx="4"/>
              </p:cNvCxnSpPr>
              <p:nvPr/>
            </p:nvCxnSpPr>
            <p:spPr>
              <a:xfrm flipH="1" flipV="1">
                <a:off x="8121591" y="4730773"/>
                <a:ext cx="512476" cy="71338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曲线 31">
                <a:extLst>
                  <a:ext uri="{FF2B5EF4-FFF2-40B4-BE49-F238E27FC236}">
                    <a16:creationId xmlns:a16="http://schemas.microsoft.com/office/drawing/2014/main" id="{1DB3AB2E-BCA5-77E8-8CE4-203EA3B58C59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5400000" flipH="1" flipV="1">
                <a:off x="8599459" y="4645370"/>
                <a:ext cx="824202" cy="748194"/>
              </a:xfrm>
              <a:prstGeom prst="curvedConnector2">
                <a:avLst/>
              </a:prstGeom>
              <a:ln w="12700">
                <a:solidFill>
                  <a:srgbClr val="FF0000"/>
                </a:solidFill>
                <a:prstDash val="dash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9B0D3D4E-D227-7DEC-59FE-A43EF4D25B49}"/>
                  </a:ext>
                </a:extLst>
              </p:cNvPr>
              <p:cNvCxnSpPr>
                <a:cxnSpLocks/>
                <a:stCxn id="42" idx="5"/>
                <a:endCxn id="17" idx="1"/>
              </p:cNvCxnSpPr>
              <p:nvPr/>
            </p:nvCxnSpPr>
            <p:spPr>
              <a:xfrm>
                <a:off x="8809679" y="4585108"/>
                <a:ext cx="713498" cy="5089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olid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4A3E541-FA2D-E90C-B8D1-2D693B7E709A}"/>
                  </a:ext>
                </a:extLst>
              </p:cNvPr>
              <p:cNvSpPr txBox="1"/>
              <p:nvPr/>
            </p:nvSpPr>
            <p:spPr>
              <a:xfrm rot="789754">
                <a:off x="8133942" y="3483918"/>
                <a:ext cx="1495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Fira Code" panose="020B0809050000020004" pitchFamily="49" charset="0"/>
                    <a:cs typeface="Times New Roman" panose="02020603050405020304" pitchFamily="18" charset="0"/>
                  </a:rPr>
                  <a:t>MinRespond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891E6C0-C328-A999-4A30-CBF3765B6A4D}"/>
                  </a:ext>
                </a:extLst>
              </p:cNvPr>
              <p:cNvSpPr txBox="1"/>
              <p:nvPr/>
            </p:nvSpPr>
            <p:spPr>
              <a:xfrm>
                <a:off x="7032826" y="4902799"/>
                <a:ext cx="1495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Fira Code" panose="020B0809050000020004" pitchFamily="49" charset="0"/>
                    <a:cs typeface="Times New Roman" panose="02020603050405020304" pitchFamily="18" charset="0"/>
                  </a:rPr>
                  <a:t>MinRespond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4859192-F635-A75F-5661-35C27C53FC29}"/>
                  </a:ext>
                </a:extLst>
              </p:cNvPr>
              <p:cNvSpPr txBox="1"/>
              <p:nvPr/>
            </p:nvSpPr>
            <p:spPr>
              <a:xfrm>
                <a:off x="8453037" y="4718133"/>
                <a:ext cx="130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Fira Code" panose="020B0809050000020004" pitchFamily="49" charset="0"/>
                    <a:cs typeface="Times New Roman" panose="02020603050405020304" pitchFamily="18" charset="0"/>
                  </a:rPr>
                  <a:t>Process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10">
                <a:extLst>
                  <a:ext uri="{FF2B5EF4-FFF2-40B4-BE49-F238E27FC236}">
                    <a16:creationId xmlns:a16="http://schemas.microsoft.com/office/drawing/2014/main" id="{2D9A3027-2707-7933-A848-50E77F919C63}"/>
                  </a:ext>
                </a:extLst>
              </p:cNvPr>
              <p:cNvSpPr txBox="1"/>
              <p:nvPr/>
            </p:nvSpPr>
            <p:spPr>
              <a:xfrm>
                <a:off x="10037740" y="4103831"/>
                <a:ext cx="1740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MaxRespond</a:t>
                </a: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796E918-B65C-5C29-AD4D-F31A697B2615}"/>
                  </a:ext>
                </a:extLst>
              </p:cNvPr>
              <p:cNvSpPr/>
              <p:nvPr/>
            </p:nvSpPr>
            <p:spPr>
              <a:xfrm>
                <a:off x="8063177" y="6204383"/>
                <a:ext cx="1141779" cy="5988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count=1</a:t>
                </a:r>
              </a:p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4988AEA-09B5-1282-277B-79FDF9869917}"/>
                  </a:ext>
                </a:extLst>
              </p:cNvPr>
              <p:cNvCxnSpPr>
                <a:cxnSpLocks/>
                <a:stCxn id="44" idx="4"/>
                <a:endCxn id="38" idx="0"/>
              </p:cNvCxnSpPr>
              <p:nvPr/>
            </p:nvCxnSpPr>
            <p:spPr>
              <a:xfrm>
                <a:off x="8634067" y="5882581"/>
                <a:ext cx="0" cy="32180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olid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B6887A5-1FAB-CD00-2FC2-40543F71166E}"/>
                  </a:ext>
                </a:extLst>
              </p:cNvPr>
              <p:cNvSpPr txBox="1"/>
              <p:nvPr/>
            </p:nvSpPr>
            <p:spPr>
              <a:xfrm>
                <a:off x="8121591" y="6365808"/>
                <a:ext cx="26719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C21AB90-DAE9-14B8-1CC3-1D8EF956D548}"/>
                  </a:ext>
                </a:extLst>
              </p:cNvPr>
              <p:cNvSpPr txBox="1"/>
              <p:nvPr/>
            </p:nvSpPr>
            <p:spPr>
              <a:xfrm>
                <a:off x="8742894" y="5872258"/>
                <a:ext cx="1495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Fira Code" panose="020B0809050000020004" pitchFamily="49" charset="0"/>
                    <a:cs typeface="Times New Roman" panose="02020603050405020304" pitchFamily="18" charset="0"/>
                  </a:rPr>
                  <a:t>MaxRespond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4" name="Picture 2" descr="Incorrect icon SVG Vector &amp; PNG Free Download | UXWing">
              <a:extLst>
                <a:ext uri="{FF2B5EF4-FFF2-40B4-BE49-F238E27FC236}">
                  <a16:creationId xmlns:a16="http://schemas.microsoft.com/office/drawing/2014/main" id="{AF4E19D2-7D4E-353D-AA41-2C4409EAF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834" y="4495896"/>
              <a:ext cx="266615" cy="26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DB77DC69-6390-2AF0-EC3B-17B28680F92C}"/>
              </a:ext>
            </a:extLst>
          </p:cNvPr>
          <p:cNvSpPr txBox="1"/>
          <p:nvPr/>
        </p:nvSpPr>
        <p:spPr>
          <a:xfrm>
            <a:off x="7864758" y="6410527"/>
            <a:ext cx="3324648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New state graph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3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2368EE-0489-D448-46E0-C6B6B423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2021066"/>
          </a:xfrm>
        </p:spPr>
        <p:txBody>
          <a:bodyPr/>
          <a:lstStyle/>
          <a:p>
            <a:r>
              <a:rPr lang="en-US" altLang="zh-CN" dirty="0"/>
              <a:t>We perform static analysis on both the original and modified TLA+ specifications and construct them as abstract syntax trees (ASTs)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C04EE2-DAF9-F50E-4353-B968F34C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Specification Changes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B79589-C2D9-3329-1C01-0B8D9B1271A5}"/>
              </a:ext>
            </a:extLst>
          </p:cNvPr>
          <p:cNvSpPr/>
          <p:nvPr/>
        </p:nvSpPr>
        <p:spPr>
          <a:xfrm>
            <a:off x="6958012" y="2764794"/>
            <a:ext cx="2482488" cy="94211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/\msg   = {}    </a:t>
            </a:r>
          </a:p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/\cache = {}</a:t>
            </a:r>
          </a:p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/\stage = “standby”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5342C5-0715-6F32-A22D-9241633F18BB}"/>
              </a:ext>
            </a:extLst>
          </p:cNvPr>
          <p:cNvSpPr/>
          <p:nvPr/>
        </p:nvSpPr>
        <p:spPr>
          <a:xfrm>
            <a:off x="6299452" y="4052784"/>
            <a:ext cx="1084255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/>
              <a:t>Request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33322D-280D-B822-F781-812602046A46}"/>
              </a:ext>
            </a:extLst>
          </p:cNvPr>
          <p:cNvSpPr/>
          <p:nvPr/>
        </p:nvSpPr>
        <p:spPr>
          <a:xfrm>
            <a:off x="7416870" y="4052786"/>
            <a:ext cx="1546983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MaxRespond</a:t>
            </a:r>
            <a:endParaRPr lang="en-US" altLang="zh-CN" sz="18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00009-0E4B-F943-4097-E98E82B51E5E}"/>
              </a:ext>
            </a:extLst>
          </p:cNvPr>
          <p:cNvSpPr/>
          <p:nvPr/>
        </p:nvSpPr>
        <p:spPr>
          <a:xfrm>
            <a:off x="9087679" y="4052783"/>
            <a:ext cx="1087582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Process</a:t>
            </a:r>
            <a:endParaRPr lang="en-US" altLang="zh-CN" sz="18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465DD0-9C71-EAF2-A857-238865F6249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841580" y="3706904"/>
            <a:ext cx="1357676" cy="3458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20312F9-D7AD-2661-D2EF-CBBD146299F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199256" y="3706904"/>
            <a:ext cx="1432214" cy="3458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5B2D7E-4A6A-BD02-7A98-DAB90A42014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8190362" y="3706904"/>
            <a:ext cx="8894" cy="3458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9CA24D7-6471-41B1-C38E-42800307270B}"/>
              </a:ext>
            </a:extLst>
          </p:cNvPr>
          <p:cNvSpPr txBox="1"/>
          <p:nvPr/>
        </p:nvSpPr>
        <p:spPr>
          <a:xfrm>
            <a:off x="6258725" y="3026620"/>
            <a:ext cx="74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Init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5E9EB2-BEC8-3925-8005-E16182128ECA}"/>
              </a:ext>
            </a:extLst>
          </p:cNvPr>
          <p:cNvSpPr txBox="1"/>
          <p:nvPr/>
        </p:nvSpPr>
        <p:spPr>
          <a:xfrm>
            <a:off x="5330654" y="4026770"/>
            <a:ext cx="968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Action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CB896B-9AA1-DBA2-4C34-C0C12E35F3DC}"/>
              </a:ext>
            </a:extLst>
          </p:cNvPr>
          <p:cNvSpPr txBox="1"/>
          <p:nvPr/>
        </p:nvSpPr>
        <p:spPr>
          <a:xfrm>
            <a:off x="4114466" y="5659271"/>
            <a:ext cx="130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Basic Block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FF6AB25-6C8B-EA00-76C7-D424BE459BBE}"/>
              </a:ext>
            </a:extLst>
          </p:cNvPr>
          <p:cNvSpPr/>
          <p:nvPr/>
        </p:nvSpPr>
        <p:spPr>
          <a:xfrm>
            <a:off x="7310833" y="4789026"/>
            <a:ext cx="1758860" cy="63075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\E m \in msg:</a:t>
            </a:r>
          </a:p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/\ 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B386CA-D7D3-7DF9-5CDA-8B178B4869F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8190263" y="4426883"/>
            <a:ext cx="99" cy="3621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01DD113-9F25-E44F-0218-750B627BECA0}"/>
              </a:ext>
            </a:extLst>
          </p:cNvPr>
          <p:cNvSpPr/>
          <p:nvPr/>
        </p:nvSpPr>
        <p:spPr>
          <a:xfrm>
            <a:off x="5139101" y="5715217"/>
            <a:ext cx="2876103" cy="8162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   = </a:t>
            </a:r>
            <a:r>
              <a:rPr lang="en-US" altLang="zh-CN" sz="160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getMax</a:t>
            </a:r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(cache’)</a:t>
            </a:r>
          </a:p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msg’= (msg \ {m}) \union {Max}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FD91CF-A298-25AF-A817-BEC891DB4561}"/>
              </a:ext>
            </a:extLst>
          </p:cNvPr>
          <p:cNvSpPr txBox="1"/>
          <p:nvPr/>
        </p:nvSpPr>
        <p:spPr>
          <a:xfrm>
            <a:off x="5139101" y="4887310"/>
            <a:ext cx="968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Block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3805B24-7273-A165-E2D3-B72BB2B1B084}"/>
              </a:ext>
            </a:extLst>
          </p:cNvPr>
          <p:cNvSpPr/>
          <p:nvPr/>
        </p:nvSpPr>
        <p:spPr>
          <a:xfrm>
            <a:off x="8199256" y="5702107"/>
            <a:ext cx="2955537" cy="82572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  /= </a:t>
            </a:r>
            <a:r>
              <a:rPr lang="en-US" altLang="zh-CN" sz="160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getMax</a:t>
            </a:r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(cache’)</a:t>
            </a:r>
          </a:p>
          <a:p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msg’= (msg \ {m}) \union {</a:t>
            </a:r>
            <a:r>
              <a:rPr lang="en-US" altLang="zh-CN" sz="160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NotMax</a:t>
            </a:r>
            <a:r>
              <a:rPr lang="en-US" altLang="zh-CN" sz="160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454176-4AD2-FFE2-09F9-E82D5FD52EE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6577153" y="5419783"/>
            <a:ext cx="1613110" cy="2954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E84E3A-94C4-908E-13B8-3254A1F9702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190263" y="5419783"/>
            <a:ext cx="1486762" cy="2823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D4F9D72-AED6-C61E-01D1-19010BFCCC77}"/>
              </a:ext>
            </a:extLst>
          </p:cNvPr>
          <p:cNvGrpSpPr/>
          <p:nvPr/>
        </p:nvGrpSpPr>
        <p:grpSpPr>
          <a:xfrm>
            <a:off x="421980" y="3322383"/>
            <a:ext cx="2991718" cy="2152287"/>
            <a:chOff x="945647" y="2094203"/>
            <a:chExt cx="1467539" cy="1408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DB7404E-40DF-4C44-5F6E-B1F5728C4B5A}"/>
                    </a:ext>
                  </a:extLst>
                </p:cNvPr>
                <p:cNvSpPr/>
                <p:nvPr/>
              </p:nvSpPr>
              <p:spPr>
                <a:xfrm>
                  <a:off x="945647" y="2094204"/>
                  <a:ext cx="1467539" cy="14089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     VARIABLE                            </a:t>
                  </a:r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        Request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a14:m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</a:t>
                  </a:r>
                  <a:r>
                    <a:rPr lang="en-US" altLang="zh-CN" sz="1600" i="1" dirty="0" err="1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MaxRespond</a:t>
                  </a:r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a14:m>
                  <a:endParaRPr lang="en-US" altLang="zh-CN" sz="1600" i="1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         Process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a14:m>
                  <a:endParaRPr lang="en-US" altLang="zh-CN" sz="1600" i="1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600" b="0" i="1" dirty="0" smtClean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m:t>Request</m:t>
                      </m:r>
                    </m:oMath>
                  </a14:m>
                  <a:endParaRPr lang="en-US" altLang="zh-CN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            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MaxRespond</a:t>
                  </a:r>
                  <a:endParaRPr lang="en-US" altLang="zh-CN" sz="1600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         </a:t>
                  </a:r>
                  <a14:m>
                    <m:oMath xmlns:m="http://schemas.openxmlformats.org/officeDocument/2006/math">
                      <m:r>
                        <a:rPr lang="en-US" altLang="zh-CN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  <a:r>
                    <a:rPr lang="en-US" altLang="zh-CN" sz="1600" i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Process</a:t>
                  </a:r>
                  <a:endParaRPr lang="zh-CN" altLang="en-US" sz="1600" dirty="0">
                    <a:solidFill>
                      <a:schemeClr val="tx1"/>
                    </a:solidFill>
                    <a:latin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05BDF53-77E7-6C64-3D18-5F39503E5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47" y="2094204"/>
                  <a:ext cx="1467539" cy="1408984"/>
                </a:xfrm>
                <a:prstGeom prst="rect">
                  <a:avLst/>
                </a:prstGeom>
                <a:blipFill>
                  <a:blip r:embed="rId3"/>
                  <a:stretch>
                    <a:fillRect l="-1018" r="-3870" b="-17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70BD592-CCFB-5F58-D6C3-49FE0C0A796E}"/>
                </a:ext>
              </a:extLst>
            </p:cNvPr>
            <p:cNvSpPr/>
            <p:nvPr/>
          </p:nvSpPr>
          <p:spPr>
            <a:xfrm>
              <a:off x="1744973" y="2347733"/>
              <a:ext cx="606146" cy="159554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B471F48-1A02-C783-1C84-A22CD97285A9}"/>
                </a:ext>
              </a:extLst>
            </p:cNvPr>
            <p:cNvSpPr/>
            <p:nvPr/>
          </p:nvSpPr>
          <p:spPr>
            <a:xfrm>
              <a:off x="1744972" y="2521676"/>
              <a:ext cx="606146" cy="159554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FC5EA18-7CF8-9B8F-3154-AE71C7CE90CC}"/>
                </a:ext>
              </a:extLst>
            </p:cNvPr>
            <p:cNvSpPr txBox="1"/>
            <p:nvPr/>
          </p:nvSpPr>
          <p:spPr>
            <a:xfrm>
              <a:off x="1744972" y="2094203"/>
              <a:ext cx="276891" cy="218711"/>
            </a:xfrm>
            <a:prstGeom prst="roundRect">
              <a:avLst/>
            </a:prstGeom>
            <a:solidFill>
              <a:srgbClr val="F8931D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msg</a:t>
              </a:r>
              <a:endParaRPr lang="en-US" altLang="zh-CN" sz="1400" i="1" baseline="-250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657CD6-220C-3633-CD7C-4D697536F2D3}"/>
                </a:ext>
              </a:extLst>
            </p:cNvPr>
            <p:cNvSpPr txBox="1"/>
            <p:nvPr/>
          </p:nvSpPr>
          <p:spPr>
            <a:xfrm>
              <a:off x="2035879" y="2094203"/>
              <a:ext cx="329255" cy="218711"/>
            </a:xfrm>
            <a:prstGeom prst="roundRect">
              <a:avLst/>
            </a:prstGeom>
            <a:solidFill>
              <a:srgbClr val="F8931D"/>
            </a:solidFill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algn="ctr">
                <a:defRPr sz="1400" i="1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defRPr>
              </a:lvl1pPr>
            </a:lstStyle>
            <a:p>
              <a:r>
                <a:rPr lang="en-US" altLang="zh-CN" dirty="0"/>
                <a:t>cache</a:t>
              </a:r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5697312B-D314-DE52-2ACF-E275DF767552}"/>
              </a:ext>
            </a:extLst>
          </p:cNvPr>
          <p:cNvSpPr/>
          <p:nvPr/>
        </p:nvSpPr>
        <p:spPr bwMode="gray">
          <a:xfrm>
            <a:off x="3734611" y="3975367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F683B97-16A6-A4F1-C40B-9673701E18AE}"/>
              </a:ext>
            </a:extLst>
          </p:cNvPr>
          <p:cNvSpPr/>
          <p:nvPr/>
        </p:nvSpPr>
        <p:spPr>
          <a:xfrm>
            <a:off x="2059210" y="4256670"/>
            <a:ext cx="1235686" cy="243726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9506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CDFAEA-9A36-B354-0938-CF44AB38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/>
              <a:t>We compare the specifications and their corresponding ASTs before and after the changes to identify  spec. changes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EB1B16-A372-6178-81AF-73098B0B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Specification Changes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47A398-ED36-7636-5E5F-E294DF2C3BC4}"/>
              </a:ext>
            </a:extLst>
          </p:cNvPr>
          <p:cNvSpPr/>
          <p:nvPr/>
        </p:nvSpPr>
        <p:spPr>
          <a:xfrm>
            <a:off x="3406487" y="2756669"/>
            <a:ext cx="629141" cy="40011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82DD17-51D9-429C-619A-FBA0841CB6BF}"/>
              </a:ext>
            </a:extLst>
          </p:cNvPr>
          <p:cNvSpPr/>
          <p:nvPr/>
        </p:nvSpPr>
        <p:spPr>
          <a:xfrm>
            <a:off x="2499511" y="3417240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…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95F8F6D-F4DE-7424-3152-767EC2D36FE4}"/>
              </a:ext>
            </a:extLst>
          </p:cNvPr>
          <p:cNvSpPr/>
          <p:nvPr/>
        </p:nvSpPr>
        <p:spPr>
          <a:xfrm>
            <a:off x="3406487" y="3417242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…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A8D9F8-DACB-A1EC-E15A-DC90585CF857}"/>
              </a:ext>
            </a:extLst>
          </p:cNvPr>
          <p:cNvSpPr/>
          <p:nvPr/>
        </p:nvSpPr>
        <p:spPr>
          <a:xfrm>
            <a:off x="4313464" y="3417239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…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BD5D52-60A7-4936-FFE7-896893999A8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14082" y="3156780"/>
            <a:ext cx="906976" cy="260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26D60B-5F5B-842C-9D71-6DD0344BAFB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721058" y="3156780"/>
            <a:ext cx="906977" cy="2604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6770CD2-3124-256C-598E-22EC368B80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721058" y="3156780"/>
            <a:ext cx="0" cy="2604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F08C3A3-0293-FA7B-4966-FD441152A15F}"/>
              </a:ext>
            </a:extLst>
          </p:cNvPr>
          <p:cNvSpPr txBox="1"/>
          <p:nvPr/>
        </p:nvSpPr>
        <p:spPr>
          <a:xfrm>
            <a:off x="1834217" y="2736467"/>
            <a:ext cx="70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Init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E4AE40-AC9A-6F53-3291-6C47F36F0BD7}"/>
              </a:ext>
            </a:extLst>
          </p:cNvPr>
          <p:cNvSpPr txBox="1"/>
          <p:nvPr/>
        </p:nvSpPr>
        <p:spPr>
          <a:xfrm>
            <a:off x="1571722" y="3404232"/>
            <a:ext cx="9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Action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12CC28-5254-CD1D-9306-D15FA4E10CC9}"/>
              </a:ext>
            </a:extLst>
          </p:cNvPr>
          <p:cNvSpPr txBox="1"/>
          <p:nvPr/>
        </p:nvSpPr>
        <p:spPr>
          <a:xfrm>
            <a:off x="14697" y="4704248"/>
            <a:ext cx="827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ea typeface="微软雅黑" panose="020B0503020204020204" pitchFamily="34" charset="-122"/>
              </a:rPr>
              <a:t>Basic Block</a:t>
            </a:r>
            <a:endParaRPr lang="zh-CN" altLang="en-US" sz="2000" b="1" i="1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2157852-B5E8-72D0-847F-2A9A354EA36E}"/>
              </a:ext>
            </a:extLst>
          </p:cNvPr>
          <p:cNvSpPr/>
          <p:nvPr/>
        </p:nvSpPr>
        <p:spPr>
          <a:xfrm>
            <a:off x="3406487" y="3993920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5A9040-4625-5737-16C9-6A76A9E9957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3721058" y="3791339"/>
            <a:ext cx="0" cy="202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E2B9C2-C411-DFA1-0645-F97D194981E3}"/>
              </a:ext>
            </a:extLst>
          </p:cNvPr>
          <p:cNvSpPr/>
          <p:nvPr/>
        </p:nvSpPr>
        <p:spPr>
          <a:xfrm>
            <a:off x="826594" y="4650083"/>
            <a:ext cx="2720378" cy="8162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  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getMax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(cache’)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msg’= (msg \ {m}) \union {Max}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608172-9B57-C7B2-C174-99E9F950F809}"/>
              </a:ext>
            </a:extLst>
          </p:cNvPr>
          <p:cNvSpPr txBox="1"/>
          <p:nvPr/>
        </p:nvSpPr>
        <p:spPr>
          <a:xfrm>
            <a:off x="1583169" y="3927086"/>
            <a:ext cx="9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Block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AEB1D19-CA84-782A-28A1-CFAE2EBFD2E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2186783" y="4368017"/>
            <a:ext cx="1534275" cy="282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03780CE-BCAF-110B-EAAA-19315B01DB5C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721058" y="4368017"/>
            <a:ext cx="451091" cy="282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B9ACDF7-EAB6-8571-68C6-267059AE551E}"/>
              </a:ext>
            </a:extLst>
          </p:cNvPr>
          <p:cNvSpPr/>
          <p:nvPr/>
        </p:nvSpPr>
        <p:spPr>
          <a:xfrm>
            <a:off x="9253133" y="5533553"/>
            <a:ext cx="2876103" cy="8162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   =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getMin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(cache’)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msg’= (msg \ {m}) \union {Min}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29F0A1-2DC6-489D-D188-95E4851DF06C}"/>
              </a:ext>
            </a:extLst>
          </p:cNvPr>
          <p:cNvCxnSpPr>
            <a:cxnSpLocks/>
            <a:stCxn id="43" idx="2"/>
            <a:endCxn id="20" idx="0"/>
          </p:cNvCxnSpPr>
          <p:nvPr/>
        </p:nvCxnSpPr>
        <p:spPr>
          <a:xfrm flipH="1">
            <a:off x="10691185" y="4402356"/>
            <a:ext cx="1" cy="113119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E3C13AF-3CF5-65BA-EE89-79E39C227F58}"/>
              </a:ext>
            </a:extLst>
          </p:cNvPr>
          <p:cNvSpPr/>
          <p:nvPr/>
        </p:nvSpPr>
        <p:spPr>
          <a:xfrm>
            <a:off x="3857578" y="4650083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F9999A-0765-1E75-8A62-8E550C9F625F}"/>
              </a:ext>
            </a:extLst>
          </p:cNvPr>
          <p:cNvSpPr/>
          <p:nvPr/>
        </p:nvSpPr>
        <p:spPr>
          <a:xfrm>
            <a:off x="8330342" y="2791008"/>
            <a:ext cx="629141" cy="40011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A2E0FC-E129-DACC-6F85-E0A949FF4558}"/>
              </a:ext>
            </a:extLst>
          </p:cNvPr>
          <p:cNvSpPr/>
          <p:nvPr/>
        </p:nvSpPr>
        <p:spPr>
          <a:xfrm>
            <a:off x="7423366" y="3451579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…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7DA2CA-60B5-6FD4-8BF1-7B89281B872A}"/>
              </a:ext>
            </a:extLst>
          </p:cNvPr>
          <p:cNvSpPr/>
          <p:nvPr/>
        </p:nvSpPr>
        <p:spPr>
          <a:xfrm>
            <a:off x="8330342" y="3451581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…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A56824A-E8D7-3472-1AE4-E35658C26FD1}"/>
              </a:ext>
            </a:extLst>
          </p:cNvPr>
          <p:cNvSpPr/>
          <p:nvPr/>
        </p:nvSpPr>
        <p:spPr>
          <a:xfrm>
            <a:off x="9976790" y="3451578"/>
            <a:ext cx="1442108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MinRespond</a:t>
            </a:r>
            <a:endParaRPr lang="en-US" altLang="zh-CN" sz="16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1AD45E-C3DE-7B1F-246D-A3611240151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737937" y="3191119"/>
            <a:ext cx="906976" cy="2604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75CF4B5-F7DA-727E-8585-9851160B8AC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644913" y="3191119"/>
            <a:ext cx="2052931" cy="2604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62F420-AE38-7EB1-71FC-884ACA63ADE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644913" y="3191119"/>
            <a:ext cx="0" cy="2604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9A38EDC-06B2-48B2-8E69-FCF96E7FF1AD}"/>
              </a:ext>
            </a:extLst>
          </p:cNvPr>
          <p:cNvSpPr txBox="1"/>
          <p:nvPr/>
        </p:nvSpPr>
        <p:spPr>
          <a:xfrm>
            <a:off x="6758072" y="2770806"/>
            <a:ext cx="70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Init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2466D4-01DA-B8B9-5B29-0572D1FF29FB}"/>
              </a:ext>
            </a:extLst>
          </p:cNvPr>
          <p:cNvSpPr txBox="1"/>
          <p:nvPr/>
        </p:nvSpPr>
        <p:spPr>
          <a:xfrm>
            <a:off x="6495577" y="3438571"/>
            <a:ext cx="9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Action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D29AFD-4CB5-7058-92AD-2E5CEFB16002}"/>
              </a:ext>
            </a:extLst>
          </p:cNvPr>
          <p:cNvSpPr txBox="1"/>
          <p:nvPr/>
        </p:nvSpPr>
        <p:spPr>
          <a:xfrm>
            <a:off x="4938552" y="4738587"/>
            <a:ext cx="827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ea typeface="微软雅黑" panose="020B0503020204020204" pitchFamily="34" charset="-122"/>
              </a:rPr>
              <a:t>Basic Block</a:t>
            </a:r>
            <a:endParaRPr lang="zh-CN" altLang="en-US" sz="2000" b="1" i="1" dirty="0"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ED471E-45F0-E14F-0F93-5CC563527451}"/>
              </a:ext>
            </a:extLst>
          </p:cNvPr>
          <p:cNvSpPr/>
          <p:nvPr/>
        </p:nvSpPr>
        <p:spPr>
          <a:xfrm>
            <a:off x="8330342" y="4028259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E84B94-07D2-82B9-DBF0-6354680D9993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8644913" y="3825678"/>
            <a:ext cx="0" cy="202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606D1D2-67D1-80AD-087C-BC8BF5EE3235}"/>
              </a:ext>
            </a:extLst>
          </p:cNvPr>
          <p:cNvSpPr/>
          <p:nvPr/>
        </p:nvSpPr>
        <p:spPr>
          <a:xfrm>
            <a:off x="5750449" y="4684422"/>
            <a:ext cx="2720378" cy="8162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  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getMax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(cache’)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/\ msg’= (msg \ {m}) \union {Max}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44F208-53E3-1E5B-9E11-B8F13381A33A}"/>
              </a:ext>
            </a:extLst>
          </p:cNvPr>
          <p:cNvSpPr txBox="1"/>
          <p:nvPr/>
        </p:nvSpPr>
        <p:spPr>
          <a:xfrm>
            <a:off x="6507024" y="3961425"/>
            <a:ext cx="9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>
                <a:ea typeface="微软雅黑" panose="020B0503020204020204" pitchFamily="34" charset="-122"/>
              </a:rPr>
              <a:t>Block</a:t>
            </a:r>
            <a:endParaRPr lang="zh-CN" altLang="en-US" sz="2000" b="1" i="1"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89F6B78-BB60-044B-5936-0147DB646820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7110638" y="4402356"/>
            <a:ext cx="1534275" cy="282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0784835-DC80-B063-D17D-3D6F13E2FAFC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8644913" y="4402356"/>
            <a:ext cx="451091" cy="282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13FA5FE-ADA8-B6BF-F5EC-A48355767F03}"/>
              </a:ext>
            </a:extLst>
          </p:cNvPr>
          <p:cNvSpPr/>
          <p:nvPr/>
        </p:nvSpPr>
        <p:spPr>
          <a:xfrm>
            <a:off x="8781433" y="4684422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268AD8B-CC97-43E5-C0C4-82AB9404ACBA}"/>
              </a:ext>
            </a:extLst>
          </p:cNvPr>
          <p:cNvSpPr txBox="1"/>
          <p:nvPr/>
        </p:nvSpPr>
        <p:spPr>
          <a:xfrm>
            <a:off x="9242284" y="6349769"/>
            <a:ext cx="269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An added basic block!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5E7A46-7C77-3A6F-3503-857AEA027DB8}"/>
              </a:ext>
            </a:extLst>
          </p:cNvPr>
          <p:cNvSpPr txBox="1"/>
          <p:nvPr/>
        </p:nvSpPr>
        <p:spPr>
          <a:xfrm>
            <a:off x="2400026" y="2305326"/>
            <a:ext cx="154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Before change</a:t>
            </a:r>
            <a:endParaRPr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1C800A-0A0B-1301-EAB9-0C611D2933D9}"/>
              </a:ext>
            </a:extLst>
          </p:cNvPr>
          <p:cNvSpPr txBox="1"/>
          <p:nvPr/>
        </p:nvSpPr>
        <p:spPr>
          <a:xfrm>
            <a:off x="7355999" y="2311421"/>
            <a:ext cx="1546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After change</a:t>
            </a:r>
            <a:endParaRPr lang="zh-CN" altLang="en-US" sz="1600" b="1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99C0D72-77AD-E097-DDD4-6BA8BE4DCCB1}"/>
              </a:ext>
            </a:extLst>
          </p:cNvPr>
          <p:cNvSpPr/>
          <p:nvPr/>
        </p:nvSpPr>
        <p:spPr>
          <a:xfrm>
            <a:off x="10376615" y="4028259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…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4AA2F56-8F64-A7B4-A37A-9A65E5325F6B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flipH="1">
            <a:off x="10691186" y="3825675"/>
            <a:ext cx="6658" cy="2025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A30790-5157-412F-C04B-5A065287FE06}"/>
              </a:ext>
            </a:extLst>
          </p:cNvPr>
          <p:cNvSpPr/>
          <p:nvPr/>
        </p:nvSpPr>
        <p:spPr>
          <a:xfrm>
            <a:off x="9216932" y="3466949"/>
            <a:ext cx="629141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…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460241-896F-1ECC-556B-E4332303B7C8}"/>
              </a:ext>
            </a:extLst>
          </p:cNvPr>
          <p:cNvCxnSpPr>
            <a:cxnSpLocks/>
            <a:stCxn id="23" idx="2"/>
            <a:endCxn id="52" idx="0"/>
          </p:cNvCxnSpPr>
          <p:nvPr/>
        </p:nvCxnSpPr>
        <p:spPr>
          <a:xfrm>
            <a:off x="8644913" y="3191119"/>
            <a:ext cx="886590" cy="2758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841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759151-5E15-9C54-D213-30829B5B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523220"/>
          </a:xfrm>
        </p:spPr>
        <p:txBody>
          <a:bodyPr/>
          <a:lstStyle/>
          <a:p>
            <a:r>
              <a:rPr lang="en-US" altLang="zh-CN" dirty="0"/>
              <a:t>MCGT aims to verify the code within mapped actions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8ED950-2F33-8467-E8ED-B9FB01AA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Implementation Changes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F9D08A-2F17-8D55-BD13-BEF1AF2A7DD1}"/>
              </a:ext>
            </a:extLst>
          </p:cNvPr>
          <p:cNvSpPr txBox="1"/>
          <p:nvPr/>
        </p:nvSpPr>
        <p:spPr>
          <a:xfrm>
            <a:off x="1641031" y="5829241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/>
              <a:t>Impl</a:t>
            </a:r>
            <a:r>
              <a:rPr lang="en-US" altLang="zh-CN" sz="2000" b="1" dirty="0"/>
              <a:t>. 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14337-2042-2FA3-18B4-DE31C43F2404}"/>
              </a:ext>
            </a:extLst>
          </p:cNvPr>
          <p:cNvSpPr/>
          <p:nvPr/>
        </p:nvSpPr>
        <p:spPr bwMode="auto">
          <a:xfrm>
            <a:off x="916911" y="2376860"/>
            <a:ext cx="5232965" cy="3452381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19" rIns="91440" bIns="45719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1. </a:t>
            </a:r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@Variable</a:t>
            </a:r>
            <a:r>
              <a:rPr lang="en-US" altLang="zh-CN" b="1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(“count”)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2. int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sentCount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= 0;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3. </a:t>
            </a:r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b="1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(“Process”)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4. public void process(Response resp)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5.    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6.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7. public void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unmapped_function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A39F4-6EF9-8238-B33F-E29B8FA24D43}"/>
              </a:ext>
            </a:extLst>
          </p:cNvPr>
          <p:cNvSpPr txBox="1"/>
          <p:nvPr/>
        </p:nvSpPr>
        <p:spPr>
          <a:xfrm>
            <a:off x="7150345" y="2734767"/>
            <a:ext cx="3324648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The corresponding state graph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341106-42C4-CEB8-9E95-9BA846C05B7E}"/>
              </a:ext>
            </a:extLst>
          </p:cNvPr>
          <p:cNvGrpSpPr/>
          <p:nvPr/>
        </p:nvGrpSpPr>
        <p:grpSpPr>
          <a:xfrm>
            <a:off x="8147071" y="3171567"/>
            <a:ext cx="1379220" cy="774944"/>
            <a:chOff x="8512831" y="2758440"/>
            <a:chExt cx="1379220" cy="77494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9D617D7-BC57-4A6B-4276-B170C6AE8DB8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6360FAA-7257-DD34-8AF9-7AC61F3F77A6}"/>
                    </a:ext>
                  </a:extLst>
                </p:cNvPr>
                <p:cNvSpPr txBox="1"/>
                <p:nvPr/>
              </p:nvSpPr>
              <p:spPr>
                <a:xfrm>
                  <a:off x="8602918" y="2881927"/>
                  <a:ext cx="119904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 algn="ctr"/>
                  <a:r>
                    <a:rPr lang="en-US" altLang="zh-CN" b="1" dirty="0"/>
                    <a:t>…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93BA7D-0493-0F8E-E963-62131328F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18" y="2881927"/>
                  <a:ext cx="1199046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3553" r="-1015" b="-2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61447A-5725-0AFD-CD00-5221405F1965}"/>
              </a:ext>
            </a:extLst>
          </p:cNvPr>
          <p:cNvGrpSpPr/>
          <p:nvPr/>
        </p:nvGrpSpPr>
        <p:grpSpPr>
          <a:xfrm>
            <a:off x="7333180" y="4383311"/>
            <a:ext cx="1379220" cy="774944"/>
            <a:chOff x="8512831" y="2758440"/>
            <a:chExt cx="1379220" cy="77494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4452681-84C1-5C88-518A-B67C2A98F59A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68D4686-CDB0-6AE7-A8DD-AC1411ED797C}"/>
                    </a:ext>
                  </a:extLst>
                </p:cNvPr>
                <p:cNvSpPr txBox="1"/>
                <p:nvPr/>
              </p:nvSpPr>
              <p:spPr>
                <a:xfrm>
                  <a:off x="9039388" y="2923367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3D22AF3-7B1F-B9CD-774E-855460135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388" y="2923367"/>
                  <a:ext cx="22923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53464B-972C-C295-F90E-E528E381A8D5}"/>
              </a:ext>
            </a:extLst>
          </p:cNvPr>
          <p:cNvGrpSpPr/>
          <p:nvPr/>
        </p:nvGrpSpPr>
        <p:grpSpPr>
          <a:xfrm>
            <a:off x="9095773" y="4383311"/>
            <a:ext cx="1379220" cy="774944"/>
            <a:chOff x="8512831" y="2758440"/>
            <a:chExt cx="1379220" cy="77494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5A6573-0E84-E9EF-30E5-C293921AFEBE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3EA2CF7-92DD-2BD6-78AF-577288BB8E01}"/>
                    </a:ext>
                  </a:extLst>
                </p:cNvPr>
                <p:cNvSpPr txBox="1"/>
                <p:nvPr/>
              </p:nvSpPr>
              <p:spPr>
                <a:xfrm>
                  <a:off x="9041769" y="2923366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F20186D-EF45-B39F-97D2-336A5D1D9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769" y="2923366"/>
                  <a:ext cx="22923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9B8740-4160-D11B-F4C6-C45D7D7079DD}"/>
              </a:ext>
            </a:extLst>
          </p:cNvPr>
          <p:cNvCxnSpPr>
            <a:cxnSpLocks/>
          </p:cNvCxnSpPr>
          <p:nvPr/>
        </p:nvCxnSpPr>
        <p:spPr>
          <a:xfrm>
            <a:off x="8763850" y="3946511"/>
            <a:ext cx="948702" cy="43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E8D4BA-F0BC-5F23-54BF-31B6F5F4D471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022790" y="3946511"/>
            <a:ext cx="813891" cy="43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F6B3E2-57CE-5190-0322-6147619CDC1F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7696684" y="5158255"/>
            <a:ext cx="326106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A68CF3-9B87-1773-0394-BCA98954AFBE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9464040" y="5158255"/>
            <a:ext cx="321343" cy="424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E13FCC-B6F1-F577-5929-2D49B92E2D3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785383" y="5158255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6FDAB5-801C-50C4-0646-C7CC34942EB4}"/>
              </a:ext>
            </a:extLst>
          </p:cNvPr>
          <p:cNvCxnSpPr>
            <a:cxnSpLocks/>
          </p:cNvCxnSpPr>
          <p:nvPr/>
        </p:nvCxnSpPr>
        <p:spPr>
          <a:xfrm>
            <a:off x="8024984" y="5153090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0">
            <a:extLst>
              <a:ext uri="{FF2B5EF4-FFF2-40B4-BE49-F238E27FC236}">
                <a16:creationId xmlns:a16="http://schemas.microsoft.com/office/drawing/2014/main" id="{A795E5B5-3CA5-9A04-9E61-73AFBD6DEE5D}"/>
              </a:ext>
            </a:extLst>
          </p:cNvPr>
          <p:cNvSpPr txBox="1"/>
          <p:nvPr/>
        </p:nvSpPr>
        <p:spPr>
          <a:xfrm>
            <a:off x="7482679" y="3849052"/>
            <a:ext cx="1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1" dirty="0">
                <a:ea typeface="微软雅黑" panose="020B0503020204020204" pitchFamily="34" charset="-122"/>
              </a:rPr>
              <a:t>Process</a:t>
            </a:r>
            <a:endParaRPr lang="zh-CN" altLang="en-US" b="1" i="1" dirty="0"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C4BE02FA-29F5-D39C-D184-C56D794198F3}"/>
              </a:ext>
            </a:extLst>
          </p:cNvPr>
          <p:cNvSpPr txBox="1"/>
          <p:nvPr/>
        </p:nvSpPr>
        <p:spPr>
          <a:xfrm>
            <a:off x="9270491" y="3812640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err="1">
                <a:ea typeface="微软雅黑" panose="020B0503020204020204" pitchFamily="34" charset="-122"/>
              </a:rPr>
              <a:t>OtherBehavior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556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A435E5-061F-2236-5752-B3010AED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When the code within a mapped action is modified, we should retest the corresponding state transitions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211896-5B13-2DFB-59A0-257966C2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Implementation Changes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C9071A-19F8-BE99-6C44-BD29FE273FEE}"/>
              </a:ext>
            </a:extLst>
          </p:cNvPr>
          <p:cNvSpPr txBox="1"/>
          <p:nvPr/>
        </p:nvSpPr>
        <p:spPr>
          <a:xfrm>
            <a:off x="1641031" y="5829241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/>
              <a:t>Impl</a:t>
            </a:r>
            <a:r>
              <a:rPr lang="en-US" altLang="zh-CN" sz="2000" b="1" dirty="0"/>
              <a:t>. </a:t>
            </a:r>
            <a:r>
              <a:rPr lang="zh-CN" altLang="en-US" sz="2000" b="1" dirty="0"/>
              <a:t>changes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A238D-EB83-04E8-1D67-5B6E04403DEF}"/>
              </a:ext>
            </a:extLst>
          </p:cNvPr>
          <p:cNvSpPr/>
          <p:nvPr/>
        </p:nvSpPr>
        <p:spPr bwMode="auto">
          <a:xfrm>
            <a:off x="916911" y="2376860"/>
            <a:ext cx="5232965" cy="3452381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19" rIns="91440" bIns="45719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1.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@Variable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(“count”)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2. int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sentCount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= 0;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3.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(“Process”)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4. public void process(Response resp)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5.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sentCount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+=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6.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7. public void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unmapped_function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74FE88-50CF-B687-6C1A-0E0395601756}"/>
              </a:ext>
            </a:extLst>
          </p:cNvPr>
          <p:cNvSpPr txBox="1"/>
          <p:nvPr/>
        </p:nvSpPr>
        <p:spPr>
          <a:xfrm>
            <a:off x="7150345" y="2734767"/>
            <a:ext cx="3324648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The corresponding state graph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EA8306-66ED-C0B7-98B5-BE4AA4FB71F9}"/>
              </a:ext>
            </a:extLst>
          </p:cNvPr>
          <p:cNvGrpSpPr/>
          <p:nvPr/>
        </p:nvGrpSpPr>
        <p:grpSpPr>
          <a:xfrm>
            <a:off x="8147071" y="3171567"/>
            <a:ext cx="1487136" cy="774944"/>
            <a:chOff x="8512831" y="2758440"/>
            <a:chExt cx="1487136" cy="77494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7832836-CCEC-8325-F2AE-6B8DD89675CF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7FC91F9-D5C7-F191-B748-14A572BE3780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119904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 algn="ctr"/>
                  <a:r>
                    <a:rPr lang="en-US" altLang="zh-CN" b="1" dirty="0"/>
                    <a:t>…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E31405F-D321-4F13-135C-BD4F49B1C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1199046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4082" r="-1531" b="-24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E5B3E9D-0D0B-8AB4-F74E-7D6116F0ECDA}"/>
              </a:ext>
            </a:extLst>
          </p:cNvPr>
          <p:cNvGrpSpPr/>
          <p:nvPr/>
        </p:nvGrpSpPr>
        <p:grpSpPr>
          <a:xfrm>
            <a:off x="7333180" y="4383311"/>
            <a:ext cx="1379220" cy="774944"/>
            <a:chOff x="8512831" y="2758440"/>
            <a:chExt cx="1379220" cy="77494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FF9085F-8816-70B3-0E71-B4FB325F280C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D375DEA-F717-7511-80AF-320979B0ED0A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FADB22C-F353-FA28-07BC-EC01D7EF1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3788" r="-1515" b="-98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8D10AD-6C16-D546-CE39-08F0D2B20C86}"/>
              </a:ext>
            </a:extLst>
          </p:cNvPr>
          <p:cNvGrpSpPr/>
          <p:nvPr/>
        </p:nvGrpSpPr>
        <p:grpSpPr>
          <a:xfrm>
            <a:off x="9095773" y="4383311"/>
            <a:ext cx="1379220" cy="774944"/>
            <a:chOff x="8512831" y="2758440"/>
            <a:chExt cx="1379220" cy="77494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962A03C-96B4-A9EB-8E92-168E73FDD0CA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5BB4EF7-A463-C52A-0E63-0DF7A9456CD8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A07A42D-F788-9916-0C4E-EDBF9400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3788" r="-1515" b="-98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62C61A-1D8C-79AA-23E1-25F75AEE9AEC}"/>
              </a:ext>
            </a:extLst>
          </p:cNvPr>
          <p:cNvCxnSpPr>
            <a:cxnSpLocks/>
          </p:cNvCxnSpPr>
          <p:nvPr/>
        </p:nvCxnSpPr>
        <p:spPr>
          <a:xfrm>
            <a:off x="8763850" y="3946511"/>
            <a:ext cx="948702" cy="43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A8E5AE-3B15-C3A4-E45E-43122FE29DEF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022790" y="3946511"/>
            <a:ext cx="813891" cy="43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02850D-5466-4D45-5E32-32FC306430CC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7696684" y="5158255"/>
            <a:ext cx="326106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C316DB9-7C56-47AD-2E62-15D0812B0A11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9464040" y="5158255"/>
            <a:ext cx="321343" cy="424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C23AE3-A2C8-FF44-1BB0-ED053C8005D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785383" y="5158255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2D22B8-3C60-999E-6DF8-640078D1F3DF}"/>
              </a:ext>
            </a:extLst>
          </p:cNvPr>
          <p:cNvCxnSpPr>
            <a:cxnSpLocks/>
          </p:cNvCxnSpPr>
          <p:nvPr/>
        </p:nvCxnSpPr>
        <p:spPr>
          <a:xfrm>
            <a:off x="8024984" y="5153090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0">
            <a:extLst>
              <a:ext uri="{FF2B5EF4-FFF2-40B4-BE49-F238E27FC236}">
                <a16:creationId xmlns:a16="http://schemas.microsoft.com/office/drawing/2014/main" id="{EA277D28-DB1E-553F-30B7-ADE3558BB4FA}"/>
              </a:ext>
            </a:extLst>
          </p:cNvPr>
          <p:cNvSpPr txBox="1"/>
          <p:nvPr/>
        </p:nvSpPr>
        <p:spPr>
          <a:xfrm>
            <a:off x="7482679" y="3849052"/>
            <a:ext cx="1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1" dirty="0">
                <a:solidFill>
                  <a:srgbClr val="FF0000"/>
                </a:solidFill>
                <a:ea typeface="微软雅黑" panose="020B0503020204020204" pitchFamily="34" charset="-122"/>
              </a:rPr>
              <a:t>Process</a:t>
            </a:r>
            <a:endParaRPr lang="zh-CN" altLang="en-US" b="1" i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E4CA90DA-CF73-7226-8CC8-77A367A6B4FD}"/>
              </a:ext>
            </a:extLst>
          </p:cNvPr>
          <p:cNvSpPr txBox="1"/>
          <p:nvPr/>
        </p:nvSpPr>
        <p:spPr>
          <a:xfrm>
            <a:off x="9270491" y="3812640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err="1">
                <a:ea typeface="微软雅黑" panose="020B0503020204020204" pitchFamily="34" charset="-122"/>
              </a:rPr>
              <a:t>OtherBehavior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0E4FB96F-EC6F-E22B-6CE5-005C2DE9C6D6}"/>
              </a:ext>
            </a:extLst>
          </p:cNvPr>
          <p:cNvSpPr/>
          <p:nvPr/>
        </p:nvSpPr>
        <p:spPr bwMode="gray">
          <a:xfrm>
            <a:off x="4062972" y="4352110"/>
            <a:ext cx="2470278" cy="521990"/>
          </a:xfrm>
          <a:prstGeom prst="wedgeRoundRectCallout">
            <a:avLst>
              <a:gd name="adj1" fmla="val -52809"/>
              <a:gd name="adj2" fmla="val -84692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zh-CN" i="1" dirty="0"/>
              <a:t>Modify the code within a mapped action</a:t>
            </a:r>
          </a:p>
        </p:txBody>
      </p:sp>
    </p:spTree>
    <p:extLst>
      <p:ext uri="{BB962C8B-B14F-4D97-AF65-F5344CB8AC3E}">
        <p14:creationId xmlns:p14="http://schemas.microsoft.com/office/powerpoint/2010/main" val="683951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52F7EE-080A-6435-C4D6-5141D956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/>
              <a:t>When the code outside the mapped actions is modified, we cannot test such changes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DD6303-760E-9DF0-2F8E-75883D97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Implementation Changes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37746D-BEF8-14A3-D68A-A210E916A169}"/>
              </a:ext>
            </a:extLst>
          </p:cNvPr>
          <p:cNvSpPr txBox="1"/>
          <p:nvPr/>
        </p:nvSpPr>
        <p:spPr>
          <a:xfrm>
            <a:off x="1641031" y="5829241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/>
              <a:t>Impl</a:t>
            </a:r>
            <a:r>
              <a:rPr lang="en-US" altLang="zh-CN" sz="2000" b="1" dirty="0"/>
              <a:t>. </a:t>
            </a:r>
            <a:r>
              <a:rPr lang="zh-CN" altLang="en-US" sz="2000" b="1" dirty="0"/>
              <a:t>changes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0ADE4D-C70F-56D3-8270-F2862FDCD7C5}"/>
              </a:ext>
            </a:extLst>
          </p:cNvPr>
          <p:cNvSpPr/>
          <p:nvPr/>
        </p:nvSpPr>
        <p:spPr bwMode="auto">
          <a:xfrm>
            <a:off x="916911" y="2376860"/>
            <a:ext cx="5232965" cy="3452381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19" rIns="91440" bIns="45719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1.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@Variable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(“count”)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2. int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sentCount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= 0;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3.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(“Process”)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4. public void process(Response resp)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5.    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6.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7. public void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unmapped_function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0E63F-318B-89CB-F3DD-E202BB34E79C}"/>
              </a:ext>
            </a:extLst>
          </p:cNvPr>
          <p:cNvSpPr txBox="1"/>
          <p:nvPr/>
        </p:nvSpPr>
        <p:spPr>
          <a:xfrm>
            <a:off x="7150345" y="2734767"/>
            <a:ext cx="3324648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The corresponding state graph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CA0A42-5285-321E-C125-9E7CD20C1AE1}"/>
              </a:ext>
            </a:extLst>
          </p:cNvPr>
          <p:cNvGrpSpPr/>
          <p:nvPr/>
        </p:nvGrpSpPr>
        <p:grpSpPr>
          <a:xfrm>
            <a:off x="8147071" y="3171567"/>
            <a:ext cx="1438277" cy="774944"/>
            <a:chOff x="8512831" y="2758440"/>
            <a:chExt cx="1438277" cy="77494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559338B-71A9-9842-3028-9C2B554F2076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291AAE-2B1B-E38E-9A35-241AC06B2CB2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115018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dirty="0"/>
                </a:p>
                <a:p>
                  <a:pPr algn="ctr"/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F9AAE99-E22E-6C00-0F90-C030B47D8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1150187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3723" r="-1596" b="-24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E0E3A3-D501-22F9-DF3B-182115879D1F}"/>
              </a:ext>
            </a:extLst>
          </p:cNvPr>
          <p:cNvGrpSpPr/>
          <p:nvPr/>
        </p:nvGrpSpPr>
        <p:grpSpPr>
          <a:xfrm>
            <a:off x="7333180" y="4383311"/>
            <a:ext cx="1379220" cy="774944"/>
            <a:chOff x="8512831" y="2758440"/>
            <a:chExt cx="1379220" cy="77494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7483487-C592-1ED1-DD54-515E001763F6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0D6F356-8143-489B-214B-624609AC6374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FADB22C-F353-FA28-07BC-EC01D7EF1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3788" r="-1515" b="-98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C19872-D31D-05B8-CA6F-6B1813D16447}"/>
              </a:ext>
            </a:extLst>
          </p:cNvPr>
          <p:cNvGrpSpPr/>
          <p:nvPr/>
        </p:nvGrpSpPr>
        <p:grpSpPr>
          <a:xfrm>
            <a:off x="9095773" y="4383311"/>
            <a:ext cx="1379220" cy="774944"/>
            <a:chOff x="8512831" y="2758440"/>
            <a:chExt cx="1379220" cy="77494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F3F9006-2C89-0097-3D53-B908B2B54570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DF3267A-C0B9-31E2-BF98-8A2D24FB86AF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A07A42D-F788-9916-0C4E-EDBF9400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3788" r="-1515" b="-98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FBC3BB-935C-A0E2-0E1C-55BD6F057836}"/>
              </a:ext>
            </a:extLst>
          </p:cNvPr>
          <p:cNvCxnSpPr>
            <a:cxnSpLocks/>
          </p:cNvCxnSpPr>
          <p:nvPr/>
        </p:nvCxnSpPr>
        <p:spPr>
          <a:xfrm>
            <a:off x="8763850" y="3946511"/>
            <a:ext cx="948702" cy="43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20B2FC-F475-4C44-B724-2E9DFCB591C0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022790" y="3946511"/>
            <a:ext cx="813891" cy="43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65B204-70ED-04CD-77FC-F3C25391DB07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7696684" y="5158255"/>
            <a:ext cx="326106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A7E17E-E72F-AA72-D19D-8EB4AD89DC72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9464040" y="5158255"/>
            <a:ext cx="321343" cy="424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43FFFE-6025-355C-1912-225F69FEA0D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785383" y="5158255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C0F18D9-7F09-1C4D-8CA7-409644232E08}"/>
              </a:ext>
            </a:extLst>
          </p:cNvPr>
          <p:cNvCxnSpPr>
            <a:cxnSpLocks/>
          </p:cNvCxnSpPr>
          <p:nvPr/>
        </p:nvCxnSpPr>
        <p:spPr>
          <a:xfrm>
            <a:off x="8024984" y="5153090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0">
            <a:extLst>
              <a:ext uri="{FF2B5EF4-FFF2-40B4-BE49-F238E27FC236}">
                <a16:creationId xmlns:a16="http://schemas.microsoft.com/office/drawing/2014/main" id="{87F34F95-35BB-A6DC-1DDE-491B4D392ECD}"/>
              </a:ext>
            </a:extLst>
          </p:cNvPr>
          <p:cNvSpPr txBox="1"/>
          <p:nvPr/>
        </p:nvSpPr>
        <p:spPr>
          <a:xfrm>
            <a:off x="7482679" y="3849052"/>
            <a:ext cx="1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ea typeface="微软雅黑" panose="020B0503020204020204" pitchFamily="34" charset="-122"/>
              </a:rPr>
              <a:t>Process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2ECFC695-2702-884E-CEBC-402CBC6B0507}"/>
              </a:ext>
            </a:extLst>
          </p:cNvPr>
          <p:cNvSpPr txBox="1"/>
          <p:nvPr/>
        </p:nvSpPr>
        <p:spPr>
          <a:xfrm>
            <a:off x="9270491" y="3812640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err="1">
                <a:ea typeface="微软雅黑" panose="020B0503020204020204" pitchFamily="34" charset="-122"/>
              </a:rPr>
              <a:t>OtherBehavior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E2D91B03-BBD0-3694-D0ED-172E4728371C}"/>
              </a:ext>
            </a:extLst>
          </p:cNvPr>
          <p:cNvSpPr/>
          <p:nvPr/>
        </p:nvSpPr>
        <p:spPr bwMode="gray">
          <a:xfrm>
            <a:off x="5012400" y="5994168"/>
            <a:ext cx="2608869" cy="670374"/>
          </a:xfrm>
          <a:prstGeom prst="wedgeRoundRectCallout">
            <a:avLst>
              <a:gd name="adj1" fmla="val -26785"/>
              <a:gd name="adj2" fmla="val -15508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zh-CN" i="1" dirty="0"/>
              <a:t>Modify the code outside the mapped actions</a:t>
            </a: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FDDBD385-8451-9125-38A7-BE52127F2290}"/>
              </a:ext>
            </a:extLst>
          </p:cNvPr>
          <p:cNvSpPr/>
          <p:nvPr/>
        </p:nvSpPr>
        <p:spPr bwMode="gray">
          <a:xfrm>
            <a:off x="8657733" y="5752297"/>
            <a:ext cx="2608869" cy="954107"/>
          </a:xfrm>
          <a:prstGeom prst="wedgeRoundRectCallout">
            <a:avLst>
              <a:gd name="adj1" fmla="val -31113"/>
              <a:gd name="adj2" fmla="val -908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zh-CN" b="1" dirty="0"/>
              <a:t>We cannot obtain the corresponding testing oracles!</a:t>
            </a:r>
          </a:p>
        </p:txBody>
      </p:sp>
    </p:spTree>
    <p:extLst>
      <p:ext uri="{BB962C8B-B14F-4D97-AF65-F5344CB8AC3E}">
        <p14:creationId xmlns:p14="http://schemas.microsoft.com/office/powerpoint/2010/main" val="2740779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95F2A6-1999-04A3-CFC6-A0B9903B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When the code outside the mapped actions is modified, we cannot test such changes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62BE22-7090-6F44-1F87-4157F446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Implementation Changes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7B28E9-CEA9-EFF8-CDF0-218732C1775C}"/>
              </a:ext>
            </a:extLst>
          </p:cNvPr>
          <p:cNvSpPr txBox="1"/>
          <p:nvPr/>
        </p:nvSpPr>
        <p:spPr>
          <a:xfrm>
            <a:off x="1641031" y="5829241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/>
              <a:t>Impl</a:t>
            </a:r>
            <a:r>
              <a:rPr lang="en-US" altLang="zh-CN" sz="2000" b="1" dirty="0"/>
              <a:t>. </a:t>
            </a:r>
            <a:r>
              <a:rPr lang="zh-CN" altLang="en-US" sz="2000" b="1" dirty="0"/>
              <a:t>changes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D8227C-1BF6-CB02-ABC2-C7F61C87C3E3}"/>
              </a:ext>
            </a:extLst>
          </p:cNvPr>
          <p:cNvSpPr/>
          <p:nvPr/>
        </p:nvSpPr>
        <p:spPr bwMode="auto">
          <a:xfrm>
            <a:off x="916911" y="2376860"/>
            <a:ext cx="5232965" cy="3452381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19" rIns="91440" bIns="45719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1.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@Variable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(“count”)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2. int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sentCount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= 0;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3.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(“Process”)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4. public void process(Response resp)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5.    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6.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7. public void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unmapped_function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EAC412-0237-54BB-7F45-96E640867C92}"/>
              </a:ext>
            </a:extLst>
          </p:cNvPr>
          <p:cNvSpPr txBox="1"/>
          <p:nvPr/>
        </p:nvSpPr>
        <p:spPr>
          <a:xfrm>
            <a:off x="7150345" y="2734767"/>
            <a:ext cx="3324648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The corresponding state graph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3AC66A-CE46-3646-F0B6-B1D3EEB7E879}"/>
              </a:ext>
            </a:extLst>
          </p:cNvPr>
          <p:cNvGrpSpPr/>
          <p:nvPr/>
        </p:nvGrpSpPr>
        <p:grpSpPr>
          <a:xfrm>
            <a:off x="8147071" y="3171567"/>
            <a:ext cx="1438277" cy="774944"/>
            <a:chOff x="8512831" y="2758440"/>
            <a:chExt cx="1438277" cy="77494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56FD611-09D1-149A-8B61-5D4D670F52D0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BD74647-3045-16DD-E496-57312AE174F5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115018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dirty="0"/>
                </a:p>
                <a:p>
                  <a:pPr algn="ctr"/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A357A89-CFCB-A48D-71CE-CAB2508EA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1150187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3723" r="-1596" b="-24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781404-EAFB-71B1-C301-E17DE7159188}"/>
              </a:ext>
            </a:extLst>
          </p:cNvPr>
          <p:cNvGrpSpPr/>
          <p:nvPr/>
        </p:nvGrpSpPr>
        <p:grpSpPr>
          <a:xfrm>
            <a:off x="7333180" y="4383311"/>
            <a:ext cx="1379220" cy="774944"/>
            <a:chOff x="8512831" y="2758440"/>
            <a:chExt cx="1379220" cy="77494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E79B167-DF9B-921D-5805-3ED27237F3F2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0F68785-786B-7614-A4F1-7B49EF84891E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FADB22C-F353-FA28-07BC-EC01D7EF1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3788" r="-1515" b="-98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5FF55F-2C36-8E4F-B1DF-E9865928DB4C}"/>
              </a:ext>
            </a:extLst>
          </p:cNvPr>
          <p:cNvGrpSpPr/>
          <p:nvPr/>
        </p:nvGrpSpPr>
        <p:grpSpPr>
          <a:xfrm>
            <a:off x="9095773" y="4383311"/>
            <a:ext cx="1379220" cy="774944"/>
            <a:chOff x="8512831" y="2758440"/>
            <a:chExt cx="1379220" cy="77494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D03F7C1-6A8A-D5B7-C807-9268C7AFF478}"/>
                </a:ext>
              </a:extLst>
            </p:cNvPr>
            <p:cNvSpPr/>
            <p:nvPr/>
          </p:nvSpPr>
          <p:spPr>
            <a:xfrm>
              <a:off x="8512831" y="2758440"/>
              <a:ext cx="1379220" cy="7749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400" b="1" i="1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5726CA8-6528-2B97-DA6C-BF043212ECE9}"/>
                    </a:ext>
                  </a:extLst>
                </p:cNvPr>
                <p:cNvSpPr txBox="1"/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en-US" altLang="zh-CN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=…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A07A42D-F788-9916-0C4E-EDBF9400F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921" y="2860029"/>
                  <a:ext cx="80304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3788" r="-1515" b="-98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C88F00F-1FE1-61C8-3A58-017CEE959205}"/>
              </a:ext>
            </a:extLst>
          </p:cNvPr>
          <p:cNvCxnSpPr>
            <a:cxnSpLocks/>
          </p:cNvCxnSpPr>
          <p:nvPr/>
        </p:nvCxnSpPr>
        <p:spPr>
          <a:xfrm>
            <a:off x="8763850" y="3946511"/>
            <a:ext cx="948702" cy="43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A796BE-C436-A90E-1856-35F56D733997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8022790" y="3946511"/>
            <a:ext cx="813891" cy="43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C2CCA2-5A27-27A6-CDA5-FA1DB65C5BA9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7696684" y="5158255"/>
            <a:ext cx="326106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9FB110E-07A0-BC9A-27B3-FAEC814CF651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9464040" y="5158255"/>
            <a:ext cx="321343" cy="424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990EF39-3A11-4496-A417-9CF36189EC1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785383" y="5158255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6854FBE-B26D-C207-00C8-98A8EFBB4017}"/>
              </a:ext>
            </a:extLst>
          </p:cNvPr>
          <p:cNvCxnSpPr>
            <a:cxnSpLocks/>
          </p:cNvCxnSpPr>
          <p:nvPr/>
        </p:nvCxnSpPr>
        <p:spPr>
          <a:xfrm>
            <a:off x="8024984" y="5153090"/>
            <a:ext cx="401520" cy="357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0">
            <a:extLst>
              <a:ext uri="{FF2B5EF4-FFF2-40B4-BE49-F238E27FC236}">
                <a16:creationId xmlns:a16="http://schemas.microsoft.com/office/drawing/2014/main" id="{8CDB1085-0412-983E-61F5-3F767B27C57F}"/>
              </a:ext>
            </a:extLst>
          </p:cNvPr>
          <p:cNvSpPr txBox="1"/>
          <p:nvPr/>
        </p:nvSpPr>
        <p:spPr>
          <a:xfrm>
            <a:off x="7482679" y="3849052"/>
            <a:ext cx="11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ea typeface="微软雅黑" panose="020B0503020204020204" pitchFamily="34" charset="-122"/>
              </a:rPr>
              <a:t>Process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1F4E5E20-6ABB-FF6F-F0B2-294049CE258F}"/>
              </a:ext>
            </a:extLst>
          </p:cNvPr>
          <p:cNvSpPr txBox="1"/>
          <p:nvPr/>
        </p:nvSpPr>
        <p:spPr>
          <a:xfrm>
            <a:off x="9270491" y="3812640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err="1">
                <a:ea typeface="微软雅黑" panose="020B0503020204020204" pitchFamily="34" charset="-122"/>
              </a:rPr>
              <a:t>OtherBehavior</a:t>
            </a:r>
            <a:endParaRPr lang="zh-CN" altLang="en-US" i="1" dirty="0">
              <a:ea typeface="微软雅黑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DF5AD7A-E24F-CE4D-528D-FDA1521E2B6D}"/>
              </a:ext>
            </a:extLst>
          </p:cNvPr>
          <p:cNvSpPr/>
          <p:nvPr/>
        </p:nvSpPr>
        <p:spPr bwMode="gray">
          <a:xfrm>
            <a:off x="5012400" y="5994168"/>
            <a:ext cx="2608869" cy="670374"/>
          </a:xfrm>
          <a:prstGeom prst="wedgeRoundRectCallout">
            <a:avLst>
              <a:gd name="adj1" fmla="val -26785"/>
              <a:gd name="adj2" fmla="val -15508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zh-CN" i="1" dirty="0"/>
              <a:t>Modify the code outside the mapped actions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0C3DD4E-DA28-1256-7613-91245EF7A0ED}"/>
              </a:ext>
            </a:extLst>
          </p:cNvPr>
          <p:cNvSpPr txBox="1"/>
          <p:nvPr/>
        </p:nvSpPr>
        <p:spPr>
          <a:xfrm>
            <a:off x="970523" y="4678826"/>
            <a:ext cx="270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@Action(“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Unmapped</a:t>
            </a:r>
            <a:r>
              <a:rPr lang="en-US" altLang="zh-CN" b="1" dirty="0">
                <a:solidFill>
                  <a:srgbClr val="FF0000"/>
                </a:solidFill>
              </a:rPr>
              <a:t>”)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4442AC-5B3F-8F80-8DB3-CCC3F92E9258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785383" y="5158255"/>
            <a:ext cx="1356750" cy="351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0">
            <a:extLst>
              <a:ext uri="{FF2B5EF4-FFF2-40B4-BE49-F238E27FC236}">
                <a16:creationId xmlns:a16="http://schemas.microsoft.com/office/drawing/2014/main" id="{631B3CB8-9439-5440-2D76-13C0C30208A2}"/>
              </a:ext>
            </a:extLst>
          </p:cNvPr>
          <p:cNvSpPr txBox="1"/>
          <p:nvPr/>
        </p:nvSpPr>
        <p:spPr>
          <a:xfrm>
            <a:off x="10351272" y="4958743"/>
            <a:ext cx="174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1" dirty="0">
                <a:solidFill>
                  <a:srgbClr val="FF0000"/>
                </a:solidFill>
                <a:ea typeface="微软雅黑" panose="020B0503020204020204" pitchFamily="34" charset="-122"/>
              </a:rPr>
              <a:t>Unmapped</a:t>
            </a:r>
            <a:endParaRPr lang="zh-CN" altLang="en-US" b="1" i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DD448D-BC55-97EA-F6B8-9D7A5C481103}"/>
              </a:ext>
            </a:extLst>
          </p:cNvPr>
          <p:cNvGrpSpPr/>
          <p:nvPr/>
        </p:nvGrpSpPr>
        <p:grpSpPr>
          <a:xfrm>
            <a:off x="3157837" y="2894426"/>
            <a:ext cx="2991718" cy="1488885"/>
            <a:chOff x="945647" y="2094203"/>
            <a:chExt cx="1467539" cy="974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9D05304A-BDBA-EBB6-B97C-F4DFE91714DC}"/>
                    </a:ext>
                  </a:extLst>
                </p:cNvPr>
                <p:cNvSpPr/>
                <p:nvPr/>
              </p:nvSpPr>
              <p:spPr>
                <a:xfrm>
                  <a:off x="945647" y="2094205"/>
                  <a:ext cx="1467539" cy="9746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     VARIABLE                            </a:t>
                  </a:r>
                  <a:r>
                    <a:rPr lang="en-US" altLang="zh-CN" sz="1600" i="1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i="1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        Process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a14:m>
                  <a:r>
                    <a:rPr lang="en-US" altLang="zh-CN" sz="1600" i="1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i="1" dirty="0">
                      <a:solidFill>
                        <a:srgbClr val="FF0000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   </a:t>
                  </a:r>
                  <a:r>
                    <a:rPr lang="en-US" altLang="zh-CN" sz="1600" b="1" i="1" dirty="0">
                      <a:solidFill>
                        <a:srgbClr val="FF0000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Unmapped</a:t>
                  </a:r>
                  <a:r>
                    <a:rPr lang="en-US" altLang="zh-CN" sz="1600" i="1" dirty="0">
                      <a:solidFill>
                        <a:srgbClr val="FF0000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a14:m>
                  <a:endParaRPr lang="en-US" altLang="zh-CN" sz="1600" i="1" dirty="0">
                    <a:solidFill>
                      <a:srgbClr val="FF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600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Next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zh-CN" altLang="en-US" sz="1600" dirty="0">
                      <a:latin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  <a:r>
                    <a:rPr lang="en-US" altLang="zh-CN" sz="1600" i="1" dirty="0"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Process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latin typeface="lato" panose="020F0502020204030203" pitchFamily="34" charset="0"/>
                      <a:cs typeface="lato" panose="020F0502020204030203" pitchFamily="34" charset="0"/>
                    </a:rPr>
                    <a:t>              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zh-CN" altLang="en-US" sz="1600" dirty="0">
                      <a:latin typeface="lato" panose="020F0502020204030203" pitchFamily="34" charset="0"/>
                      <a:cs typeface="lato" panose="020F0502020204030203" pitchFamily="34" charset="0"/>
                    </a:rPr>
                    <a:t> </a:t>
                  </a:r>
                  <a:r>
                    <a:rPr lang="en-US" altLang="zh-CN" sz="1600" b="1" i="1" dirty="0">
                      <a:solidFill>
                        <a:srgbClr val="FF0000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Unmapped</a:t>
                  </a:r>
                  <a:endParaRPr lang="zh-CN" altLang="en-US" sz="1600" b="1" dirty="0">
                    <a:solidFill>
                      <a:srgbClr val="FF0000"/>
                    </a:solidFill>
                    <a:latin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0B0F372-1EE0-D76B-2A1B-D299E53E8F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47" y="2094205"/>
                  <a:ext cx="1467539" cy="974690"/>
                </a:xfrm>
                <a:prstGeom prst="rect">
                  <a:avLst/>
                </a:prstGeom>
                <a:blipFill>
                  <a:blip r:embed="rId6"/>
                  <a:stretch>
                    <a:fillRect l="-1018" r="-3870" b="-77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21DB8ABF-2358-50DC-A502-021AD1299D2D}"/>
                </a:ext>
              </a:extLst>
            </p:cNvPr>
            <p:cNvSpPr/>
            <p:nvPr/>
          </p:nvSpPr>
          <p:spPr>
            <a:xfrm>
              <a:off x="1744973" y="2347733"/>
              <a:ext cx="606146" cy="159554"/>
            </a:xfrm>
            <a:prstGeom prst="round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4CD4C4-F28C-73E7-B7BC-3B328860ED8A}"/>
                </a:ext>
              </a:extLst>
            </p:cNvPr>
            <p:cNvSpPr/>
            <p:nvPr/>
          </p:nvSpPr>
          <p:spPr>
            <a:xfrm>
              <a:off x="1744972" y="2521676"/>
              <a:ext cx="606146" cy="159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795FBA-9904-BA83-A40C-E596486F7677}"/>
                </a:ext>
              </a:extLst>
            </p:cNvPr>
            <p:cNvSpPr txBox="1"/>
            <p:nvPr/>
          </p:nvSpPr>
          <p:spPr>
            <a:xfrm>
              <a:off x="1744972" y="2094203"/>
              <a:ext cx="268149" cy="218711"/>
            </a:xfrm>
            <a:prstGeom prst="roundRect">
              <a:avLst/>
            </a:prstGeom>
            <a:solidFill>
              <a:srgbClr val="F8931D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Var</a:t>
              </a:r>
              <a:r>
                <a:rPr lang="en-US" altLang="zh-CN" sz="1400" i="1" baseline="-25000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1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6A55DF-1230-F1C0-795E-95FFAD0657FD}"/>
                </a:ext>
              </a:extLst>
            </p:cNvPr>
            <p:cNvSpPr txBox="1"/>
            <p:nvPr/>
          </p:nvSpPr>
          <p:spPr>
            <a:xfrm>
              <a:off x="2021863" y="2094203"/>
              <a:ext cx="329257" cy="218711"/>
            </a:xfrm>
            <a:prstGeom prst="roundRect">
              <a:avLst/>
            </a:prstGeom>
            <a:solidFill>
              <a:srgbClr val="F8931D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bg1"/>
                  </a:solidFill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rPr>
                <a:t>count</a:t>
              </a:r>
              <a:endParaRPr lang="en-US" altLang="zh-CN" sz="1400" i="1" baseline="-250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567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4E2CCE-D8D3-EB6C-5054-169A9BF0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384995"/>
          </a:xfrm>
        </p:spPr>
        <p:txBody>
          <a:bodyPr/>
          <a:lstStyle/>
          <a:p>
            <a:r>
              <a:rPr lang="en-US" altLang="zh-CN" dirty="0"/>
              <a:t>We organize the two code versions into abstract syntax trees and perform static analysis to identify code changes within mapped actions.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A3BC72-7A69-A407-F3F7-28A354C0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Implementation Changes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D74A0E2-7B95-E2EE-82EA-DD5085336CF5}"/>
              </a:ext>
            </a:extLst>
          </p:cNvPr>
          <p:cNvSpPr/>
          <p:nvPr/>
        </p:nvSpPr>
        <p:spPr>
          <a:xfrm>
            <a:off x="6772052" y="3364513"/>
            <a:ext cx="3346164" cy="46406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err="1"/>
              <a:t>handleRequestVoteRequest</a:t>
            </a:r>
            <a:r>
              <a:rPr lang="en-US" altLang="zh-CN" sz="1800" dirty="0"/>
              <a:t>(…);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6DE142-E383-78B3-8008-A71A614D240B}"/>
              </a:ext>
            </a:extLst>
          </p:cNvPr>
          <p:cNvSpPr/>
          <p:nvPr/>
        </p:nvSpPr>
        <p:spPr>
          <a:xfrm>
            <a:off x="6572062" y="2564776"/>
            <a:ext cx="3546154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 </a:t>
            </a:r>
            <a:r>
              <a:rPr lang="en-US" altLang="zh-CN" dirty="0" err="1"/>
              <a:t>RaftConsensusServiceImpl</a:t>
            </a:r>
            <a:endParaRPr lang="en-US" altLang="zh-CN" sz="1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B9E8EA-BA5B-B8CD-F87E-DD1317542F2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8345139" y="2938873"/>
            <a:ext cx="99995" cy="4256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6D4F19D-E558-EDDE-6B0A-0B4A7C2990AE}"/>
              </a:ext>
            </a:extLst>
          </p:cNvPr>
          <p:cNvSpPr/>
          <p:nvPr/>
        </p:nvSpPr>
        <p:spPr>
          <a:xfrm>
            <a:off x="6670174" y="4305761"/>
            <a:ext cx="2344286" cy="46406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/>
              <a:t>stepdown(</a:t>
            </a:r>
            <a:r>
              <a:rPr lang="en-US" altLang="zh-CN" sz="1800" dirty="0" err="1"/>
              <a:t>newTerm</a:t>
            </a:r>
            <a:r>
              <a:rPr lang="en-US" altLang="zh-CN" sz="1800" dirty="0"/>
              <a:t>);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697F27-8144-C0F0-5F30-022C7DE1DC77}"/>
              </a:ext>
            </a:extLst>
          </p:cNvPr>
          <p:cNvSpPr/>
          <p:nvPr/>
        </p:nvSpPr>
        <p:spPr>
          <a:xfrm>
            <a:off x="9081093" y="4204444"/>
            <a:ext cx="2885500" cy="66763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votedFor</a:t>
            </a:r>
            <a:r>
              <a:rPr lang="en-US" altLang="zh-CN" dirty="0"/>
              <a:t> = </a:t>
            </a:r>
            <a:r>
              <a:rPr lang="en-US" altLang="zh-CN" dirty="0" err="1"/>
              <a:t>newVotedFor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…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3744167-832A-790D-AD90-639DF4F1D5C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842317" y="3828577"/>
            <a:ext cx="602817" cy="4771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7FCE98-CF54-F3EC-440D-6E17CCFEF17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45134" y="3828577"/>
            <a:ext cx="2078709" cy="3758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993A760-4C3E-CF48-AC17-C986E5D3B7E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559634" y="5520054"/>
            <a:ext cx="0" cy="4101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B6A194-E68B-48BC-FC4B-EC47B0E94BAB}"/>
              </a:ext>
            </a:extLst>
          </p:cNvPr>
          <p:cNvSpPr/>
          <p:nvPr/>
        </p:nvSpPr>
        <p:spPr>
          <a:xfrm>
            <a:off x="2529835" y="3364513"/>
            <a:ext cx="4140339" cy="46406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@Action</a:t>
            </a:r>
            <a:r>
              <a:rPr lang="en-US" altLang="zh-CN" dirty="0">
                <a:solidFill>
                  <a:schemeClr val="tx1"/>
                </a:solidFill>
              </a:rPr>
              <a:t>(H</a:t>
            </a:r>
            <a:r>
              <a:rPr lang="en-US" altLang="zh-CN" sz="1800" dirty="0">
                <a:solidFill>
                  <a:schemeClr val="tx1"/>
                </a:solidFill>
              </a:rPr>
              <a:t>andleRequestVoteRequest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C464A36-F95A-CC89-8B46-2B9B041615C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00005" y="2938873"/>
            <a:ext cx="3745134" cy="4256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34A2349-593D-2AD1-6ACC-44824BFBF6D4}"/>
              </a:ext>
            </a:extLst>
          </p:cNvPr>
          <p:cNvSpPr/>
          <p:nvPr/>
        </p:nvSpPr>
        <p:spPr>
          <a:xfrm>
            <a:off x="2349913" y="4203809"/>
            <a:ext cx="2045370" cy="3740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 </a:t>
            </a:r>
            <a:r>
              <a:rPr lang="en-US" altLang="zh-CN" dirty="0" err="1"/>
              <a:t>RaftNode</a:t>
            </a:r>
            <a:endParaRPr lang="en-US" altLang="zh-CN" sz="18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452B48-8B94-20E7-C559-EA38E4068B88}"/>
              </a:ext>
            </a:extLst>
          </p:cNvPr>
          <p:cNvSpPr/>
          <p:nvPr/>
        </p:nvSpPr>
        <p:spPr>
          <a:xfrm>
            <a:off x="2639087" y="5056889"/>
            <a:ext cx="1544291" cy="46406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/>
              <a:t>int </a:t>
            </a:r>
            <a:r>
              <a:rPr lang="en-US" altLang="zh-CN" sz="1800" dirty="0" err="1"/>
              <a:t>votedFor</a:t>
            </a:r>
            <a:r>
              <a:rPr lang="en-US" altLang="zh-CN" sz="1800" dirty="0"/>
              <a:t>;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E44C33-93E1-D626-F47A-52AFC1099B0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372598" y="4577906"/>
            <a:ext cx="38635" cy="4789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AF9349A-2361-4E4D-7719-E75A6CDEF8A4}"/>
              </a:ext>
            </a:extLst>
          </p:cNvPr>
          <p:cNvSpPr/>
          <p:nvPr/>
        </p:nvSpPr>
        <p:spPr>
          <a:xfrm>
            <a:off x="196878" y="5022999"/>
            <a:ext cx="2332957" cy="46406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@Variable</a:t>
            </a:r>
            <a:r>
              <a:rPr lang="en-US" altLang="zh-CN" b="1" dirty="0">
                <a:solidFill>
                  <a:schemeClr val="tx1"/>
                </a:solidFill>
              </a:rPr>
              <a:t>(votedFor)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50411A-56DA-6D85-1EBC-E234C2ABAC5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363357" y="4577906"/>
            <a:ext cx="2009241" cy="4450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AEA26A0-37BB-0895-1319-182E9548E903}"/>
              </a:ext>
            </a:extLst>
          </p:cNvPr>
          <p:cNvSpPr/>
          <p:nvPr/>
        </p:nvSpPr>
        <p:spPr>
          <a:xfrm>
            <a:off x="4476950" y="5055990"/>
            <a:ext cx="2165368" cy="46406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/>
              <a:t>stepdown(int term)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D335AF5-9F75-9FD6-5ABD-CD2F00E01CA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3372598" y="4577906"/>
            <a:ext cx="2187036" cy="478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1E8631C5-25AC-7AC0-1CE7-9BD49C4C975B}"/>
              </a:ext>
            </a:extLst>
          </p:cNvPr>
          <p:cNvCxnSpPr>
            <a:cxnSpLocks/>
            <a:stCxn id="7" idx="2"/>
            <a:endCxn id="19" idx="3"/>
          </p:cNvCxnSpPr>
          <p:nvPr/>
        </p:nvCxnSpPr>
        <p:spPr>
          <a:xfrm rot="5400000">
            <a:off x="6983220" y="4428924"/>
            <a:ext cx="518197" cy="1199999"/>
          </a:xfrm>
          <a:prstGeom prst="curvedConnector2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E5D900A-85D8-5ACA-6D8C-7B10B2D460B2}"/>
              </a:ext>
            </a:extLst>
          </p:cNvPr>
          <p:cNvSpPr txBox="1"/>
          <p:nvPr/>
        </p:nvSpPr>
        <p:spPr>
          <a:xfrm>
            <a:off x="7786028" y="5008023"/>
            <a:ext cx="4201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The logic related to the variable </a:t>
            </a:r>
            <a:r>
              <a:rPr lang="en-US" altLang="zh-CN" sz="2000" b="1" i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votedFor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has been modified in the action </a:t>
            </a:r>
            <a:r>
              <a:rPr lang="en-US" altLang="zh-CN" sz="2000" i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HandleRequestVoteRequest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1441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1BF542-16C1-D80F-6D4A-D7214A9F7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Large-scale distributed systems have become the cornerstone of many important applications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61C6D2-92AE-544D-4405-947EC9C8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 Systems</a:t>
            </a:r>
            <a:endParaRPr lang="zh-CN" altLang="en-US" dirty="0"/>
          </a:p>
        </p:txBody>
      </p:sp>
      <p:pic>
        <p:nvPicPr>
          <p:cNvPr id="4" name="Picture 2" descr="“hadoop”的图片搜索结果">
            <a:extLst>
              <a:ext uri="{FF2B5EF4-FFF2-40B4-BE49-F238E27FC236}">
                <a16:creationId xmlns:a16="http://schemas.microsoft.com/office/drawing/2014/main" id="{96FE119C-61D1-0850-13C6-401BD82F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84" y="3488042"/>
            <a:ext cx="1280187" cy="5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“hbase”的图片搜索结果">
            <a:extLst>
              <a:ext uri="{FF2B5EF4-FFF2-40B4-BE49-F238E27FC236}">
                <a16:creationId xmlns:a16="http://schemas.microsoft.com/office/drawing/2014/main" id="{DDC16D0B-00A2-7C47-A39F-B00E100A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44" y="5063588"/>
            <a:ext cx="2038310" cy="4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“apache  zookeeper”的图片搜索结果">
            <a:extLst>
              <a:ext uri="{FF2B5EF4-FFF2-40B4-BE49-F238E27FC236}">
                <a16:creationId xmlns:a16="http://schemas.microsoft.com/office/drawing/2014/main" id="{79E43584-FB14-41D8-787A-9D409431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74" y="4093315"/>
            <a:ext cx="2120519" cy="6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“Cassandra”的图片搜索结果">
            <a:extLst>
              <a:ext uri="{FF2B5EF4-FFF2-40B4-BE49-F238E27FC236}">
                <a16:creationId xmlns:a16="http://schemas.microsoft.com/office/drawing/2014/main" id="{B79A2844-E2AB-9644-6808-2666A6BE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48" y="4390917"/>
            <a:ext cx="1016795" cy="5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D1D1DC-312F-D9E1-F946-D58175490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523" y="4203090"/>
            <a:ext cx="1000181" cy="742972"/>
          </a:xfrm>
          <a:prstGeom prst="rect">
            <a:avLst/>
          </a:prstGeom>
        </p:spPr>
      </p:pic>
      <p:pic>
        <p:nvPicPr>
          <p:cNvPr id="9" name="Picture 2" descr="Image result for microsoft azure">
            <a:extLst>
              <a:ext uri="{FF2B5EF4-FFF2-40B4-BE49-F238E27FC236}">
                <a16:creationId xmlns:a16="http://schemas.microsoft.com/office/drawing/2014/main" id="{C7762F03-9B64-5DD1-56C0-8B343DA9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76" y="4911048"/>
            <a:ext cx="1560876" cy="7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park">
            <a:extLst>
              <a:ext uri="{FF2B5EF4-FFF2-40B4-BE49-F238E27FC236}">
                <a16:creationId xmlns:a16="http://schemas.microsoft.com/office/drawing/2014/main" id="{D0530C67-73F0-8BFB-D646-C4E7807B9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01" y="3441530"/>
            <a:ext cx="1059441" cy="72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ali cloud">
            <a:extLst>
              <a:ext uri="{FF2B5EF4-FFF2-40B4-BE49-F238E27FC236}">
                <a16:creationId xmlns:a16="http://schemas.microsoft.com/office/drawing/2014/main" id="{9218B296-8611-9300-9C68-9EE6B675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23" y="2914402"/>
            <a:ext cx="2334221" cy="35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1D30B7-69F2-97E1-6F5B-06B9F15F19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14" y="3419051"/>
            <a:ext cx="955198" cy="504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0FA804-413B-AA22-52A2-66BC9644D0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22" y="2433084"/>
            <a:ext cx="6467064" cy="34637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862107-E4CB-3E0F-2997-6D9E8C991F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2442" y="3255154"/>
            <a:ext cx="1680715" cy="509826"/>
          </a:xfrm>
          <a:prstGeom prst="rect">
            <a:avLst/>
          </a:prstGeom>
        </p:spPr>
      </p:pic>
      <p:pic>
        <p:nvPicPr>
          <p:cNvPr id="15" name="Picture 4" descr="“github”的图片搜索结果">
            <a:extLst>
              <a:ext uri="{FF2B5EF4-FFF2-40B4-BE49-F238E27FC236}">
                <a16:creationId xmlns:a16="http://schemas.microsoft.com/office/drawing/2014/main" id="{06A70B66-EA57-872A-71A8-FD27AC6E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96" y="4715238"/>
            <a:ext cx="1742843" cy="5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811F432-F862-FF1C-0415-DFA55EAFAD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3665" y="5637742"/>
            <a:ext cx="726257" cy="635710"/>
          </a:xfrm>
          <a:prstGeom prst="rect">
            <a:avLst/>
          </a:prstGeom>
        </p:spPr>
      </p:pic>
      <p:pic>
        <p:nvPicPr>
          <p:cNvPr id="17" name="图片 16" descr="1000px-Yahoo!_logo.svg.png">
            <a:extLst>
              <a:ext uri="{FF2B5EF4-FFF2-40B4-BE49-F238E27FC236}">
                <a16:creationId xmlns:a16="http://schemas.microsoft.com/office/drawing/2014/main" id="{908447CC-0099-7B24-4E34-8A3D9180AE72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87990" y="3461376"/>
            <a:ext cx="1406853" cy="288417"/>
          </a:xfrm>
          <a:prstGeom prst="rect">
            <a:avLst/>
          </a:prstGeom>
        </p:spPr>
      </p:pic>
      <p:pic>
        <p:nvPicPr>
          <p:cNvPr id="18" name="图片 17" descr="d8GZgpn4FhJ0LhSTxNxmfw-netflix-logo-small.png">
            <a:extLst>
              <a:ext uri="{FF2B5EF4-FFF2-40B4-BE49-F238E27FC236}">
                <a16:creationId xmlns:a16="http://schemas.microsoft.com/office/drawing/2014/main" id="{5EB2170E-B86C-51B7-568C-1D1959BE44D2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30145" y="4630851"/>
            <a:ext cx="1525534" cy="359726"/>
          </a:xfrm>
          <a:prstGeom prst="rect">
            <a:avLst/>
          </a:prstGeom>
        </p:spPr>
      </p:pic>
      <p:pic>
        <p:nvPicPr>
          <p:cNvPr id="19" name="Picture 2" descr="“amazon”的图片搜索结果">
            <a:extLst>
              <a:ext uri="{FF2B5EF4-FFF2-40B4-BE49-F238E27FC236}">
                <a16:creationId xmlns:a16="http://schemas.microsoft.com/office/drawing/2014/main" id="{F8716019-BF19-B510-FCF8-54B8EA89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45" y="2304895"/>
            <a:ext cx="1565517" cy="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libaba Logo and symbol, meaning, history, PNG, brand">
            <a:extLst>
              <a:ext uri="{FF2B5EF4-FFF2-40B4-BE49-F238E27FC236}">
                <a16:creationId xmlns:a16="http://schemas.microsoft.com/office/drawing/2014/main" id="{CF0C5F0E-9C17-7032-75A1-EDD50026A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9" b="23138"/>
          <a:stretch/>
        </p:blipFill>
        <p:spPr bwMode="auto">
          <a:xfrm>
            <a:off x="4937862" y="6038988"/>
            <a:ext cx="2079416" cy="57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12EB0846-7D94-C0A2-B92A-75135A375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6186" b="92784" l="1741" r="98066">
                        <a14:foregroundMark x1="8124" y1="43299" x2="8124" y2="43299"/>
                        <a14:foregroundMark x1="8317" y1="14433" x2="8317" y2="14433"/>
                        <a14:foregroundMark x1="10638" y1="9278" x2="10638" y2="9278"/>
                        <a14:foregroundMark x1="1934" y1="10309" x2="17602" y2="11340"/>
                        <a14:foregroundMark x1="15087" y1="60825" x2="24565" y2="64948"/>
                        <a14:foregroundMark x1="28627" y1="87629" x2="30174" y2="47423"/>
                        <a14:foregroundMark x1="46035" y1="55670" x2="45841" y2="72165"/>
                        <a14:foregroundMark x1="64023" y1="62887" x2="67698" y2="65979"/>
                        <a14:foregroundMark x1="76015" y1="59794" x2="75435" y2="92784"/>
                        <a14:foregroundMark x1="94004" y1="46392" x2="93037" y2="79381"/>
                        <a14:foregroundMark x1="98066" y1="41237" x2="98066" y2="41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33" y="5921502"/>
            <a:ext cx="1916123" cy="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tatic.vecteezy.com/system/resources/previews/006/...">
            <a:extLst>
              <a:ext uri="{FF2B5EF4-FFF2-40B4-BE49-F238E27FC236}">
                <a16:creationId xmlns:a16="http://schemas.microsoft.com/office/drawing/2014/main" id="{9BFC24EF-9A90-9350-7E90-E0EA20CE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95" y="2126562"/>
            <a:ext cx="943727" cy="94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9447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3787DD-EF88-7AED-7B5C-26A2F032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/>
              <a:t>Automatically identifying changes in action concurrency within distributed system code is challenging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71A465-EDD2-0674-4D31-77CABCCB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Implementation Changes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BABD53-D938-E03F-F1DE-BDE8923D5765}"/>
              </a:ext>
            </a:extLst>
          </p:cNvPr>
          <p:cNvSpPr/>
          <p:nvPr/>
        </p:nvSpPr>
        <p:spPr bwMode="auto">
          <a:xfrm>
            <a:off x="831273" y="2481944"/>
            <a:ext cx="6381750" cy="4292736"/>
          </a:xfrm>
          <a:prstGeom prst="rect">
            <a:avLst/>
          </a:prstGeom>
          <a:solidFill>
            <a:srgbClr val="FFFFFF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19" rIns="91440" bIns="45719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(“Request”)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public Response send(Node n, Data d) 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(“Process”)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public void process(Response resp) 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main(){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--  Lock l;</a:t>
            </a: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while(…)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new Thread(){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--  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getLock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(l);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   Response resp = send(node, data);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   process(resp);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--  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releaseLock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(l);</a:t>
            </a: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};}}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53D9E-B661-B98B-38B5-586F2152F341}"/>
              </a:ext>
            </a:extLst>
          </p:cNvPr>
          <p:cNvSpPr txBox="1"/>
          <p:nvPr/>
        </p:nvSpPr>
        <p:spPr>
          <a:xfrm>
            <a:off x="7363062" y="3240957"/>
            <a:ext cx="43622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FF0000"/>
                </a:solidFill>
              </a:rPr>
              <a:t>Complex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FF0000"/>
                </a:solidFill>
              </a:rPr>
              <a:t>Large codebase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FF0000"/>
                </a:solidFill>
              </a:rPr>
              <a:t>Intricate interactions across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FF0000"/>
                </a:solidFill>
              </a:rPr>
              <a:t>Complexity of 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FF0000"/>
                </a:solidFill>
              </a:rPr>
              <a:t>Tool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FF0000"/>
                </a:solidFill>
              </a:rPr>
              <a:t>…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pic>
        <p:nvPicPr>
          <p:cNvPr id="6" name="Picture 2" descr="To Get the Most Out of Your Team, Ask Better Questions - Business HorsePower">
            <a:extLst>
              <a:ext uri="{FF2B5EF4-FFF2-40B4-BE49-F238E27FC236}">
                <a16:creationId xmlns:a16="http://schemas.microsoft.com/office/drawing/2014/main" id="{9C7B095E-2EB9-0353-482B-3F94EDF4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5" y="5296425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5224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2577C9-0F13-5228-E162-01063CF3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/>
              <a:t>Testers are required to explicitly detail their modifications to action concurrency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8294C4-74D2-0729-A8BE-82BE184F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Implementation Changes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48A32A-04E9-79BD-4A24-1782BA9181E9}"/>
              </a:ext>
            </a:extLst>
          </p:cNvPr>
          <p:cNvSpPr/>
          <p:nvPr/>
        </p:nvSpPr>
        <p:spPr bwMode="gray">
          <a:xfrm>
            <a:off x="7236408" y="3242177"/>
            <a:ext cx="3930303" cy="12916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549138-3284-B2FA-215D-ADA807F2ED4F}"/>
              </a:ext>
            </a:extLst>
          </p:cNvPr>
          <p:cNvSpPr txBox="1"/>
          <p:nvPr/>
        </p:nvSpPr>
        <p:spPr>
          <a:xfrm>
            <a:off x="7393085" y="3362016"/>
            <a:ext cx="357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微软雅黑" panose="020B0503020204020204" pitchFamily="34" charset="-122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allowed</a:t>
            </a:r>
            <a:r>
              <a:rPr lang="en-US" altLang="zh-CN" sz="2000" b="1" dirty="0">
                <a:ea typeface="微软雅黑" panose="020B0503020204020204" pitchFamily="34" charset="-122"/>
              </a:rPr>
              <a:t> action sequence: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CB0F9-1605-48D8-F4A9-D2B275FD9C24}"/>
              </a:ext>
            </a:extLst>
          </p:cNvPr>
          <p:cNvSpPr txBox="1"/>
          <p:nvPr/>
        </p:nvSpPr>
        <p:spPr>
          <a:xfrm>
            <a:off x="7393085" y="3825080"/>
            <a:ext cx="287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Writing Icons &amp; Symbols">
            <a:extLst>
              <a:ext uri="{FF2B5EF4-FFF2-40B4-BE49-F238E27FC236}">
                <a16:creationId xmlns:a16="http://schemas.microsoft.com/office/drawing/2014/main" id="{1C5DF1FB-BA2C-811E-A449-33C86DE8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795" y="2832239"/>
            <a:ext cx="606807" cy="5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2EAC319-ED8B-5DF9-D634-1BDC4D36D817}"/>
              </a:ext>
            </a:extLst>
          </p:cNvPr>
          <p:cNvSpPr/>
          <p:nvPr/>
        </p:nvSpPr>
        <p:spPr bwMode="auto">
          <a:xfrm>
            <a:off x="831273" y="2481944"/>
            <a:ext cx="6381750" cy="4292736"/>
          </a:xfrm>
          <a:prstGeom prst="rect">
            <a:avLst/>
          </a:prstGeom>
          <a:solidFill>
            <a:srgbClr val="FFFFFF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19" rIns="91440" bIns="45719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(“Request”)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public Response send(Node n, Data d) 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@Action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(“Process”)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public void process(Response resp) {…}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main(){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--  Lock l;</a:t>
            </a: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while(…)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new Thread(){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--  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getLock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(l);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   Response resp = send(node, data);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   process(resp);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--  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releaseLock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(l);</a:t>
            </a: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   };}}</a:t>
            </a:r>
          </a:p>
        </p:txBody>
      </p:sp>
    </p:spTree>
    <p:extLst>
      <p:ext uri="{BB962C8B-B14F-4D97-AF65-F5344CB8AC3E}">
        <p14:creationId xmlns:p14="http://schemas.microsoft.com/office/powerpoint/2010/main" val="315743785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D405EE-33FA-75DA-1730-7365C3D3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523220"/>
          </a:xfrm>
        </p:spPr>
        <p:txBody>
          <a:bodyPr/>
          <a:lstStyle/>
          <a:p>
            <a:r>
              <a:rPr lang="en-US" altLang="zh-CN" dirty="0"/>
              <a:t>Change type:</a:t>
            </a:r>
            <a:r>
              <a:rPr lang="zh-CN" altLang="en-US" dirty="0"/>
              <a:t> </a:t>
            </a:r>
            <a:r>
              <a:rPr lang="en-US" altLang="zh-CN" dirty="0"/>
              <a:t>Add a basic block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AFAB20-9C5C-B20C-F67C-D0AB4951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6E1F79-B4B3-8A73-4A58-442EDA90540F}"/>
              </a:ext>
            </a:extLst>
          </p:cNvPr>
          <p:cNvSpPr txBox="1"/>
          <p:nvPr/>
        </p:nvSpPr>
        <p:spPr>
          <a:xfrm>
            <a:off x="1588732" y="5723839"/>
            <a:ext cx="341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Add a basic block </a:t>
            </a:r>
            <a:r>
              <a:rPr lang="en-US" altLang="zh-CN" dirty="0"/>
              <a:t>in TLA+ spec.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ED0EFC-DD9F-7FC6-57CC-213FB2A5AC42}"/>
              </a:ext>
            </a:extLst>
          </p:cNvPr>
          <p:cNvGrpSpPr/>
          <p:nvPr/>
        </p:nvGrpSpPr>
        <p:grpSpPr>
          <a:xfrm>
            <a:off x="6987542" y="2698621"/>
            <a:ext cx="2354580" cy="2765440"/>
            <a:chOff x="7061996" y="2934146"/>
            <a:chExt cx="2354580" cy="276544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FA83F4E-7C04-5BC5-DE16-A79AF57C6B4B}"/>
                </a:ext>
              </a:extLst>
            </p:cNvPr>
            <p:cNvSpPr/>
            <p:nvPr/>
          </p:nvSpPr>
          <p:spPr>
            <a:xfrm>
              <a:off x="8267743" y="3573744"/>
              <a:ext cx="92661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92CEF71-FD4B-F3E8-9A08-AA8EFD561E10}"/>
                </a:ext>
              </a:extLst>
            </p:cNvPr>
            <p:cNvSpPr/>
            <p:nvPr/>
          </p:nvSpPr>
          <p:spPr>
            <a:xfrm>
              <a:off x="8274213" y="4205159"/>
              <a:ext cx="92125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3D516DB-4781-C49F-3DE6-5BE5E84E0810}"/>
                </a:ext>
              </a:extLst>
            </p:cNvPr>
            <p:cNvSpPr/>
            <p:nvPr/>
          </p:nvSpPr>
          <p:spPr>
            <a:xfrm>
              <a:off x="8276818" y="4846833"/>
              <a:ext cx="92125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DA82865-FD20-E2A8-B54E-198BB9B90404}"/>
                </a:ext>
              </a:extLst>
            </p:cNvPr>
            <p:cNvCxnSpPr>
              <a:cxnSpLocks/>
              <a:stCxn id="45" idx="4"/>
              <a:endCxn id="22" idx="0"/>
            </p:cNvCxnSpPr>
            <p:nvPr/>
          </p:nvCxnSpPr>
          <p:spPr>
            <a:xfrm flipH="1">
              <a:off x="8731050" y="3372570"/>
              <a:ext cx="1214" cy="201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F020602-E0A2-2371-533B-949DFFCD64F9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9057975" y="3308365"/>
              <a:ext cx="358601" cy="163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B90DCFD-BD36-E344-A16E-B5588917614E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8731050" y="4012168"/>
              <a:ext cx="3790" cy="192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5DEED52-765A-F3E9-33E6-BC35FA63AFDF}"/>
                </a:ext>
              </a:extLst>
            </p:cNvPr>
            <p:cNvGrpSpPr/>
            <p:nvPr/>
          </p:nvGrpSpPr>
          <p:grpSpPr>
            <a:xfrm>
              <a:off x="8271637" y="2934146"/>
              <a:ext cx="921254" cy="438424"/>
              <a:chOff x="4194858" y="0"/>
              <a:chExt cx="2622176" cy="995083"/>
            </a:xfrm>
            <a:solidFill>
              <a:schemeClr val="bg1"/>
            </a:solidFill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8A771A6-398E-1510-371A-ADB0065A1F56}"/>
                  </a:ext>
                </a:extLst>
              </p:cNvPr>
              <p:cNvSpPr/>
              <p:nvPr/>
            </p:nvSpPr>
            <p:spPr>
              <a:xfrm>
                <a:off x="4194858" y="0"/>
                <a:ext cx="2622176" cy="99508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BAE6EB-3A6D-E207-6A2D-DEB23BFC3865}"/>
                  </a:ext>
                </a:extLst>
              </p:cNvPr>
              <p:cNvSpPr txBox="1"/>
              <p:nvPr/>
            </p:nvSpPr>
            <p:spPr>
              <a:xfrm>
                <a:off x="4341372" y="72736"/>
                <a:ext cx="1258878" cy="6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init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592E7EF-1B54-A2A9-F512-07229000DA2A}"/>
                </a:ext>
              </a:extLst>
            </p:cNvPr>
            <p:cNvSpPr txBox="1"/>
            <p:nvPr/>
          </p:nvSpPr>
          <p:spPr>
            <a:xfrm>
              <a:off x="8336909" y="3624010"/>
              <a:ext cx="2034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859EBEC-0C1E-8103-5169-29E2BA2E50F5}"/>
                </a:ext>
              </a:extLst>
            </p:cNvPr>
            <p:cNvSpPr txBox="1"/>
            <p:nvPr/>
          </p:nvSpPr>
          <p:spPr>
            <a:xfrm>
              <a:off x="8355297" y="4262589"/>
              <a:ext cx="210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785BC9B-C458-2720-9582-8E6F764B320A}"/>
                </a:ext>
              </a:extLst>
            </p:cNvPr>
            <p:cNvSpPr txBox="1"/>
            <p:nvPr/>
          </p:nvSpPr>
          <p:spPr>
            <a:xfrm>
              <a:off x="8365484" y="4898359"/>
              <a:ext cx="2546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3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B91A96B-C47A-1908-D00A-A1F7EFB4A474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8734840" y="4643583"/>
              <a:ext cx="2605" cy="203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5414C60-C1C1-180A-6C09-0F11854D49C4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8727296" y="5285257"/>
              <a:ext cx="10149" cy="186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73FBBEA-D225-34E3-07C1-FB89272A997A}"/>
                </a:ext>
              </a:extLst>
            </p:cNvPr>
            <p:cNvGrpSpPr/>
            <p:nvPr/>
          </p:nvGrpSpPr>
          <p:grpSpPr>
            <a:xfrm>
              <a:off x="7061996" y="5261162"/>
              <a:ext cx="921254" cy="438424"/>
              <a:chOff x="0" y="5564690"/>
              <a:chExt cx="2622176" cy="995083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BD52AE0F-4020-A9C3-ACE9-31EE501A7E8F}"/>
                  </a:ext>
                </a:extLst>
              </p:cNvPr>
              <p:cNvSpPr/>
              <p:nvPr/>
            </p:nvSpPr>
            <p:spPr>
              <a:xfrm>
                <a:off x="0" y="5564690"/>
                <a:ext cx="2622176" cy="99508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0707093-6D08-B7BE-E9AB-94C01F992E29}"/>
                  </a:ext>
                </a:extLst>
              </p:cNvPr>
              <p:cNvSpPr txBox="1"/>
              <p:nvPr/>
            </p:nvSpPr>
            <p:spPr>
              <a:xfrm>
                <a:off x="122855" y="5690512"/>
                <a:ext cx="760509" cy="6287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0EF56E-A700-F968-79D4-5C44718065A8}"/>
                </a:ext>
              </a:extLst>
            </p:cNvPr>
            <p:cNvCxnSpPr>
              <a:cxnSpLocks/>
              <a:stCxn id="24" idx="3"/>
              <a:endCxn id="43" idx="7"/>
            </p:cNvCxnSpPr>
            <p:nvPr/>
          </p:nvCxnSpPr>
          <p:spPr>
            <a:xfrm flipH="1">
              <a:off x="7848335" y="5221051"/>
              <a:ext cx="563398" cy="104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A1A581F-8DBD-3B2C-B59C-6C115C0C9E79}"/>
                </a:ext>
              </a:extLst>
            </p:cNvPr>
            <p:cNvGrpSpPr/>
            <p:nvPr/>
          </p:nvGrpSpPr>
          <p:grpSpPr>
            <a:xfrm>
              <a:off x="7061996" y="4109354"/>
              <a:ext cx="921254" cy="438424"/>
              <a:chOff x="-426535" y="2597199"/>
              <a:chExt cx="2622176" cy="995083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B6F9A16-3E1B-1D60-6E06-092A8A0D33DA}"/>
                  </a:ext>
                </a:extLst>
              </p:cNvPr>
              <p:cNvSpPr/>
              <p:nvPr/>
            </p:nvSpPr>
            <p:spPr>
              <a:xfrm>
                <a:off x="-426535" y="2597199"/>
                <a:ext cx="2622176" cy="99508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6A21CB0-9441-0904-FDDC-1F67DE2A8311}"/>
                  </a:ext>
                </a:extLst>
              </p:cNvPr>
              <p:cNvSpPr txBox="1"/>
              <p:nvPr/>
            </p:nvSpPr>
            <p:spPr>
              <a:xfrm>
                <a:off x="-267531" y="2689044"/>
                <a:ext cx="1251489" cy="62870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6</a:t>
                </a:r>
                <a:endParaRPr lang="zh-CN" altLang="en-US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17568D7-7F16-6193-F117-F6F409BE0F3F}"/>
                </a:ext>
              </a:extLst>
            </p:cNvPr>
            <p:cNvCxnSpPr>
              <a:cxnSpLocks/>
              <a:stCxn id="22" idx="3"/>
              <a:endCxn id="41" idx="7"/>
            </p:cNvCxnSpPr>
            <p:nvPr/>
          </p:nvCxnSpPr>
          <p:spPr>
            <a:xfrm flipH="1">
              <a:off x="7848335" y="3947962"/>
              <a:ext cx="555107" cy="22559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BEA283D-12F4-0173-D049-34C3367BE517}"/>
                </a:ext>
              </a:extLst>
            </p:cNvPr>
            <p:cNvCxnSpPr>
              <a:cxnSpLocks/>
              <a:stCxn id="43" idx="0"/>
              <a:endCxn id="41" idx="4"/>
            </p:cNvCxnSpPr>
            <p:nvPr/>
          </p:nvCxnSpPr>
          <p:spPr>
            <a:xfrm flipV="1">
              <a:off x="7522622" y="4547779"/>
              <a:ext cx="0" cy="71338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C29486F6-02AE-07E7-25C9-B01828974F83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5400000" flipH="1" flipV="1">
              <a:off x="7488015" y="4462375"/>
              <a:ext cx="824202" cy="74819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3955206-3565-F292-0C6B-73548C30E24A}"/>
                </a:ext>
              </a:extLst>
            </p:cNvPr>
            <p:cNvCxnSpPr>
              <a:cxnSpLocks/>
              <a:stCxn id="41" idx="5"/>
              <a:endCxn id="24" idx="1"/>
            </p:cNvCxnSpPr>
            <p:nvPr/>
          </p:nvCxnSpPr>
          <p:spPr>
            <a:xfrm>
              <a:off x="7848335" y="4483572"/>
              <a:ext cx="563398" cy="42746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B2553C0-5888-ED01-5D8D-5569A78DCD8A}"/>
              </a:ext>
            </a:extLst>
          </p:cNvPr>
          <p:cNvSpPr txBox="1"/>
          <p:nvPr/>
        </p:nvSpPr>
        <p:spPr>
          <a:xfrm>
            <a:off x="6027763" y="5723839"/>
            <a:ext cx="4945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Add some nodes and edges </a:t>
            </a:r>
            <a:r>
              <a:rPr lang="en-US" altLang="zh-CN" dirty="0"/>
              <a:t>in the state graph</a:t>
            </a:r>
            <a:endParaRPr lang="zh-CN" alt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2D0444C4-CDDD-0144-D091-749750CEBC4B}"/>
              </a:ext>
            </a:extLst>
          </p:cNvPr>
          <p:cNvSpPr/>
          <p:nvPr/>
        </p:nvSpPr>
        <p:spPr bwMode="gray">
          <a:xfrm>
            <a:off x="5339166" y="3639772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7954255-1780-783D-4D40-43F642B3D6BC}"/>
              </a:ext>
            </a:extLst>
          </p:cNvPr>
          <p:cNvSpPr txBox="1"/>
          <p:nvPr/>
        </p:nvSpPr>
        <p:spPr>
          <a:xfrm rot="789754">
            <a:off x="6793740" y="340176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103B97C-0503-4C9F-9B60-28A73FDE4590}"/>
              </a:ext>
            </a:extLst>
          </p:cNvPr>
          <p:cNvSpPr txBox="1"/>
          <p:nvPr/>
        </p:nvSpPr>
        <p:spPr>
          <a:xfrm>
            <a:off x="6070476" y="450043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88D814F-5542-21F6-C2F3-E9262872394E}"/>
              </a:ext>
            </a:extLst>
          </p:cNvPr>
          <p:cNvSpPr txBox="1"/>
          <p:nvPr/>
        </p:nvSpPr>
        <p:spPr>
          <a:xfrm>
            <a:off x="7429581" y="4497448"/>
            <a:ext cx="13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353DA31-9092-C53A-81C7-CD0D41D08580}"/>
              </a:ext>
            </a:extLst>
          </p:cNvPr>
          <p:cNvGrpSpPr/>
          <p:nvPr/>
        </p:nvGrpSpPr>
        <p:grpSpPr>
          <a:xfrm>
            <a:off x="1194821" y="2617786"/>
            <a:ext cx="4316576" cy="2703695"/>
            <a:chOff x="1458914" y="2730668"/>
            <a:chExt cx="4316576" cy="270369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642459-002E-F822-FB54-55DCF13FB95D}"/>
                </a:ext>
              </a:extLst>
            </p:cNvPr>
            <p:cNvGrpSpPr/>
            <p:nvPr/>
          </p:nvGrpSpPr>
          <p:grpSpPr>
            <a:xfrm>
              <a:off x="1458914" y="2730668"/>
              <a:ext cx="4316576" cy="2703695"/>
              <a:chOff x="2089731" y="2734091"/>
              <a:chExt cx="4316576" cy="2703695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F95DB7B-6170-F78A-B1AC-0FE90D9576C4}"/>
                  </a:ext>
                </a:extLst>
              </p:cNvPr>
              <p:cNvSpPr/>
              <p:nvPr/>
            </p:nvSpPr>
            <p:spPr>
              <a:xfrm>
                <a:off x="3637066" y="2734091"/>
                <a:ext cx="629141" cy="400111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6CDF710-C4A6-6D1D-7D6A-69C9C62726F0}"/>
                  </a:ext>
                </a:extLst>
              </p:cNvPr>
              <p:cNvSpPr/>
              <p:nvPr/>
            </p:nvSpPr>
            <p:spPr>
              <a:xfrm>
                <a:off x="4330710" y="3477908"/>
                <a:ext cx="1381952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MinRespond</a:t>
                </a:r>
                <a:endParaRPr lang="en-US" altLang="zh-CN" sz="1600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1BA84E9-EB71-CCBE-5DD5-FB8C7656DEB9}"/>
                  </a:ext>
                </a:extLst>
              </p:cNvPr>
              <p:cNvSpPr/>
              <p:nvPr/>
            </p:nvSpPr>
            <p:spPr>
              <a:xfrm>
                <a:off x="2595445" y="3456146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…</a:t>
                </a: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F8F5B516-7A37-23A2-F5B0-DD9649696626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3951637" y="3134202"/>
                <a:ext cx="1070049" cy="34370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FBEE1389-14FB-9C33-48D1-BCF434873B8D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2910016" y="3134202"/>
                <a:ext cx="1041621" cy="3219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39CCD1A-F34A-897F-2B08-0F2F7ADF516E}"/>
                  </a:ext>
                </a:extLst>
              </p:cNvPr>
              <p:cNvSpPr/>
              <p:nvPr/>
            </p:nvSpPr>
            <p:spPr>
              <a:xfrm>
                <a:off x="2595445" y="3981937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146DA1E-6020-584D-CD51-D668394F541D}"/>
                  </a:ext>
                </a:extLst>
              </p:cNvPr>
              <p:cNvCxnSpPr>
                <a:cxnSpLocks/>
                <a:stCxn id="8" idx="2"/>
                <a:endCxn id="13" idx="0"/>
              </p:cNvCxnSpPr>
              <p:nvPr/>
            </p:nvCxnSpPr>
            <p:spPr>
              <a:xfrm>
                <a:off x="2910016" y="3830243"/>
                <a:ext cx="0" cy="15169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D2070DE-721E-E7A5-C809-D0817BBE43D2}"/>
                  </a:ext>
                </a:extLst>
              </p:cNvPr>
              <p:cNvSpPr/>
              <p:nvPr/>
            </p:nvSpPr>
            <p:spPr>
              <a:xfrm>
                <a:off x="2089731" y="4604370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  <a:endPara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75BE94A1-6924-42A0-24AC-D6830BDE87EC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 flipH="1">
                <a:off x="2404302" y="4356034"/>
                <a:ext cx="505714" cy="24833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32FB59A-92C0-A9C3-7444-746E6D3E90A2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2910016" y="4356034"/>
                <a:ext cx="322316" cy="25686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6927F7CD-BEE3-E746-D8FF-74DBA60CF628}"/>
                  </a:ext>
                </a:extLst>
              </p:cNvPr>
              <p:cNvSpPr/>
              <p:nvPr/>
            </p:nvSpPr>
            <p:spPr>
              <a:xfrm>
                <a:off x="2917761" y="4612903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28A6444E-5DF4-A17B-392E-42272C7CD795}"/>
                  </a:ext>
                </a:extLst>
              </p:cNvPr>
              <p:cNvSpPr/>
              <p:nvPr/>
            </p:nvSpPr>
            <p:spPr>
              <a:xfrm>
                <a:off x="3637066" y="4620740"/>
                <a:ext cx="2769241" cy="817046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   = 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getMin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(cache’)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msg’= (msg \ {m}) \union {Min}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80FF6384-C6F6-D143-9AAF-007FCAA3527A}"/>
                  </a:ext>
                </a:extLst>
              </p:cNvPr>
              <p:cNvCxnSpPr>
                <a:cxnSpLocks/>
                <a:stCxn id="7" idx="2"/>
                <a:endCxn id="19" idx="0"/>
              </p:cNvCxnSpPr>
              <p:nvPr/>
            </p:nvCxnSpPr>
            <p:spPr>
              <a:xfrm>
                <a:off x="5021686" y="3852005"/>
                <a:ext cx="1" cy="76873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1896549-CD61-3AC7-3401-292AF9979809}"/>
                </a:ext>
              </a:extLst>
            </p:cNvPr>
            <p:cNvSpPr/>
            <p:nvPr/>
          </p:nvSpPr>
          <p:spPr>
            <a:xfrm>
              <a:off x="4076298" y="4004418"/>
              <a:ext cx="629141" cy="374097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516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C69FF-6DDF-F9A4-0BB1-FA1859D80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130225-ABBE-9604-E5CE-A05E55C7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523220"/>
          </a:xfrm>
        </p:spPr>
        <p:txBody>
          <a:bodyPr/>
          <a:lstStyle/>
          <a:p>
            <a:r>
              <a:rPr lang="en-US" altLang="zh-CN" dirty="0"/>
              <a:t>Change type:</a:t>
            </a:r>
            <a:r>
              <a:rPr lang="zh-CN" altLang="en-US" dirty="0"/>
              <a:t> </a:t>
            </a:r>
            <a:r>
              <a:rPr lang="en-US" altLang="zh-CN" dirty="0"/>
              <a:t>Add a basic block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A28AE5-3858-905C-C99A-B8E68B0E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131ED0-2590-F07E-A1C7-8C235BDE7B48}"/>
              </a:ext>
            </a:extLst>
          </p:cNvPr>
          <p:cNvSpPr txBox="1"/>
          <p:nvPr/>
        </p:nvSpPr>
        <p:spPr>
          <a:xfrm>
            <a:off x="1588732" y="5723839"/>
            <a:ext cx="341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Add a basic block </a:t>
            </a:r>
            <a:r>
              <a:rPr lang="en-US" altLang="zh-CN" dirty="0"/>
              <a:t>in TLA+ spec.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9A4E1AA-F728-2C98-EF09-ABBB4F71DAD1}"/>
              </a:ext>
            </a:extLst>
          </p:cNvPr>
          <p:cNvSpPr/>
          <p:nvPr/>
        </p:nvSpPr>
        <p:spPr>
          <a:xfrm>
            <a:off x="8193289" y="3338219"/>
            <a:ext cx="926614" cy="4384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50E513C-1D48-9878-7288-D493E9EBF710}"/>
              </a:ext>
            </a:extLst>
          </p:cNvPr>
          <p:cNvSpPr/>
          <p:nvPr/>
        </p:nvSpPr>
        <p:spPr>
          <a:xfrm>
            <a:off x="8199759" y="3969634"/>
            <a:ext cx="921254" cy="4384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80702CD-E774-1881-E325-7DAC17A0138A}"/>
              </a:ext>
            </a:extLst>
          </p:cNvPr>
          <p:cNvSpPr/>
          <p:nvPr/>
        </p:nvSpPr>
        <p:spPr>
          <a:xfrm>
            <a:off x="8202364" y="4611308"/>
            <a:ext cx="921254" cy="4384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AC6DC1A-862B-5290-20A4-5B801497EB4C}"/>
              </a:ext>
            </a:extLst>
          </p:cNvPr>
          <p:cNvCxnSpPr>
            <a:cxnSpLocks/>
            <a:stCxn id="76" idx="4"/>
            <a:endCxn id="69" idx="0"/>
          </p:cNvCxnSpPr>
          <p:nvPr/>
        </p:nvCxnSpPr>
        <p:spPr>
          <a:xfrm flipH="1">
            <a:off x="8656596" y="3137045"/>
            <a:ext cx="1214" cy="201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7EFB6BF-984F-31AD-08BD-0F1E9C8F2B27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8983521" y="3072840"/>
            <a:ext cx="358601" cy="163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4387DD2-687B-3D08-27B8-6974546932F3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>
            <a:off x="8656596" y="3776643"/>
            <a:ext cx="3790" cy="192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CB8B2C4-3A7E-7DC6-9E7A-0294EE3C0BAE}"/>
              </a:ext>
            </a:extLst>
          </p:cNvPr>
          <p:cNvGrpSpPr/>
          <p:nvPr/>
        </p:nvGrpSpPr>
        <p:grpSpPr>
          <a:xfrm>
            <a:off x="8197183" y="2698621"/>
            <a:ext cx="921254" cy="438424"/>
            <a:chOff x="4194858" y="0"/>
            <a:chExt cx="2622176" cy="995083"/>
          </a:xfrm>
          <a:solidFill>
            <a:schemeClr val="bg1"/>
          </a:solidFill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9374063-8C6E-913A-ED79-7C320A7BFD49}"/>
                </a:ext>
              </a:extLst>
            </p:cNvPr>
            <p:cNvSpPr/>
            <p:nvPr/>
          </p:nvSpPr>
          <p:spPr>
            <a:xfrm>
              <a:off x="4194858" y="0"/>
              <a:ext cx="2622176" cy="99508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47B3908-42F4-E88C-4688-91C290AF83B5}"/>
                </a:ext>
              </a:extLst>
            </p:cNvPr>
            <p:cNvSpPr txBox="1"/>
            <p:nvPr/>
          </p:nvSpPr>
          <p:spPr>
            <a:xfrm>
              <a:off x="4341372" y="72736"/>
              <a:ext cx="1258878" cy="6287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 err="1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init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3160BF8D-8AFA-1CBF-7F94-16BA5A6F695E}"/>
              </a:ext>
            </a:extLst>
          </p:cNvPr>
          <p:cNvSpPr txBox="1"/>
          <p:nvPr/>
        </p:nvSpPr>
        <p:spPr>
          <a:xfrm>
            <a:off x="8262455" y="3388485"/>
            <a:ext cx="2034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8A4BF7-1A88-A5DB-28D9-3E9F18A1D7D4}"/>
              </a:ext>
            </a:extLst>
          </p:cNvPr>
          <p:cNvSpPr txBox="1"/>
          <p:nvPr/>
        </p:nvSpPr>
        <p:spPr>
          <a:xfrm>
            <a:off x="8280843" y="4027064"/>
            <a:ext cx="2104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1355DA5-061A-3262-98A2-590208F2328B}"/>
              </a:ext>
            </a:extLst>
          </p:cNvPr>
          <p:cNvSpPr txBox="1"/>
          <p:nvPr/>
        </p:nvSpPr>
        <p:spPr>
          <a:xfrm>
            <a:off x="8291030" y="4662834"/>
            <a:ext cx="2546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186065E-DB92-BE75-D54E-8ADFE7BB9346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>
            <a:off x="8660386" y="4408058"/>
            <a:ext cx="2605" cy="203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06F0809-022B-219D-7605-79BE027CA0E6}"/>
              </a:ext>
            </a:extLst>
          </p:cNvPr>
          <p:cNvCxnSpPr>
            <a:cxnSpLocks/>
            <a:stCxn id="71" idx="4"/>
          </p:cNvCxnSpPr>
          <p:nvPr/>
        </p:nvCxnSpPr>
        <p:spPr>
          <a:xfrm flipH="1">
            <a:off x="8652842" y="5049732"/>
            <a:ext cx="10149" cy="186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A351C8A-55D0-52B1-D3D0-D20A92F2ED40}"/>
              </a:ext>
            </a:extLst>
          </p:cNvPr>
          <p:cNvGrpSpPr/>
          <p:nvPr/>
        </p:nvGrpSpPr>
        <p:grpSpPr>
          <a:xfrm>
            <a:off x="6987542" y="5025637"/>
            <a:ext cx="921254" cy="438424"/>
            <a:chOff x="0" y="5564690"/>
            <a:chExt cx="2622176" cy="99508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8C1DD55-12DC-31FC-93F0-9C7709212CAF}"/>
                </a:ext>
              </a:extLst>
            </p:cNvPr>
            <p:cNvSpPr/>
            <p:nvPr/>
          </p:nvSpPr>
          <p:spPr>
            <a:xfrm>
              <a:off x="0" y="5564690"/>
              <a:ext cx="2622176" cy="995083"/>
            </a:xfrm>
            <a:prstGeom prst="ellipse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D9879CF-F808-8D83-16A1-A41152B6F4A8}"/>
                </a:ext>
              </a:extLst>
            </p:cNvPr>
            <p:cNvSpPr txBox="1"/>
            <p:nvPr/>
          </p:nvSpPr>
          <p:spPr>
            <a:xfrm>
              <a:off x="122855" y="5690512"/>
              <a:ext cx="760509" cy="6287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059CA43-5D86-F7BC-A034-B2A8C2BAD9C8}"/>
              </a:ext>
            </a:extLst>
          </p:cNvPr>
          <p:cNvCxnSpPr>
            <a:cxnSpLocks/>
            <a:stCxn id="71" idx="3"/>
            <a:endCxn id="84" idx="7"/>
          </p:cNvCxnSpPr>
          <p:nvPr/>
        </p:nvCxnSpPr>
        <p:spPr>
          <a:xfrm flipH="1">
            <a:off x="7773881" y="4985526"/>
            <a:ext cx="563398" cy="104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6406FC2-B099-23A3-F861-5E9B9D76F18E}"/>
              </a:ext>
            </a:extLst>
          </p:cNvPr>
          <p:cNvGrpSpPr/>
          <p:nvPr/>
        </p:nvGrpSpPr>
        <p:grpSpPr>
          <a:xfrm>
            <a:off x="6987542" y="3873829"/>
            <a:ext cx="921254" cy="438424"/>
            <a:chOff x="-426535" y="2597199"/>
            <a:chExt cx="2622176" cy="99508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53C2169-BD20-7115-3D42-E69A8A93F76B}"/>
                </a:ext>
              </a:extLst>
            </p:cNvPr>
            <p:cNvSpPr/>
            <p:nvPr/>
          </p:nvSpPr>
          <p:spPr>
            <a:xfrm>
              <a:off x="-426535" y="2597199"/>
              <a:ext cx="2622176" cy="995083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1FBA790-4FCB-D54D-435F-2F6689213476}"/>
                </a:ext>
              </a:extLst>
            </p:cNvPr>
            <p:cNvSpPr txBox="1"/>
            <p:nvPr/>
          </p:nvSpPr>
          <p:spPr>
            <a:xfrm>
              <a:off x="-267531" y="2689044"/>
              <a:ext cx="1251489" cy="6287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6</a:t>
              </a:r>
              <a:endParaRPr lang="zh-CN" alt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0832CF0-2152-0A76-DD33-E02704734BB5}"/>
              </a:ext>
            </a:extLst>
          </p:cNvPr>
          <p:cNvCxnSpPr>
            <a:cxnSpLocks/>
            <a:stCxn id="69" idx="3"/>
            <a:endCxn id="88" idx="7"/>
          </p:cNvCxnSpPr>
          <p:nvPr/>
        </p:nvCxnSpPr>
        <p:spPr>
          <a:xfrm flipH="1">
            <a:off x="7773881" y="3712437"/>
            <a:ext cx="555107" cy="22559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F1BC72D-14DE-CE74-F525-55FE0BB58694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V="1">
            <a:off x="7448168" y="4312254"/>
            <a:ext cx="0" cy="71338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EAABFD57-2059-322B-CF02-1AB467DF3F2E}"/>
              </a:ext>
            </a:extLst>
          </p:cNvPr>
          <p:cNvCxnSpPr>
            <a:cxnSpLocks/>
            <a:endCxn id="70" idx="2"/>
          </p:cNvCxnSpPr>
          <p:nvPr/>
        </p:nvCxnSpPr>
        <p:spPr>
          <a:xfrm rot="5400000" flipH="1" flipV="1">
            <a:off x="7413561" y="4226850"/>
            <a:ext cx="824202" cy="74819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EDC8470-BB43-62D6-D3ED-A1507FB40358}"/>
              </a:ext>
            </a:extLst>
          </p:cNvPr>
          <p:cNvCxnSpPr>
            <a:cxnSpLocks/>
            <a:stCxn id="88" idx="5"/>
            <a:endCxn id="71" idx="1"/>
          </p:cNvCxnSpPr>
          <p:nvPr/>
        </p:nvCxnSpPr>
        <p:spPr>
          <a:xfrm>
            <a:off x="7773881" y="4248047"/>
            <a:ext cx="563398" cy="42746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4" name="箭头: 右 93">
            <a:extLst>
              <a:ext uri="{FF2B5EF4-FFF2-40B4-BE49-F238E27FC236}">
                <a16:creationId xmlns:a16="http://schemas.microsoft.com/office/drawing/2014/main" id="{A28A27E3-3A0C-D5FD-CCB0-2A3BD016BE6A}"/>
              </a:ext>
            </a:extLst>
          </p:cNvPr>
          <p:cNvSpPr/>
          <p:nvPr/>
        </p:nvSpPr>
        <p:spPr bwMode="gray">
          <a:xfrm>
            <a:off x="5339166" y="3639772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AEF73D3-7E1C-85EB-F20D-198A45DAC46E}"/>
              </a:ext>
            </a:extLst>
          </p:cNvPr>
          <p:cNvSpPr txBox="1"/>
          <p:nvPr/>
        </p:nvSpPr>
        <p:spPr>
          <a:xfrm rot="789754">
            <a:off x="6793740" y="340176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68A6873-982E-1B02-A4CE-E6B7BA6CF8F0}"/>
              </a:ext>
            </a:extLst>
          </p:cNvPr>
          <p:cNvSpPr txBox="1"/>
          <p:nvPr/>
        </p:nvSpPr>
        <p:spPr>
          <a:xfrm>
            <a:off x="6070476" y="450043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0B93DE3-09E6-D618-9EE5-363C4B744002}"/>
              </a:ext>
            </a:extLst>
          </p:cNvPr>
          <p:cNvSpPr txBox="1"/>
          <p:nvPr/>
        </p:nvSpPr>
        <p:spPr>
          <a:xfrm>
            <a:off x="7429581" y="4497448"/>
            <a:ext cx="13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对话气泡: 圆角矩形 97">
            <a:extLst>
              <a:ext uri="{FF2B5EF4-FFF2-40B4-BE49-F238E27FC236}">
                <a16:creationId xmlns:a16="http://schemas.microsoft.com/office/drawing/2014/main" id="{E779EA87-5774-EBD2-A026-0BA08919CEA3}"/>
              </a:ext>
            </a:extLst>
          </p:cNvPr>
          <p:cNvSpPr/>
          <p:nvPr/>
        </p:nvSpPr>
        <p:spPr bwMode="gray">
          <a:xfrm>
            <a:off x="9159624" y="3867837"/>
            <a:ext cx="2989467" cy="998944"/>
          </a:xfrm>
          <a:prstGeom prst="wedgeRoundRectCallout">
            <a:avLst>
              <a:gd name="adj1" fmla="val -60445"/>
              <a:gd name="adj2" fmla="val -77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r>
              <a:rPr lang="en-US" altLang="zh-CN" b="1" dirty="0"/>
              <a:t>Affected state transitions:</a:t>
            </a: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Incorrect state?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Missing action?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34D8E8C-807D-293F-8553-23A29C7585ED}"/>
              </a:ext>
            </a:extLst>
          </p:cNvPr>
          <p:cNvSpPr txBox="1"/>
          <p:nvPr/>
        </p:nvSpPr>
        <p:spPr>
          <a:xfrm>
            <a:off x="6027763" y="5723839"/>
            <a:ext cx="4945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Add some nodes and edges </a:t>
            </a:r>
            <a:r>
              <a:rPr lang="en-US" altLang="zh-CN" dirty="0"/>
              <a:t>in the state graph</a:t>
            </a:r>
            <a:endParaRPr lang="zh-CN" alt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0F17B62-4512-B2F9-229D-7DF18728E4C5}"/>
              </a:ext>
            </a:extLst>
          </p:cNvPr>
          <p:cNvGrpSpPr/>
          <p:nvPr/>
        </p:nvGrpSpPr>
        <p:grpSpPr>
          <a:xfrm>
            <a:off x="1194821" y="2617786"/>
            <a:ext cx="4316576" cy="2703695"/>
            <a:chOff x="1458914" y="2730668"/>
            <a:chExt cx="4316576" cy="270369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C9094F5F-ED59-C8DA-8E53-C18682FDA068}"/>
                </a:ext>
              </a:extLst>
            </p:cNvPr>
            <p:cNvGrpSpPr/>
            <p:nvPr/>
          </p:nvGrpSpPr>
          <p:grpSpPr>
            <a:xfrm>
              <a:off x="1458914" y="2730668"/>
              <a:ext cx="4316576" cy="2703695"/>
              <a:chOff x="2089731" y="2734091"/>
              <a:chExt cx="4316576" cy="2703695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51A02910-BE51-53DF-0586-6948C0E0A7A2}"/>
                  </a:ext>
                </a:extLst>
              </p:cNvPr>
              <p:cNvSpPr/>
              <p:nvPr/>
            </p:nvSpPr>
            <p:spPr>
              <a:xfrm>
                <a:off x="3637066" y="2734091"/>
                <a:ext cx="629141" cy="400111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B6F75429-2E60-7DA4-3A27-E3D62CB9CD44}"/>
                  </a:ext>
                </a:extLst>
              </p:cNvPr>
              <p:cNvSpPr/>
              <p:nvPr/>
            </p:nvSpPr>
            <p:spPr>
              <a:xfrm>
                <a:off x="4330710" y="3477908"/>
                <a:ext cx="1381952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MinRespond</a:t>
                </a:r>
                <a:endParaRPr lang="en-US" altLang="zh-CN" sz="1600" dirty="0"/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FF1DC559-1B66-252A-3C00-407BA84B96A2}"/>
                  </a:ext>
                </a:extLst>
              </p:cNvPr>
              <p:cNvSpPr/>
              <p:nvPr/>
            </p:nvSpPr>
            <p:spPr>
              <a:xfrm>
                <a:off x="2595445" y="3456146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…</a:t>
                </a:r>
              </a:p>
            </p:txBody>
          </p: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4DE65519-FD74-FB64-AB8D-D0C18E03F796}"/>
                  </a:ext>
                </a:extLst>
              </p:cNvPr>
              <p:cNvCxnSpPr>
                <a:cxnSpLocks/>
                <a:stCxn id="103" idx="2"/>
                <a:endCxn id="104" idx="0"/>
              </p:cNvCxnSpPr>
              <p:nvPr/>
            </p:nvCxnSpPr>
            <p:spPr>
              <a:xfrm>
                <a:off x="3951637" y="3134202"/>
                <a:ext cx="1070049" cy="34370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163FA62D-7A8A-EF90-18DB-62D3300AE836}"/>
                  </a:ext>
                </a:extLst>
              </p:cNvPr>
              <p:cNvCxnSpPr>
                <a:cxnSpLocks/>
                <a:stCxn id="103" idx="2"/>
                <a:endCxn id="105" idx="0"/>
              </p:cNvCxnSpPr>
              <p:nvPr/>
            </p:nvCxnSpPr>
            <p:spPr>
              <a:xfrm flipH="1">
                <a:off x="2910016" y="3134202"/>
                <a:ext cx="1041621" cy="3219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538E10DE-1B13-6253-1E39-B9B76319FC41}"/>
                  </a:ext>
                </a:extLst>
              </p:cNvPr>
              <p:cNvSpPr/>
              <p:nvPr/>
            </p:nvSpPr>
            <p:spPr>
              <a:xfrm>
                <a:off x="2595445" y="3981937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8C66D06A-F8B7-FEFB-FF2C-890DD644EC91}"/>
                  </a:ext>
                </a:extLst>
              </p:cNvPr>
              <p:cNvCxnSpPr>
                <a:cxnSpLocks/>
                <a:stCxn id="105" idx="2"/>
                <a:endCxn id="108" idx="0"/>
              </p:cNvCxnSpPr>
              <p:nvPr/>
            </p:nvCxnSpPr>
            <p:spPr>
              <a:xfrm>
                <a:off x="2910016" y="3830243"/>
                <a:ext cx="0" cy="15169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D6E79810-F7DB-27D7-CE23-CFFBFE96CA28}"/>
                  </a:ext>
                </a:extLst>
              </p:cNvPr>
              <p:cNvSpPr/>
              <p:nvPr/>
            </p:nvSpPr>
            <p:spPr>
              <a:xfrm>
                <a:off x="2089731" y="4604370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  <a:endPara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</p:txBody>
          </p: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B32A10F2-A6B8-E276-5586-926C93996C96}"/>
                  </a:ext>
                </a:extLst>
              </p:cNvPr>
              <p:cNvCxnSpPr>
                <a:cxnSpLocks/>
                <a:stCxn id="108" idx="2"/>
                <a:endCxn id="110" idx="0"/>
              </p:cNvCxnSpPr>
              <p:nvPr/>
            </p:nvCxnSpPr>
            <p:spPr>
              <a:xfrm flipH="1">
                <a:off x="2404302" y="4356034"/>
                <a:ext cx="505714" cy="24833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93900636-6FBD-7856-DB29-34EA5251B50E}"/>
                  </a:ext>
                </a:extLst>
              </p:cNvPr>
              <p:cNvCxnSpPr>
                <a:cxnSpLocks/>
                <a:stCxn id="108" idx="2"/>
                <a:endCxn id="113" idx="0"/>
              </p:cNvCxnSpPr>
              <p:nvPr/>
            </p:nvCxnSpPr>
            <p:spPr>
              <a:xfrm>
                <a:off x="2910016" y="4356034"/>
                <a:ext cx="322316" cy="25686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7017BD7B-7650-765C-EAD6-8B153B0CBF00}"/>
                  </a:ext>
                </a:extLst>
              </p:cNvPr>
              <p:cNvSpPr/>
              <p:nvPr/>
            </p:nvSpPr>
            <p:spPr>
              <a:xfrm>
                <a:off x="2917761" y="4612903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A99B532C-9E0B-B321-BCEC-003481B08457}"/>
                  </a:ext>
                </a:extLst>
              </p:cNvPr>
              <p:cNvSpPr/>
              <p:nvPr/>
            </p:nvSpPr>
            <p:spPr>
              <a:xfrm>
                <a:off x="3637066" y="4620740"/>
                <a:ext cx="2769241" cy="817046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   = 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getMin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(cache’)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msg’= (msg \ {m}) \union {Min}</a:t>
                </a:r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3D693FDD-4436-19B5-8C45-8C070AE61D41}"/>
                  </a:ext>
                </a:extLst>
              </p:cNvPr>
              <p:cNvCxnSpPr>
                <a:cxnSpLocks/>
                <a:stCxn id="104" idx="2"/>
                <a:endCxn id="114" idx="0"/>
              </p:cNvCxnSpPr>
              <p:nvPr/>
            </p:nvCxnSpPr>
            <p:spPr>
              <a:xfrm>
                <a:off x="5021686" y="3852005"/>
                <a:ext cx="1" cy="76873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51396CFA-CEAE-8D04-1ECF-7412F92A0713}"/>
                </a:ext>
              </a:extLst>
            </p:cNvPr>
            <p:cNvSpPr/>
            <p:nvPr/>
          </p:nvSpPr>
          <p:spPr>
            <a:xfrm>
              <a:off x="4076298" y="4004418"/>
              <a:ext cx="629141" cy="374097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0506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4A0A7D06-F88E-1AB7-442E-A0F5CA2639CB}"/>
              </a:ext>
            </a:extLst>
          </p:cNvPr>
          <p:cNvGrpSpPr/>
          <p:nvPr/>
        </p:nvGrpSpPr>
        <p:grpSpPr>
          <a:xfrm>
            <a:off x="1194821" y="2617786"/>
            <a:ext cx="4316576" cy="2703695"/>
            <a:chOff x="1458914" y="2730668"/>
            <a:chExt cx="4316576" cy="2703695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21AB082-9AFD-8F68-DD58-8249AC4F4ED4}"/>
                </a:ext>
              </a:extLst>
            </p:cNvPr>
            <p:cNvGrpSpPr/>
            <p:nvPr/>
          </p:nvGrpSpPr>
          <p:grpSpPr>
            <a:xfrm>
              <a:off x="1458914" y="2730668"/>
              <a:ext cx="4316576" cy="2703695"/>
              <a:chOff x="2089731" y="2734091"/>
              <a:chExt cx="4316576" cy="2703695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7429AAEB-51C2-CB86-1C25-BD60CD99CD3E}"/>
                  </a:ext>
                </a:extLst>
              </p:cNvPr>
              <p:cNvSpPr/>
              <p:nvPr/>
            </p:nvSpPr>
            <p:spPr>
              <a:xfrm>
                <a:off x="3637066" y="2734091"/>
                <a:ext cx="629141" cy="400111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A94E7FE6-5EED-FE80-8C5A-BA0F8A051D76}"/>
                  </a:ext>
                </a:extLst>
              </p:cNvPr>
              <p:cNvSpPr/>
              <p:nvPr/>
            </p:nvSpPr>
            <p:spPr>
              <a:xfrm>
                <a:off x="4330710" y="3477908"/>
                <a:ext cx="1381952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MinRespond</a:t>
                </a:r>
                <a:endParaRPr lang="en-US" altLang="zh-CN" sz="1600" dirty="0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02D57845-C44B-18F3-F68E-7869646EDE5C}"/>
                  </a:ext>
                </a:extLst>
              </p:cNvPr>
              <p:cNvSpPr/>
              <p:nvPr/>
            </p:nvSpPr>
            <p:spPr>
              <a:xfrm>
                <a:off x="2595445" y="3456146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…</a:t>
                </a: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379434AB-D967-9F85-0075-67C9E4E5602D}"/>
                  </a:ext>
                </a:extLst>
              </p:cNvPr>
              <p:cNvCxnSpPr>
                <a:cxnSpLocks/>
                <a:stCxn id="59" idx="2"/>
                <a:endCxn id="60" idx="0"/>
              </p:cNvCxnSpPr>
              <p:nvPr/>
            </p:nvCxnSpPr>
            <p:spPr>
              <a:xfrm>
                <a:off x="3951637" y="3134202"/>
                <a:ext cx="1070049" cy="343706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A5CE1406-CABA-DD16-8CE0-A9A069D505AB}"/>
                  </a:ext>
                </a:extLst>
              </p:cNvPr>
              <p:cNvCxnSpPr>
                <a:cxnSpLocks/>
                <a:stCxn id="59" idx="2"/>
                <a:endCxn id="61" idx="0"/>
              </p:cNvCxnSpPr>
              <p:nvPr/>
            </p:nvCxnSpPr>
            <p:spPr>
              <a:xfrm flipH="1">
                <a:off x="2910016" y="3134202"/>
                <a:ext cx="1041621" cy="3219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CF7CF136-3274-45FA-0012-FF05A89453D6}"/>
                  </a:ext>
                </a:extLst>
              </p:cNvPr>
              <p:cNvSpPr/>
              <p:nvPr/>
            </p:nvSpPr>
            <p:spPr>
              <a:xfrm>
                <a:off x="2595445" y="3981937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BF8D902-635F-4A70-DE9C-4E4B1C6F3B43}"/>
                  </a:ext>
                </a:extLst>
              </p:cNvPr>
              <p:cNvCxnSpPr>
                <a:cxnSpLocks/>
                <a:stCxn id="61" idx="2"/>
                <a:endCxn id="64" idx="0"/>
              </p:cNvCxnSpPr>
              <p:nvPr/>
            </p:nvCxnSpPr>
            <p:spPr>
              <a:xfrm>
                <a:off x="2910016" y="3830243"/>
                <a:ext cx="0" cy="15169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8E396D38-19E2-4CF0-9E60-5C4BDB73DD9A}"/>
                  </a:ext>
                </a:extLst>
              </p:cNvPr>
              <p:cNvSpPr/>
              <p:nvPr/>
            </p:nvSpPr>
            <p:spPr>
              <a:xfrm>
                <a:off x="2089731" y="4604370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  <a:endPara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1F1D020E-A76F-9E5F-AC0B-D9C1B9428092}"/>
                  </a:ext>
                </a:extLst>
              </p:cNvPr>
              <p:cNvCxnSpPr>
                <a:cxnSpLocks/>
                <a:stCxn id="64" idx="2"/>
                <a:endCxn id="66" idx="0"/>
              </p:cNvCxnSpPr>
              <p:nvPr/>
            </p:nvCxnSpPr>
            <p:spPr>
              <a:xfrm flipH="1">
                <a:off x="2404302" y="4356034"/>
                <a:ext cx="505714" cy="24833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53DB2556-4FD1-EB0E-EA91-77E02DA098A3}"/>
                  </a:ext>
                </a:extLst>
              </p:cNvPr>
              <p:cNvCxnSpPr>
                <a:cxnSpLocks/>
                <a:stCxn id="64" idx="2"/>
                <a:endCxn id="69" idx="0"/>
              </p:cNvCxnSpPr>
              <p:nvPr/>
            </p:nvCxnSpPr>
            <p:spPr>
              <a:xfrm>
                <a:off x="2910016" y="4356034"/>
                <a:ext cx="322316" cy="25686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A4A3185A-38FA-F845-0D04-E4488ABCD790}"/>
                  </a:ext>
                </a:extLst>
              </p:cNvPr>
              <p:cNvSpPr/>
              <p:nvPr/>
            </p:nvSpPr>
            <p:spPr>
              <a:xfrm>
                <a:off x="2917761" y="4612903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56449092-75EA-106B-C868-160F8466CB2F}"/>
                  </a:ext>
                </a:extLst>
              </p:cNvPr>
              <p:cNvSpPr/>
              <p:nvPr/>
            </p:nvSpPr>
            <p:spPr>
              <a:xfrm>
                <a:off x="3637066" y="4620740"/>
                <a:ext cx="2769241" cy="817046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   = 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getMin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(cache’)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msg’= (msg \ {m}) \union {Min}</a:t>
                </a: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18AB0D0F-6CF8-C99C-FC66-7AA6C65AE4B7}"/>
                  </a:ext>
                </a:extLst>
              </p:cNvPr>
              <p:cNvCxnSpPr>
                <a:cxnSpLocks/>
                <a:stCxn id="60" idx="2"/>
                <a:endCxn id="70" idx="0"/>
              </p:cNvCxnSpPr>
              <p:nvPr/>
            </p:nvCxnSpPr>
            <p:spPr>
              <a:xfrm>
                <a:off x="5021686" y="3852005"/>
                <a:ext cx="1" cy="768735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2395ACB-D68F-90C8-046B-97C23FB78A16}"/>
                </a:ext>
              </a:extLst>
            </p:cNvPr>
            <p:cNvSpPr/>
            <p:nvPr/>
          </p:nvSpPr>
          <p:spPr>
            <a:xfrm>
              <a:off x="4076298" y="4004418"/>
              <a:ext cx="629141" cy="374097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rPr>
                <a:t>…</a:t>
              </a: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34E36D-25D6-BCE3-9A11-447945BD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159292"/>
          </a:xfrm>
        </p:spPr>
        <p:txBody>
          <a:bodyPr/>
          <a:lstStyle/>
          <a:p>
            <a:r>
              <a:rPr lang="en-US" altLang="zh-CN" dirty="0"/>
              <a:t>Change type:</a:t>
            </a:r>
            <a:r>
              <a:rPr lang="zh-CN" altLang="en-US" dirty="0"/>
              <a:t> </a:t>
            </a:r>
            <a:r>
              <a:rPr lang="en-US" altLang="zh-CN" dirty="0"/>
              <a:t>Delete a basic block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EE2043-05BB-46C7-5273-50EF6C2B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B49386-B3E3-8F29-1070-F62102BE0221}"/>
              </a:ext>
            </a:extLst>
          </p:cNvPr>
          <p:cNvSpPr txBox="1"/>
          <p:nvPr/>
        </p:nvSpPr>
        <p:spPr>
          <a:xfrm>
            <a:off x="1314450" y="5723839"/>
            <a:ext cx="368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Delete</a:t>
            </a:r>
            <a:r>
              <a:rPr lang="zh-CN" altLang="en-US" dirty="0"/>
              <a:t> a basic block </a:t>
            </a:r>
            <a:r>
              <a:rPr lang="en-US" altLang="zh-CN" dirty="0"/>
              <a:t>in TLA+ spec.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58E2A09-FCBC-4B61-C0E5-1E2AE5720BB4}"/>
              </a:ext>
            </a:extLst>
          </p:cNvPr>
          <p:cNvGrpSpPr/>
          <p:nvPr/>
        </p:nvGrpSpPr>
        <p:grpSpPr>
          <a:xfrm>
            <a:off x="6987542" y="2698621"/>
            <a:ext cx="2354580" cy="2765440"/>
            <a:chOff x="7061996" y="2934146"/>
            <a:chExt cx="2354580" cy="276544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3643017-C68D-EC86-D4A5-73AA80AF8BD3}"/>
                </a:ext>
              </a:extLst>
            </p:cNvPr>
            <p:cNvSpPr/>
            <p:nvPr/>
          </p:nvSpPr>
          <p:spPr>
            <a:xfrm>
              <a:off x="8267743" y="3573744"/>
              <a:ext cx="92661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982962A-D051-8076-E70F-3677A49E3FF5}"/>
                </a:ext>
              </a:extLst>
            </p:cNvPr>
            <p:cNvSpPr/>
            <p:nvPr/>
          </p:nvSpPr>
          <p:spPr>
            <a:xfrm>
              <a:off x="8274213" y="4205159"/>
              <a:ext cx="92125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3B6598C-17F0-42A5-9FCD-E7EB09981E95}"/>
                </a:ext>
              </a:extLst>
            </p:cNvPr>
            <p:cNvSpPr/>
            <p:nvPr/>
          </p:nvSpPr>
          <p:spPr>
            <a:xfrm>
              <a:off x="8276818" y="4846833"/>
              <a:ext cx="92125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4C81EF-DA83-60F5-271A-817C7D73BEA0}"/>
                </a:ext>
              </a:extLst>
            </p:cNvPr>
            <p:cNvCxnSpPr>
              <a:cxnSpLocks/>
              <a:stCxn id="45" idx="4"/>
              <a:endCxn id="22" idx="0"/>
            </p:cNvCxnSpPr>
            <p:nvPr/>
          </p:nvCxnSpPr>
          <p:spPr>
            <a:xfrm flipH="1">
              <a:off x="8731050" y="3372570"/>
              <a:ext cx="1214" cy="201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0876745-5961-5061-8AC1-64C17CBD1DB9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9057975" y="3308365"/>
              <a:ext cx="358601" cy="163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7A22BC-19E2-ABAD-997B-65F4E0479075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8731050" y="4012168"/>
              <a:ext cx="3790" cy="192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9C27715-3303-4EE7-F48E-B2041F2582F9}"/>
                </a:ext>
              </a:extLst>
            </p:cNvPr>
            <p:cNvGrpSpPr/>
            <p:nvPr/>
          </p:nvGrpSpPr>
          <p:grpSpPr>
            <a:xfrm>
              <a:off x="8271637" y="2934146"/>
              <a:ext cx="921254" cy="438424"/>
              <a:chOff x="4194858" y="0"/>
              <a:chExt cx="2622176" cy="995083"/>
            </a:xfrm>
            <a:solidFill>
              <a:schemeClr val="bg1"/>
            </a:solidFill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0EDAC39-4A4F-A399-861C-B881A64D07AF}"/>
                  </a:ext>
                </a:extLst>
              </p:cNvPr>
              <p:cNvSpPr/>
              <p:nvPr/>
            </p:nvSpPr>
            <p:spPr>
              <a:xfrm>
                <a:off x="4194858" y="0"/>
                <a:ext cx="2622176" cy="99508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3E3F43-2149-F8A3-1577-D7AF1A514F45}"/>
                  </a:ext>
                </a:extLst>
              </p:cNvPr>
              <p:cNvSpPr txBox="1"/>
              <p:nvPr/>
            </p:nvSpPr>
            <p:spPr>
              <a:xfrm>
                <a:off x="4341372" y="72736"/>
                <a:ext cx="1258878" cy="6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init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CD54BF3-F0BD-D2C4-8232-0F528112183C}"/>
                </a:ext>
              </a:extLst>
            </p:cNvPr>
            <p:cNvSpPr txBox="1"/>
            <p:nvPr/>
          </p:nvSpPr>
          <p:spPr>
            <a:xfrm>
              <a:off x="8336909" y="3624010"/>
              <a:ext cx="2034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D809C80-F91C-2518-3B00-35BE1EDDE9DD}"/>
                </a:ext>
              </a:extLst>
            </p:cNvPr>
            <p:cNvSpPr txBox="1"/>
            <p:nvPr/>
          </p:nvSpPr>
          <p:spPr>
            <a:xfrm>
              <a:off x="8355297" y="4262589"/>
              <a:ext cx="210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166340D-328F-D689-9379-D11ADAF7865D}"/>
                </a:ext>
              </a:extLst>
            </p:cNvPr>
            <p:cNvSpPr txBox="1"/>
            <p:nvPr/>
          </p:nvSpPr>
          <p:spPr>
            <a:xfrm>
              <a:off x="8365484" y="4898359"/>
              <a:ext cx="2546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3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C9613FE-EFA2-4137-D96F-69143AC901CB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8734840" y="4643583"/>
              <a:ext cx="2605" cy="203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07CD8A0-293D-DE83-09F2-209C0FFEC953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8727296" y="5285257"/>
              <a:ext cx="10149" cy="186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F73FFBB-39F4-5EBE-DD2D-426453D77EF1}"/>
                </a:ext>
              </a:extLst>
            </p:cNvPr>
            <p:cNvGrpSpPr/>
            <p:nvPr/>
          </p:nvGrpSpPr>
          <p:grpSpPr>
            <a:xfrm>
              <a:off x="7061996" y="5261162"/>
              <a:ext cx="921254" cy="438424"/>
              <a:chOff x="0" y="5564690"/>
              <a:chExt cx="2622176" cy="995083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4F68E07E-5533-748F-CCC7-68A5129992A3}"/>
                  </a:ext>
                </a:extLst>
              </p:cNvPr>
              <p:cNvSpPr/>
              <p:nvPr/>
            </p:nvSpPr>
            <p:spPr>
              <a:xfrm>
                <a:off x="0" y="5564690"/>
                <a:ext cx="2622176" cy="99508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BE816E3-6B10-498C-70D0-B4501A51C9B9}"/>
                  </a:ext>
                </a:extLst>
              </p:cNvPr>
              <p:cNvSpPr txBox="1"/>
              <p:nvPr/>
            </p:nvSpPr>
            <p:spPr>
              <a:xfrm>
                <a:off x="122855" y="5690512"/>
                <a:ext cx="760509" cy="6287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D4189DF-1379-9569-FE5C-52024E41DF49}"/>
                </a:ext>
              </a:extLst>
            </p:cNvPr>
            <p:cNvCxnSpPr>
              <a:cxnSpLocks/>
              <a:stCxn id="24" idx="3"/>
              <a:endCxn id="43" idx="7"/>
            </p:cNvCxnSpPr>
            <p:nvPr/>
          </p:nvCxnSpPr>
          <p:spPr>
            <a:xfrm flipH="1">
              <a:off x="7848335" y="5221051"/>
              <a:ext cx="563398" cy="104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133692B-E42C-26E5-08B7-5E187C8DAF0D}"/>
                </a:ext>
              </a:extLst>
            </p:cNvPr>
            <p:cNvGrpSpPr/>
            <p:nvPr/>
          </p:nvGrpSpPr>
          <p:grpSpPr>
            <a:xfrm>
              <a:off x="7061996" y="4109354"/>
              <a:ext cx="921254" cy="438424"/>
              <a:chOff x="-426535" y="2597199"/>
              <a:chExt cx="2622176" cy="995083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7132A40-94AF-722E-845B-8292EC0CBF1E}"/>
                  </a:ext>
                </a:extLst>
              </p:cNvPr>
              <p:cNvSpPr/>
              <p:nvPr/>
            </p:nvSpPr>
            <p:spPr>
              <a:xfrm>
                <a:off x="-426535" y="2597199"/>
                <a:ext cx="2622176" cy="99508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6816CF5-064C-C164-B024-0DF82F4538BA}"/>
                  </a:ext>
                </a:extLst>
              </p:cNvPr>
              <p:cNvSpPr txBox="1"/>
              <p:nvPr/>
            </p:nvSpPr>
            <p:spPr>
              <a:xfrm>
                <a:off x="-267531" y="2689044"/>
                <a:ext cx="1251489" cy="6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6</a:t>
                </a:r>
                <a:endParaRPr lang="zh-CN" altLang="en-US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CA71A43-D3A2-4934-692D-50E46BC41BBD}"/>
                </a:ext>
              </a:extLst>
            </p:cNvPr>
            <p:cNvCxnSpPr>
              <a:cxnSpLocks/>
              <a:stCxn id="22" idx="3"/>
              <a:endCxn id="41" idx="7"/>
            </p:cNvCxnSpPr>
            <p:nvPr/>
          </p:nvCxnSpPr>
          <p:spPr>
            <a:xfrm flipH="1">
              <a:off x="7848335" y="3947962"/>
              <a:ext cx="555107" cy="22559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DEC308C-9826-0268-AD18-3204A13FE109}"/>
                </a:ext>
              </a:extLst>
            </p:cNvPr>
            <p:cNvCxnSpPr>
              <a:cxnSpLocks/>
              <a:stCxn id="43" idx="0"/>
              <a:endCxn id="41" idx="4"/>
            </p:cNvCxnSpPr>
            <p:nvPr/>
          </p:nvCxnSpPr>
          <p:spPr>
            <a:xfrm flipV="1">
              <a:off x="7522622" y="4547779"/>
              <a:ext cx="0" cy="71338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5FCD2659-FD1D-0F29-893A-2AA28C565A63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5400000" flipH="1" flipV="1">
              <a:off x="7488015" y="4462375"/>
              <a:ext cx="824202" cy="74819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E1241ED-0C43-17D9-FAE2-7D4AE62DCEBD}"/>
                </a:ext>
              </a:extLst>
            </p:cNvPr>
            <p:cNvCxnSpPr>
              <a:cxnSpLocks/>
              <a:stCxn id="41" idx="5"/>
              <a:endCxn id="24" idx="1"/>
            </p:cNvCxnSpPr>
            <p:nvPr/>
          </p:nvCxnSpPr>
          <p:spPr>
            <a:xfrm>
              <a:off x="7848335" y="4483572"/>
              <a:ext cx="563398" cy="42746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88C845C9-9551-21E1-CB2F-BD70528ABE1D}"/>
              </a:ext>
            </a:extLst>
          </p:cNvPr>
          <p:cNvSpPr txBox="1"/>
          <p:nvPr/>
        </p:nvSpPr>
        <p:spPr>
          <a:xfrm>
            <a:off x="6027763" y="5723839"/>
            <a:ext cx="5228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Delete</a:t>
            </a:r>
            <a:r>
              <a:rPr lang="zh-CN" altLang="en-US" dirty="0"/>
              <a:t> some nodes and edges </a:t>
            </a:r>
            <a:r>
              <a:rPr lang="en-US" altLang="zh-CN" dirty="0"/>
              <a:t>in the state graph</a:t>
            </a:r>
            <a:endParaRPr lang="zh-CN" altLang="en-US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DAD37EB0-79A7-2D4D-B1A6-68D52FBED72E}"/>
              </a:ext>
            </a:extLst>
          </p:cNvPr>
          <p:cNvSpPr/>
          <p:nvPr/>
        </p:nvSpPr>
        <p:spPr bwMode="gray">
          <a:xfrm>
            <a:off x="5339166" y="3639772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AEC44CF-D037-4385-56A9-69C70CA82079}"/>
              </a:ext>
            </a:extLst>
          </p:cNvPr>
          <p:cNvSpPr txBox="1"/>
          <p:nvPr/>
        </p:nvSpPr>
        <p:spPr>
          <a:xfrm rot="789754">
            <a:off x="6793740" y="340176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8A8D181-EB85-B27D-371D-A9B12616BE48}"/>
              </a:ext>
            </a:extLst>
          </p:cNvPr>
          <p:cNvSpPr txBox="1"/>
          <p:nvPr/>
        </p:nvSpPr>
        <p:spPr>
          <a:xfrm>
            <a:off x="6070476" y="450043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43B2AD-3CA2-8CCB-42A9-0503C9AEFD73}"/>
              </a:ext>
            </a:extLst>
          </p:cNvPr>
          <p:cNvSpPr txBox="1"/>
          <p:nvPr/>
        </p:nvSpPr>
        <p:spPr>
          <a:xfrm>
            <a:off x="7429581" y="4497448"/>
            <a:ext cx="13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5A861E15-0192-23DD-FC4A-6DFF62856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6" y="4231182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9058CD02-D5A8-7EEC-C3C0-0ED46396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92" y="3744322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BCD94A1F-C6DA-2A21-840C-15DBD8AF8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59" y="4343408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FA222FB6-4806-816F-99B4-D798BE50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10" y="4468128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2541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C954CA-BF3E-E2B6-7B44-2CF0A1AD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159292"/>
          </a:xfrm>
        </p:spPr>
        <p:txBody>
          <a:bodyPr/>
          <a:lstStyle/>
          <a:p>
            <a:r>
              <a:rPr lang="en-US" altLang="zh-CN" dirty="0"/>
              <a:t>Change type:</a:t>
            </a:r>
            <a:r>
              <a:rPr lang="zh-CN" altLang="en-US" dirty="0"/>
              <a:t> </a:t>
            </a:r>
            <a:r>
              <a:rPr lang="en-US" altLang="zh-CN" dirty="0"/>
              <a:t>Delete a basic block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79F851-B4DC-F543-2EAE-CF9247BF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D3253E-E465-5587-D80E-B35F2BFBA9B9}"/>
              </a:ext>
            </a:extLst>
          </p:cNvPr>
          <p:cNvGrpSpPr/>
          <p:nvPr/>
        </p:nvGrpSpPr>
        <p:grpSpPr>
          <a:xfrm>
            <a:off x="6987542" y="2698621"/>
            <a:ext cx="2354580" cy="2765440"/>
            <a:chOff x="7061996" y="2934146"/>
            <a:chExt cx="2354580" cy="276544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9B0AD4C-20BA-B217-6BE8-819984F0B513}"/>
                </a:ext>
              </a:extLst>
            </p:cNvPr>
            <p:cNvSpPr/>
            <p:nvPr/>
          </p:nvSpPr>
          <p:spPr>
            <a:xfrm>
              <a:off x="8267743" y="3573744"/>
              <a:ext cx="926614" cy="4384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DB99E0-8152-00B2-43AE-520679A770A6}"/>
                </a:ext>
              </a:extLst>
            </p:cNvPr>
            <p:cNvSpPr/>
            <p:nvPr/>
          </p:nvSpPr>
          <p:spPr>
            <a:xfrm>
              <a:off x="8274213" y="4205159"/>
              <a:ext cx="921254" cy="4384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D56328B-A835-7516-F851-B0E334C47971}"/>
                </a:ext>
              </a:extLst>
            </p:cNvPr>
            <p:cNvSpPr/>
            <p:nvPr/>
          </p:nvSpPr>
          <p:spPr>
            <a:xfrm>
              <a:off x="8276818" y="4846833"/>
              <a:ext cx="921254" cy="43842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B69B3CF-553C-52BE-C5BF-8CDA01331FAC}"/>
                </a:ext>
              </a:extLst>
            </p:cNvPr>
            <p:cNvCxnSpPr>
              <a:cxnSpLocks/>
              <a:stCxn id="44" idx="4"/>
              <a:endCxn id="21" idx="0"/>
            </p:cNvCxnSpPr>
            <p:nvPr/>
          </p:nvCxnSpPr>
          <p:spPr>
            <a:xfrm flipH="1">
              <a:off x="8731050" y="3372570"/>
              <a:ext cx="1214" cy="201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2A83D62-D4D6-E7A9-FEF0-9C246ED1D762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9057975" y="3308365"/>
              <a:ext cx="358601" cy="163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B026304-C8CF-82A6-0C92-3B5F52568506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>
              <a:off x="8731050" y="4012168"/>
              <a:ext cx="3790" cy="19299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C6E728F-E46A-8FFB-8C85-062D988667B0}"/>
                </a:ext>
              </a:extLst>
            </p:cNvPr>
            <p:cNvGrpSpPr/>
            <p:nvPr/>
          </p:nvGrpSpPr>
          <p:grpSpPr>
            <a:xfrm>
              <a:off x="8271637" y="2934146"/>
              <a:ext cx="921254" cy="438424"/>
              <a:chOff x="4194858" y="0"/>
              <a:chExt cx="2622176" cy="995083"/>
            </a:xfrm>
            <a:solidFill>
              <a:schemeClr val="bg1"/>
            </a:solidFill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CE36D48-41B1-D6A0-D729-7DEE1343FB22}"/>
                  </a:ext>
                </a:extLst>
              </p:cNvPr>
              <p:cNvSpPr/>
              <p:nvPr/>
            </p:nvSpPr>
            <p:spPr>
              <a:xfrm>
                <a:off x="4194858" y="0"/>
                <a:ext cx="2622176" cy="99508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E08548C-5411-B3B6-D61D-9C8939A22A6F}"/>
                  </a:ext>
                </a:extLst>
              </p:cNvPr>
              <p:cNvSpPr txBox="1"/>
              <p:nvPr/>
            </p:nvSpPr>
            <p:spPr>
              <a:xfrm>
                <a:off x="4341372" y="72736"/>
                <a:ext cx="1258878" cy="6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 err="1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init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A05B6EA-47B4-FA1E-4D1B-7213A763588A}"/>
                </a:ext>
              </a:extLst>
            </p:cNvPr>
            <p:cNvSpPr txBox="1"/>
            <p:nvPr/>
          </p:nvSpPr>
          <p:spPr>
            <a:xfrm>
              <a:off x="8336909" y="3624010"/>
              <a:ext cx="2034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3A3E15F-6B77-5656-DE2A-CE8E9B3540AB}"/>
                </a:ext>
              </a:extLst>
            </p:cNvPr>
            <p:cNvSpPr txBox="1"/>
            <p:nvPr/>
          </p:nvSpPr>
          <p:spPr>
            <a:xfrm>
              <a:off x="8355297" y="4262589"/>
              <a:ext cx="210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2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C773C55-E48E-8A55-8C6A-4E7EE1DA80C3}"/>
                </a:ext>
              </a:extLst>
            </p:cNvPr>
            <p:cNvSpPr txBox="1"/>
            <p:nvPr/>
          </p:nvSpPr>
          <p:spPr>
            <a:xfrm>
              <a:off x="8365484" y="4898359"/>
              <a:ext cx="2546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3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86DAB5E-0EB6-EE18-7623-84F086F5D05E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8734840" y="4643583"/>
              <a:ext cx="2605" cy="203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D0C3C21-F205-14C0-BAE5-DE53FCE5E354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8727296" y="5285257"/>
              <a:ext cx="10149" cy="186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967560-3ACF-5E0B-9FD1-CAF2DCBEEF23}"/>
                </a:ext>
              </a:extLst>
            </p:cNvPr>
            <p:cNvGrpSpPr/>
            <p:nvPr/>
          </p:nvGrpSpPr>
          <p:grpSpPr>
            <a:xfrm>
              <a:off x="7061996" y="5261162"/>
              <a:ext cx="921254" cy="438424"/>
              <a:chOff x="0" y="5564690"/>
              <a:chExt cx="2622176" cy="995083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97A718C-27DC-5AB0-C459-878422C5938F}"/>
                  </a:ext>
                </a:extLst>
              </p:cNvPr>
              <p:cNvSpPr/>
              <p:nvPr/>
            </p:nvSpPr>
            <p:spPr>
              <a:xfrm>
                <a:off x="0" y="5564690"/>
                <a:ext cx="2622176" cy="9950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31874A-05BB-C46C-B3C8-2B14078B7541}"/>
                  </a:ext>
                </a:extLst>
              </p:cNvPr>
              <p:cNvSpPr txBox="1"/>
              <p:nvPr/>
            </p:nvSpPr>
            <p:spPr>
              <a:xfrm>
                <a:off x="122855" y="5690512"/>
                <a:ext cx="760509" cy="6287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21B7FC5-D610-86B9-B454-3DC96A166833}"/>
                </a:ext>
              </a:extLst>
            </p:cNvPr>
            <p:cNvCxnSpPr>
              <a:cxnSpLocks/>
              <a:stCxn id="23" idx="3"/>
              <a:endCxn id="42" idx="7"/>
            </p:cNvCxnSpPr>
            <p:nvPr/>
          </p:nvCxnSpPr>
          <p:spPr>
            <a:xfrm flipH="1">
              <a:off x="7848335" y="5221051"/>
              <a:ext cx="563398" cy="104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3BE6925-31F1-1CE1-137A-63E36E25EDE7}"/>
                </a:ext>
              </a:extLst>
            </p:cNvPr>
            <p:cNvGrpSpPr/>
            <p:nvPr/>
          </p:nvGrpSpPr>
          <p:grpSpPr>
            <a:xfrm>
              <a:off x="7061996" y="4109354"/>
              <a:ext cx="921254" cy="438424"/>
              <a:chOff x="-426535" y="2597199"/>
              <a:chExt cx="2622176" cy="995083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3745AFF-58B0-B150-1AE0-45ABD0D50994}"/>
                  </a:ext>
                </a:extLst>
              </p:cNvPr>
              <p:cNvSpPr/>
              <p:nvPr/>
            </p:nvSpPr>
            <p:spPr>
              <a:xfrm>
                <a:off x="-426535" y="2597199"/>
                <a:ext cx="2622176" cy="99508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…</a:t>
                </a:r>
                <a:endParaRPr lang="zh-CN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5F9AF07-5B50-D5EE-49A0-F53170944B31}"/>
                  </a:ext>
                </a:extLst>
              </p:cNvPr>
              <p:cNvSpPr txBox="1"/>
              <p:nvPr/>
            </p:nvSpPr>
            <p:spPr>
              <a:xfrm>
                <a:off x="-267531" y="2689044"/>
                <a:ext cx="1251489" cy="6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Linux Biolinum" panose="02000503000000000000" pitchFamily="2" charset="0"/>
                    <a:cs typeface="Times New Roman" panose="02020603050405020304" pitchFamily="18" charset="0"/>
                  </a:rPr>
                  <a:t>6</a:t>
                </a:r>
                <a:endParaRPr lang="zh-CN" altLang="en-US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9AC3F37-BB27-9592-F7CE-3CC3E2D8B675}"/>
                </a:ext>
              </a:extLst>
            </p:cNvPr>
            <p:cNvCxnSpPr>
              <a:cxnSpLocks/>
              <a:stCxn id="21" idx="3"/>
              <a:endCxn id="40" idx="7"/>
            </p:cNvCxnSpPr>
            <p:nvPr/>
          </p:nvCxnSpPr>
          <p:spPr>
            <a:xfrm flipH="1">
              <a:off x="7848335" y="3947962"/>
              <a:ext cx="555107" cy="22559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BDB0546-10DB-CFEB-0F2F-1BFE2741C007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522622" y="4547779"/>
              <a:ext cx="0" cy="71338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6275FED6-A535-D732-6F3A-67A4BFB486C8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5400000" flipH="1" flipV="1">
              <a:off x="7488015" y="4462375"/>
              <a:ext cx="824202" cy="748194"/>
            </a:xfrm>
            <a:prstGeom prst="curvedConnector2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3813017-283C-EAC3-09C1-A1CDBBA9D9F9}"/>
                </a:ext>
              </a:extLst>
            </p:cNvPr>
            <p:cNvCxnSpPr>
              <a:cxnSpLocks/>
              <a:stCxn id="40" idx="5"/>
              <a:endCxn id="23" idx="1"/>
            </p:cNvCxnSpPr>
            <p:nvPr/>
          </p:nvCxnSpPr>
          <p:spPr>
            <a:xfrm>
              <a:off x="7848335" y="4483572"/>
              <a:ext cx="563398" cy="42746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lgDash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6289B977-DA2B-0790-0666-3B9E863F50A8}"/>
              </a:ext>
            </a:extLst>
          </p:cNvPr>
          <p:cNvSpPr txBox="1"/>
          <p:nvPr/>
        </p:nvSpPr>
        <p:spPr>
          <a:xfrm>
            <a:off x="6027763" y="5723839"/>
            <a:ext cx="5228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Delete</a:t>
            </a:r>
            <a:r>
              <a:rPr lang="zh-CN" altLang="en-US" dirty="0"/>
              <a:t> some nodes and edges </a:t>
            </a:r>
            <a:r>
              <a:rPr lang="en-US" altLang="zh-CN" dirty="0"/>
              <a:t>in the state graph</a:t>
            </a:r>
            <a:endParaRPr lang="zh-CN" altLang="en-US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1C3DDC7-E6B4-D186-B500-874FF2A17ABF}"/>
              </a:ext>
            </a:extLst>
          </p:cNvPr>
          <p:cNvSpPr/>
          <p:nvPr/>
        </p:nvSpPr>
        <p:spPr bwMode="gray">
          <a:xfrm>
            <a:off x="5339166" y="3639772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73B9B6-404C-8C22-3166-2E4DA8272774}"/>
              </a:ext>
            </a:extLst>
          </p:cNvPr>
          <p:cNvSpPr txBox="1"/>
          <p:nvPr/>
        </p:nvSpPr>
        <p:spPr>
          <a:xfrm rot="789754">
            <a:off x="6793740" y="340176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7913083-A3B5-F548-1AB0-7A5E83AA27B0}"/>
              </a:ext>
            </a:extLst>
          </p:cNvPr>
          <p:cNvSpPr txBox="1"/>
          <p:nvPr/>
        </p:nvSpPr>
        <p:spPr>
          <a:xfrm>
            <a:off x="6070476" y="4500430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MinRespond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7833013-7F63-22A7-925F-3BA2ACC138EE}"/>
              </a:ext>
            </a:extLst>
          </p:cNvPr>
          <p:cNvSpPr txBox="1"/>
          <p:nvPr/>
        </p:nvSpPr>
        <p:spPr>
          <a:xfrm>
            <a:off x="7429581" y="4497448"/>
            <a:ext cx="130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9D470F38-8034-7B5B-FB1F-6D0C5ACC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92" y="3744322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0BD6DC8C-F22C-E255-31B8-915B6408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59" y="4343408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E82C203D-12F7-7A8D-E08E-AA964434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10" y="4468128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对话气泡: 圆角矩形 54">
            <a:extLst>
              <a:ext uri="{FF2B5EF4-FFF2-40B4-BE49-F238E27FC236}">
                <a16:creationId xmlns:a16="http://schemas.microsoft.com/office/drawing/2014/main" id="{CDB507F7-AE96-E5FF-C9CF-EB42F7DC6FBF}"/>
              </a:ext>
            </a:extLst>
          </p:cNvPr>
          <p:cNvSpPr/>
          <p:nvPr/>
        </p:nvSpPr>
        <p:spPr bwMode="gray">
          <a:xfrm>
            <a:off x="9159624" y="4643340"/>
            <a:ext cx="2989467" cy="998944"/>
          </a:xfrm>
          <a:prstGeom prst="wedgeRoundRectCallout">
            <a:avLst>
              <a:gd name="adj1" fmla="val -64906"/>
              <a:gd name="adj2" fmla="val -401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r>
              <a:rPr lang="en-US" altLang="zh-CN" b="1" dirty="0"/>
              <a:t>Affected state transitions:</a:t>
            </a: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Unexpected action?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971353-B0AA-9065-E33F-6BB4EED65C6A}"/>
              </a:ext>
            </a:extLst>
          </p:cNvPr>
          <p:cNvSpPr txBox="1"/>
          <p:nvPr/>
        </p:nvSpPr>
        <p:spPr>
          <a:xfrm>
            <a:off x="1314450" y="5723839"/>
            <a:ext cx="368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Delete</a:t>
            </a:r>
            <a:r>
              <a:rPr lang="zh-CN" altLang="en-US" dirty="0"/>
              <a:t> a basic block </a:t>
            </a:r>
            <a:r>
              <a:rPr lang="en-US" altLang="zh-CN" dirty="0"/>
              <a:t>in TLA+ spec.</a:t>
            </a:r>
            <a:endParaRPr lang="zh-CN" altLang="en-US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E4E4DD9-32BC-EEF7-E577-7FA100F37025}"/>
              </a:ext>
            </a:extLst>
          </p:cNvPr>
          <p:cNvGrpSpPr/>
          <p:nvPr/>
        </p:nvGrpSpPr>
        <p:grpSpPr>
          <a:xfrm>
            <a:off x="1194821" y="2617786"/>
            <a:ext cx="4316576" cy="2703695"/>
            <a:chOff x="1458914" y="2730668"/>
            <a:chExt cx="4316576" cy="270369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83ED308-3993-9903-1E2F-8D8A05751EBB}"/>
                </a:ext>
              </a:extLst>
            </p:cNvPr>
            <p:cNvGrpSpPr/>
            <p:nvPr/>
          </p:nvGrpSpPr>
          <p:grpSpPr>
            <a:xfrm>
              <a:off x="1458914" y="2730668"/>
              <a:ext cx="4316576" cy="2703695"/>
              <a:chOff x="2089731" y="2734091"/>
              <a:chExt cx="4316576" cy="2703695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BA4578D-3802-41CA-49F4-6A4BE5307EFC}"/>
                  </a:ext>
                </a:extLst>
              </p:cNvPr>
              <p:cNvSpPr/>
              <p:nvPr/>
            </p:nvSpPr>
            <p:spPr>
              <a:xfrm>
                <a:off x="3637066" y="2734091"/>
                <a:ext cx="629141" cy="400111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30D9BFA8-7A8F-6316-3CA2-C93AF1789C51}"/>
                  </a:ext>
                </a:extLst>
              </p:cNvPr>
              <p:cNvSpPr/>
              <p:nvPr/>
            </p:nvSpPr>
            <p:spPr>
              <a:xfrm>
                <a:off x="4330710" y="3477908"/>
                <a:ext cx="1381952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MinRespond</a:t>
                </a:r>
                <a:endParaRPr lang="en-US" altLang="zh-CN" sz="1600" dirty="0"/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A6EB4C00-5C6E-8AE4-95CC-DC580C0F6739}"/>
                  </a:ext>
                </a:extLst>
              </p:cNvPr>
              <p:cNvSpPr/>
              <p:nvPr/>
            </p:nvSpPr>
            <p:spPr>
              <a:xfrm>
                <a:off x="2595445" y="3456146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…</a:t>
                </a:r>
              </a:p>
            </p:txBody>
          </p: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A602FA08-6FCB-4C59-2D8B-8D29578A1A91}"/>
                  </a:ext>
                </a:extLst>
              </p:cNvPr>
              <p:cNvCxnSpPr>
                <a:cxnSpLocks/>
                <a:stCxn id="77" idx="2"/>
                <a:endCxn id="78" idx="0"/>
              </p:cNvCxnSpPr>
              <p:nvPr/>
            </p:nvCxnSpPr>
            <p:spPr>
              <a:xfrm>
                <a:off x="3951637" y="3134202"/>
                <a:ext cx="1070049" cy="343706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BC974907-73D2-D291-B109-7061672C5D0A}"/>
                  </a:ext>
                </a:extLst>
              </p:cNvPr>
              <p:cNvCxnSpPr>
                <a:cxnSpLocks/>
                <a:stCxn id="77" idx="2"/>
                <a:endCxn id="79" idx="0"/>
              </p:cNvCxnSpPr>
              <p:nvPr/>
            </p:nvCxnSpPr>
            <p:spPr>
              <a:xfrm flipH="1">
                <a:off x="2910016" y="3134202"/>
                <a:ext cx="1041621" cy="32194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E94873CB-4092-B44C-52C2-F74A27402DB1}"/>
                  </a:ext>
                </a:extLst>
              </p:cNvPr>
              <p:cNvSpPr/>
              <p:nvPr/>
            </p:nvSpPr>
            <p:spPr>
              <a:xfrm>
                <a:off x="2595445" y="3981937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4744EADF-A3D9-3353-F562-2E1F551BC53F}"/>
                  </a:ext>
                </a:extLst>
              </p:cNvPr>
              <p:cNvCxnSpPr>
                <a:cxnSpLocks/>
                <a:stCxn id="79" idx="2"/>
                <a:endCxn id="82" idx="0"/>
              </p:cNvCxnSpPr>
              <p:nvPr/>
            </p:nvCxnSpPr>
            <p:spPr>
              <a:xfrm>
                <a:off x="2910016" y="3830243"/>
                <a:ext cx="0" cy="151694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36A0F019-BF4D-8948-17C5-216DD09E1C6F}"/>
                  </a:ext>
                </a:extLst>
              </p:cNvPr>
              <p:cNvSpPr/>
              <p:nvPr/>
            </p:nvSpPr>
            <p:spPr>
              <a:xfrm>
                <a:off x="2089731" y="4604370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  <a:endPara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99A725C7-8B51-99DB-E462-EE8378A50464}"/>
                  </a:ext>
                </a:extLst>
              </p:cNvPr>
              <p:cNvCxnSpPr>
                <a:cxnSpLocks/>
                <a:stCxn id="82" idx="2"/>
                <a:endCxn id="84" idx="0"/>
              </p:cNvCxnSpPr>
              <p:nvPr/>
            </p:nvCxnSpPr>
            <p:spPr>
              <a:xfrm flipH="1">
                <a:off x="2404302" y="4356034"/>
                <a:ext cx="505714" cy="24833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9F3795A5-DC3E-8C5B-F961-71A5FD5D16B3}"/>
                  </a:ext>
                </a:extLst>
              </p:cNvPr>
              <p:cNvCxnSpPr>
                <a:cxnSpLocks/>
                <a:stCxn id="82" idx="2"/>
                <a:endCxn id="87" idx="0"/>
              </p:cNvCxnSpPr>
              <p:nvPr/>
            </p:nvCxnSpPr>
            <p:spPr>
              <a:xfrm>
                <a:off x="2910016" y="4356034"/>
                <a:ext cx="322316" cy="25686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0B16176E-FE57-412F-47FC-319C4482EE80}"/>
                  </a:ext>
                </a:extLst>
              </p:cNvPr>
              <p:cNvSpPr/>
              <p:nvPr/>
            </p:nvSpPr>
            <p:spPr>
              <a:xfrm>
                <a:off x="2917761" y="4612903"/>
                <a:ext cx="629141" cy="374097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…</a:t>
                </a:r>
              </a:p>
            </p:txBody>
          </p:sp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3A156F84-011A-A521-36F1-D8EA64E75C86}"/>
                  </a:ext>
                </a:extLst>
              </p:cNvPr>
              <p:cNvSpPr/>
              <p:nvPr/>
            </p:nvSpPr>
            <p:spPr>
              <a:xfrm>
                <a:off x="3637066" y="4620740"/>
                <a:ext cx="2769241" cy="817046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   = 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getMin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(cache’)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  <a:latin typeface="Consolas" panose="020B0609020204030204" pitchFamily="49" charset="0"/>
                    <a:ea typeface="Fira Code" panose="020B0809050000020004" pitchFamily="49" charset="0"/>
                    <a:cs typeface="Ebrima" panose="02000000000000000000" pitchFamily="2" charset="0"/>
                  </a:rPr>
                  <a:t>/\ msg’= (msg \ {m}) \union {Min}</a:t>
                </a:r>
              </a:p>
            </p:txBody>
          </p: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CFD7A005-6E5C-3A6F-3B8B-2259386297BA}"/>
                  </a:ext>
                </a:extLst>
              </p:cNvPr>
              <p:cNvCxnSpPr>
                <a:cxnSpLocks/>
                <a:stCxn id="78" idx="2"/>
                <a:endCxn id="88" idx="0"/>
              </p:cNvCxnSpPr>
              <p:nvPr/>
            </p:nvCxnSpPr>
            <p:spPr>
              <a:xfrm>
                <a:off x="5021686" y="3852005"/>
                <a:ext cx="1" cy="768735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C075C27D-D7C7-C003-D678-DAA024AB220D}"/>
                </a:ext>
              </a:extLst>
            </p:cNvPr>
            <p:cNvSpPr/>
            <p:nvPr/>
          </p:nvSpPr>
          <p:spPr>
            <a:xfrm>
              <a:off x="4076298" y="4004418"/>
              <a:ext cx="629141" cy="374097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  <a:ea typeface="Fira Code" panose="020B0809050000020004" pitchFamily="49" charset="0"/>
                  <a:cs typeface="Ebrima" panose="02000000000000000000" pitchFamily="2" charset="0"/>
                </a:rPr>
                <a:t>…</a:t>
              </a:r>
            </a:p>
          </p:txBody>
        </p:sp>
      </p:grpSp>
      <p:pic>
        <p:nvPicPr>
          <p:cNvPr id="90" name="Picture 2" descr="Incorrect icon SVG Vector &amp; PNG Free Download | UXWing">
            <a:extLst>
              <a:ext uri="{FF2B5EF4-FFF2-40B4-BE49-F238E27FC236}">
                <a16:creationId xmlns:a16="http://schemas.microsoft.com/office/drawing/2014/main" id="{FCC7AB24-5FAE-305F-475B-D30A42FA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6" y="4231182"/>
            <a:ext cx="266615" cy="2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3695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BAFB5D-82D9-0C3B-C329-E7158EC1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159292"/>
          </a:xfrm>
        </p:spPr>
        <p:txBody>
          <a:bodyPr/>
          <a:lstStyle/>
          <a:p>
            <a:r>
              <a:rPr lang="en-US" altLang="zh-CN" dirty="0"/>
              <a:t>Change type:</a:t>
            </a:r>
            <a:r>
              <a:rPr lang="zh-CN" altLang="en-US" dirty="0"/>
              <a:t> </a:t>
            </a:r>
            <a:r>
              <a:rPr lang="en-US" altLang="zh-CN" dirty="0"/>
              <a:t>Allow an action sequence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E06EDA-1366-E83F-E983-E645658C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D2EDEE-45A3-81BB-0893-0375A79EAB3C}"/>
              </a:ext>
            </a:extLst>
          </p:cNvPr>
          <p:cNvSpPr txBox="1"/>
          <p:nvPr/>
        </p:nvSpPr>
        <p:spPr>
          <a:xfrm>
            <a:off x="1365774" y="4497448"/>
            <a:ext cx="37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Modify code to align with the spec.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C60FFA-4E08-EBF0-802F-90D07052CB66}"/>
              </a:ext>
            </a:extLst>
          </p:cNvPr>
          <p:cNvSpPr/>
          <p:nvPr/>
        </p:nvSpPr>
        <p:spPr>
          <a:xfrm>
            <a:off x="8193289" y="3576078"/>
            <a:ext cx="926614" cy="4384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E1EA6A8-2CC5-88A4-A8EC-966CDA1ECC92}"/>
              </a:ext>
            </a:extLst>
          </p:cNvPr>
          <p:cNvSpPr/>
          <p:nvPr/>
        </p:nvSpPr>
        <p:spPr>
          <a:xfrm>
            <a:off x="7328870" y="4580830"/>
            <a:ext cx="921254" cy="4384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B2F479-2637-A70F-8A01-03687DA371E5}"/>
              </a:ext>
            </a:extLst>
          </p:cNvPr>
          <p:cNvSpPr/>
          <p:nvPr/>
        </p:nvSpPr>
        <p:spPr>
          <a:xfrm>
            <a:off x="9071581" y="4580830"/>
            <a:ext cx="921254" cy="4384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D5CC34E-DEBA-F052-191F-F3D86E2AF3F6}"/>
              </a:ext>
            </a:extLst>
          </p:cNvPr>
          <p:cNvCxnSpPr>
            <a:cxnSpLocks/>
            <a:stCxn id="12" idx="4"/>
            <a:endCxn id="5" idx="0"/>
          </p:cNvCxnSpPr>
          <p:nvPr/>
        </p:nvCxnSpPr>
        <p:spPr>
          <a:xfrm flipH="1">
            <a:off x="8656596" y="2918911"/>
            <a:ext cx="2680" cy="657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B568AC-4312-414A-7D5C-5D335139ACD0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8984988" y="2854705"/>
            <a:ext cx="547220" cy="455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0AA801-C19D-FDCF-9405-C49D4ECFF31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789497" y="4014502"/>
            <a:ext cx="867099" cy="566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347993-A70C-1D58-1557-C8EE434003CB}"/>
              </a:ext>
            </a:extLst>
          </p:cNvPr>
          <p:cNvGrpSpPr/>
          <p:nvPr/>
        </p:nvGrpSpPr>
        <p:grpSpPr>
          <a:xfrm>
            <a:off x="8198649" y="2480487"/>
            <a:ext cx="921254" cy="438424"/>
            <a:chOff x="4194858" y="0"/>
            <a:chExt cx="2622176" cy="99508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3376013-8179-0CBA-DBA8-3AEEB694A939}"/>
                </a:ext>
              </a:extLst>
            </p:cNvPr>
            <p:cNvSpPr/>
            <p:nvPr/>
          </p:nvSpPr>
          <p:spPr>
            <a:xfrm>
              <a:off x="4194858" y="0"/>
              <a:ext cx="2622176" cy="9950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C86AE8-4EB9-1781-D943-D40B701140A4}"/>
                </a:ext>
              </a:extLst>
            </p:cNvPr>
            <p:cNvSpPr txBox="1"/>
            <p:nvPr/>
          </p:nvSpPr>
          <p:spPr>
            <a:xfrm>
              <a:off x="4341372" y="72736"/>
              <a:ext cx="1258878" cy="6287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 err="1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init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CF24BE5-AF5C-1E81-9F9C-431FF7960E96}"/>
              </a:ext>
            </a:extLst>
          </p:cNvPr>
          <p:cNvSpPr txBox="1"/>
          <p:nvPr/>
        </p:nvSpPr>
        <p:spPr>
          <a:xfrm>
            <a:off x="8267827" y="3636022"/>
            <a:ext cx="2034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F2BE9D-2204-2ABE-DB66-BCE448F05420}"/>
              </a:ext>
            </a:extLst>
          </p:cNvPr>
          <p:cNvSpPr txBox="1"/>
          <p:nvPr/>
        </p:nvSpPr>
        <p:spPr>
          <a:xfrm>
            <a:off x="7417095" y="4615880"/>
            <a:ext cx="2104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536804-C5B5-637B-0110-C37F2F1E4671}"/>
              </a:ext>
            </a:extLst>
          </p:cNvPr>
          <p:cNvSpPr txBox="1"/>
          <p:nvPr/>
        </p:nvSpPr>
        <p:spPr>
          <a:xfrm>
            <a:off x="9180412" y="4615880"/>
            <a:ext cx="2546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3BE18D-2D44-8923-7C5D-0DDD73F69A7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656596" y="4014502"/>
            <a:ext cx="875612" cy="566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0026792-1A3F-95C2-5BF5-9D0C4D79D7A7}"/>
              </a:ext>
            </a:extLst>
          </p:cNvPr>
          <p:cNvSpPr txBox="1"/>
          <p:nvPr/>
        </p:nvSpPr>
        <p:spPr>
          <a:xfrm>
            <a:off x="6214514" y="5148853"/>
            <a:ext cx="4955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The spec. was not modified, so the  state graph remains unchanged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653DD33-A99D-BA7F-AD2B-6DF24476578A}"/>
              </a:ext>
            </a:extLst>
          </p:cNvPr>
          <p:cNvSpPr/>
          <p:nvPr/>
        </p:nvSpPr>
        <p:spPr bwMode="gray">
          <a:xfrm>
            <a:off x="5339166" y="3639772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49BCD8-57C2-89A0-FBAE-772B3C4E06C3}"/>
              </a:ext>
            </a:extLst>
          </p:cNvPr>
          <p:cNvSpPr/>
          <p:nvPr/>
        </p:nvSpPr>
        <p:spPr bwMode="gray">
          <a:xfrm>
            <a:off x="1254057" y="3205757"/>
            <a:ext cx="3930303" cy="12916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B72912-CC00-748B-095B-D7973A07D48C}"/>
              </a:ext>
            </a:extLst>
          </p:cNvPr>
          <p:cNvSpPr txBox="1"/>
          <p:nvPr/>
        </p:nvSpPr>
        <p:spPr>
          <a:xfrm>
            <a:off x="1410734" y="3325596"/>
            <a:ext cx="357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微软雅黑" panose="020B0503020204020204" pitchFamily="34" charset="-122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allowed</a:t>
            </a:r>
            <a:r>
              <a:rPr lang="en-US" altLang="zh-CN" sz="2000" b="1" dirty="0">
                <a:ea typeface="微软雅黑" panose="020B0503020204020204" pitchFamily="34" charset="-122"/>
              </a:rPr>
              <a:t> action sequence: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39025D-674E-D27D-1AA1-C089B8634EBB}"/>
              </a:ext>
            </a:extLst>
          </p:cNvPr>
          <p:cNvSpPr txBox="1"/>
          <p:nvPr/>
        </p:nvSpPr>
        <p:spPr>
          <a:xfrm>
            <a:off x="1410734" y="3788660"/>
            <a:ext cx="287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2" descr="Writing Icons &amp; Symbols">
            <a:extLst>
              <a:ext uri="{FF2B5EF4-FFF2-40B4-BE49-F238E27FC236}">
                <a16:creationId xmlns:a16="http://schemas.microsoft.com/office/drawing/2014/main" id="{85094723-E915-B9D4-AAD4-D91F38B8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44" y="2795819"/>
            <a:ext cx="606807" cy="5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044E642-58ED-8110-CA65-42F9CF540B27}"/>
              </a:ext>
            </a:extLst>
          </p:cNvPr>
          <p:cNvSpPr txBox="1"/>
          <p:nvPr/>
        </p:nvSpPr>
        <p:spPr>
          <a:xfrm>
            <a:off x="7489975" y="2976402"/>
            <a:ext cx="149501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Request(0)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891BA0-5943-9E0F-D446-6DD4537AD08C}"/>
              </a:ext>
            </a:extLst>
          </p:cNvPr>
          <p:cNvSpPr txBox="1"/>
          <p:nvPr/>
        </p:nvSpPr>
        <p:spPr>
          <a:xfrm>
            <a:off x="9180412" y="2741855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Request(1)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7A5EFD-4CDB-A22C-C7AE-58B559F61FF3}"/>
              </a:ext>
            </a:extLst>
          </p:cNvPr>
          <p:cNvSpPr txBox="1"/>
          <p:nvPr/>
        </p:nvSpPr>
        <p:spPr>
          <a:xfrm>
            <a:off x="9121503" y="3992286"/>
            <a:ext cx="149501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Request(1)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B80D68-A062-6F35-5674-17A104B143B9}"/>
              </a:ext>
            </a:extLst>
          </p:cNvPr>
          <p:cNvSpPr txBox="1"/>
          <p:nvPr/>
        </p:nvSpPr>
        <p:spPr>
          <a:xfrm>
            <a:off x="6835838" y="3983138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MaxRespond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2431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9AA562-53DD-1412-552F-115BA5C3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159292"/>
          </a:xfrm>
        </p:spPr>
        <p:txBody>
          <a:bodyPr/>
          <a:lstStyle/>
          <a:p>
            <a:r>
              <a:rPr lang="en-US" altLang="zh-CN" dirty="0"/>
              <a:t>Change type:</a:t>
            </a:r>
            <a:r>
              <a:rPr lang="zh-CN" altLang="en-US" dirty="0"/>
              <a:t> </a:t>
            </a:r>
            <a:r>
              <a:rPr lang="en-US" altLang="zh-CN" dirty="0"/>
              <a:t>Allow an action sequence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E0A2CD-BE34-6DE3-18D1-A21CF6E4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4D9675-E965-DE20-9E71-25B4EA91A742}"/>
              </a:ext>
            </a:extLst>
          </p:cNvPr>
          <p:cNvSpPr txBox="1"/>
          <p:nvPr/>
        </p:nvSpPr>
        <p:spPr>
          <a:xfrm>
            <a:off x="1365774" y="4497448"/>
            <a:ext cx="37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Modify code to align with the spec.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79A176-0DE2-6B33-4894-A76523407052}"/>
              </a:ext>
            </a:extLst>
          </p:cNvPr>
          <p:cNvSpPr/>
          <p:nvPr/>
        </p:nvSpPr>
        <p:spPr>
          <a:xfrm>
            <a:off x="8193289" y="3576078"/>
            <a:ext cx="926614" cy="4384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D99CB9-8FFE-F3E9-8C15-7A61A5E05CF0}"/>
              </a:ext>
            </a:extLst>
          </p:cNvPr>
          <p:cNvSpPr/>
          <p:nvPr/>
        </p:nvSpPr>
        <p:spPr>
          <a:xfrm>
            <a:off x="7328870" y="4580830"/>
            <a:ext cx="921254" cy="4384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3CB62D-D42E-9E85-D497-CD7DF0DE9E41}"/>
              </a:ext>
            </a:extLst>
          </p:cNvPr>
          <p:cNvSpPr/>
          <p:nvPr/>
        </p:nvSpPr>
        <p:spPr>
          <a:xfrm>
            <a:off x="9071581" y="4580830"/>
            <a:ext cx="921254" cy="4384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…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F6A25E-709D-28E1-5287-6B61983591D2}"/>
              </a:ext>
            </a:extLst>
          </p:cNvPr>
          <p:cNvCxnSpPr>
            <a:cxnSpLocks/>
            <a:stCxn id="12" idx="4"/>
            <a:endCxn id="5" idx="0"/>
          </p:cNvCxnSpPr>
          <p:nvPr/>
        </p:nvCxnSpPr>
        <p:spPr>
          <a:xfrm flipH="1">
            <a:off x="8656596" y="2918911"/>
            <a:ext cx="2680" cy="657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7615A5E-328C-D5D4-A8D7-444B1193B1AB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8984988" y="2854705"/>
            <a:ext cx="547220" cy="455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1AAC9C7-4399-157A-1EA5-BA3AE11F13E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789497" y="4014502"/>
            <a:ext cx="867099" cy="566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49129EE-6481-E01B-2786-D0AEB4DE0F63}"/>
              </a:ext>
            </a:extLst>
          </p:cNvPr>
          <p:cNvGrpSpPr/>
          <p:nvPr/>
        </p:nvGrpSpPr>
        <p:grpSpPr>
          <a:xfrm>
            <a:off x="8198649" y="2480487"/>
            <a:ext cx="921254" cy="438424"/>
            <a:chOff x="4194858" y="0"/>
            <a:chExt cx="2622176" cy="99508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BE9192-23EC-C84D-1169-40C08F32FF4E}"/>
                </a:ext>
              </a:extLst>
            </p:cNvPr>
            <p:cNvSpPr/>
            <p:nvPr/>
          </p:nvSpPr>
          <p:spPr>
            <a:xfrm>
              <a:off x="4194858" y="0"/>
              <a:ext cx="2622176" cy="995083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915E7E-4D6F-2402-44B7-874150444603}"/>
                </a:ext>
              </a:extLst>
            </p:cNvPr>
            <p:cNvSpPr txBox="1"/>
            <p:nvPr/>
          </p:nvSpPr>
          <p:spPr>
            <a:xfrm>
              <a:off x="4341372" y="72736"/>
              <a:ext cx="1258878" cy="6287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</a:t>
              </a:r>
              <a:r>
                <a:rPr lang="en-US" altLang="zh-CN" b="1" baseline="-25000" dirty="0" err="1"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init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0014C56-120A-88CE-96D5-D3FB4E16A5E0}"/>
              </a:ext>
            </a:extLst>
          </p:cNvPr>
          <p:cNvSpPr txBox="1"/>
          <p:nvPr/>
        </p:nvSpPr>
        <p:spPr>
          <a:xfrm>
            <a:off x="8267827" y="3636022"/>
            <a:ext cx="2034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369090-EB93-BF9D-4564-6D11D30D4492}"/>
              </a:ext>
            </a:extLst>
          </p:cNvPr>
          <p:cNvSpPr txBox="1"/>
          <p:nvPr/>
        </p:nvSpPr>
        <p:spPr>
          <a:xfrm>
            <a:off x="7417095" y="4615880"/>
            <a:ext cx="2104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ACB6FC-1A65-A90C-DACA-5BE94587E87E}"/>
              </a:ext>
            </a:extLst>
          </p:cNvPr>
          <p:cNvSpPr txBox="1"/>
          <p:nvPr/>
        </p:nvSpPr>
        <p:spPr>
          <a:xfrm>
            <a:off x="9180412" y="4615880"/>
            <a:ext cx="2546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rPr>
              <a:t>3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EAA738-DC51-CF8C-6BCD-956FD479285B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656596" y="4014502"/>
            <a:ext cx="875612" cy="566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F10712B-0FF5-BBEE-68FC-337BC28FDC2A}"/>
              </a:ext>
            </a:extLst>
          </p:cNvPr>
          <p:cNvSpPr/>
          <p:nvPr/>
        </p:nvSpPr>
        <p:spPr bwMode="gray">
          <a:xfrm>
            <a:off x="5339166" y="3639772"/>
            <a:ext cx="707620" cy="646769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67EE39-8321-6779-F11C-B19F0239737A}"/>
              </a:ext>
            </a:extLst>
          </p:cNvPr>
          <p:cNvSpPr/>
          <p:nvPr/>
        </p:nvSpPr>
        <p:spPr bwMode="gray">
          <a:xfrm>
            <a:off x="1254057" y="3205757"/>
            <a:ext cx="3930303" cy="12916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EAE7FB-472D-7719-200A-1C7582844079}"/>
              </a:ext>
            </a:extLst>
          </p:cNvPr>
          <p:cNvSpPr txBox="1"/>
          <p:nvPr/>
        </p:nvSpPr>
        <p:spPr>
          <a:xfrm>
            <a:off x="1410734" y="3325596"/>
            <a:ext cx="357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微软雅黑" panose="020B0503020204020204" pitchFamily="34" charset="-122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allowed</a:t>
            </a:r>
            <a:r>
              <a:rPr lang="en-US" altLang="zh-CN" sz="2000" b="1" dirty="0">
                <a:ea typeface="微软雅黑" panose="020B0503020204020204" pitchFamily="34" charset="-122"/>
              </a:rPr>
              <a:t> action sequence: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1DB0A2-F282-93FF-CB4B-C61742DF37C1}"/>
              </a:ext>
            </a:extLst>
          </p:cNvPr>
          <p:cNvSpPr txBox="1"/>
          <p:nvPr/>
        </p:nvSpPr>
        <p:spPr>
          <a:xfrm>
            <a:off x="1410734" y="3788660"/>
            <a:ext cx="287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Picture 2" descr="Writing Icons &amp; Symbols">
            <a:extLst>
              <a:ext uri="{FF2B5EF4-FFF2-40B4-BE49-F238E27FC236}">
                <a16:creationId xmlns:a16="http://schemas.microsoft.com/office/drawing/2014/main" id="{B29D321E-A2BE-1042-D6C6-D5FC496F2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44" y="2795819"/>
            <a:ext cx="606807" cy="5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865E6EA-1A16-EDC1-F27F-E37392B44B07}"/>
              </a:ext>
            </a:extLst>
          </p:cNvPr>
          <p:cNvSpPr txBox="1"/>
          <p:nvPr/>
        </p:nvSpPr>
        <p:spPr>
          <a:xfrm>
            <a:off x="7489975" y="2976402"/>
            <a:ext cx="149501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Request(0)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B6F0F1-E832-1916-F4C6-BA045E7F6CA8}"/>
              </a:ext>
            </a:extLst>
          </p:cNvPr>
          <p:cNvSpPr txBox="1"/>
          <p:nvPr/>
        </p:nvSpPr>
        <p:spPr>
          <a:xfrm>
            <a:off x="9180412" y="2741855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Request(1)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31D7C7-9AF1-334F-D64F-9E5DC609F85A}"/>
              </a:ext>
            </a:extLst>
          </p:cNvPr>
          <p:cNvSpPr txBox="1"/>
          <p:nvPr/>
        </p:nvSpPr>
        <p:spPr>
          <a:xfrm>
            <a:off x="9121503" y="3992286"/>
            <a:ext cx="149501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Request(1)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B55C5A-742C-7609-170E-2C9E12769C8E}"/>
              </a:ext>
            </a:extLst>
          </p:cNvPr>
          <p:cNvSpPr txBox="1"/>
          <p:nvPr/>
        </p:nvSpPr>
        <p:spPr>
          <a:xfrm>
            <a:off x="6835838" y="3983138"/>
            <a:ext cx="149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MaxRespond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501F57-3EB2-797A-8AAE-C5964C4A39E0}"/>
              </a:ext>
            </a:extLst>
          </p:cNvPr>
          <p:cNvSpPr txBox="1"/>
          <p:nvPr/>
        </p:nvSpPr>
        <p:spPr>
          <a:xfrm>
            <a:off x="6214514" y="5148853"/>
            <a:ext cx="4955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The spec. was not modified, so the  state graph remains unchanged</a:t>
            </a:r>
            <a:endParaRPr lang="zh-CN" altLang="en-US" dirty="0"/>
          </a:p>
        </p:txBody>
      </p: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59F41B4E-E7B8-994D-740A-E456C96E429B}"/>
              </a:ext>
            </a:extLst>
          </p:cNvPr>
          <p:cNvSpPr/>
          <p:nvPr/>
        </p:nvSpPr>
        <p:spPr bwMode="gray">
          <a:xfrm>
            <a:off x="5922361" y="4649461"/>
            <a:ext cx="2989467" cy="998944"/>
          </a:xfrm>
          <a:prstGeom prst="wedgeRoundRectCallout">
            <a:avLst>
              <a:gd name="adj1" fmla="val 45017"/>
              <a:gd name="adj2" fmla="val -7926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r>
              <a:rPr lang="en-US" altLang="zh-CN" b="1" dirty="0"/>
              <a:t>Affected state transitions:</a:t>
            </a: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Incorrect state?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Missing action?</a:t>
            </a:r>
          </a:p>
        </p:txBody>
      </p:sp>
    </p:spTree>
    <p:extLst>
      <p:ext uri="{BB962C8B-B14F-4D97-AF65-F5344CB8AC3E}">
        <p14:creationId xmlns:p14="http://schemas.microsoft.com/office/powerpoint/2010/main" val="348875944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0F76D1-0E3B-AADC-74D4-D4F53054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/>
              <a:t>Different change types have varying impacts on the state graph, necessitating different testing patterns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4D9FEE-1944-AA30-CC9F-6FF2B9A6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487AD0-F698-AC39-8897-1EAC77DD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87612"/>
              </p:ext>
            </p:extLst>
          </p:nvPr>
        </p:nvGraphicFramePr>
        <p:xfrm>
          <a:off x="135367" y="2502255"/>
          <a:ext cx="11921263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04">
                  <a:extLst>
                    <a:ext uri="{9D8B030D-6E8A-4147-A177-3AD203B41FA5}">
                      <a16:colId xmlns:a16="http://schemas.microsoft.com/office/drawing/2014/main" val="3808689021"/>
                    </a:ext>
                  </a:extLst>
                </a:gridCol>
                <a:gridCol w="2674620">
                  <a:extLst>
                    <a:ext uri="{9D8B030D-6E8A-4147-A177-3AD203B41FA5}">
                      <a16:colId xmlns:a16="http://schemas.microsoft.com/office/drawing/2014/main" val="4049693343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1639309725"/>
                    </a:ext>
                  </a:extLst>
                </a:gridCol>
                <a:gridCol w="5303519">
                  <a:extLst>
                    <a:ext uri="{9D8B030D-6E8A-4147-A177-3AD203B41FA5}">
                      <a16:colId xmlns:a16="http://schemas.microsoft.com/office/drawing/2014/main" val="112152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Change 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State Graph Change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Testing Pattern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Add a basic block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Add some nodes and edges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Test edges corresponding to the action associated with the added basic block</a:t>
                      </a:r>
                      <a:r>
                        <a:rPr lang="en-US" altLang="zh-CN" sz="1600" dirty="0"/>
                        <a:t>, as well as all direct successor edges of the matched edges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8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Delete a basic block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Remove some nodes and edges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all successor edges of nodes that originally contained the deleted edges among their outgoing edges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Add a variable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Change all nodes; change some edges due to modified basic blocks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Apply P1 for added basic blocks; apply P2 for deleted basic blocks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9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Delete a variable</a:t>
                      </a:r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Modify code within actions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edges that match the modified action code logic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7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Allow an action sequence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edges that match the first action and their direct successor edges that match the second action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9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Forbid an action sequence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all direct successor edges of the edges that match the first action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6037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CBD12C-4AB1-2936-127F-C3F7DC94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Different change types have varying impacts on the state graph, necessitating different testing patterns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C465E8-BDE1-CB64-3DDA-24DBDF17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16E1C-989D-7AB7-00E3-EC3F4888728A}"/>
              </a:ext>
            </a:extLst>
          </p:cNvPr>
          <p:cNvGraphicFramePr>
            <a:graphicFrameLocks noGrp="1"/>
          </p:cNvGraphicFramePr>
          <p:nvPr/>
        </p:nvGraphicFramePr>
        <p:xfrm>
          <a:off x="135367" y="2502255"/>
          <a:ext cx="11921263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04">
                  <a:extLst>
                    <a:ext uri="{9D8B030D-6E8A-4147-A177-3AD203B41FA5}">
                      <a16:colId xmlns:a16="http://schemas.microsoft.com/office/drawing/2014/main" val="3808689021"/>
                    </a:ext>
                  </a:extLst>
                </a:gridCol>
                <a:gridCol w="2674620">
                  <a:extLst>
                    <a:ext uri="{9D8B030D-6E8A-4147-A177-3AD203B41FA5}">
                      <a16:colId xmlns:a16="http://schemas.microsoft.com/office/drawing/2014/main" val="4049693343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1639309725"/>
                    </a:ext>
                  </a:extLst>
                </a:gridCol>
                <a:gridCol w="5303519">
                  <a:extLst>
                    <a:ext uri="{9D8B030D-6E8A-4147-A177-3AD203B41FA5}">
                      <a16:colId xmlns:a16="http://schemas.microsoft.com/office/drawing/2014/main" val="112152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Change 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State Graph Change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Testing Pattern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Add a basic block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Add some nodes and edges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Test edges corresponding to the action associated with the added basic block</a:t>
                      </a:r>
                      <a:r>
                        <a:rPr lang="en-US" altLang="zh-CN" sz="1600" dirty="0"/>
                        <a:t>, as well as all direct successor edges of the matched edges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8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Delete a basic block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Remove some nodes and edges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all successor edges of nodes that originally contained the deleted edges among their outgoing edges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Add a variable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Change all nodes; change some edges due to modified basic blocks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Apply P1 for added basic blocks; apply P2 for deleted basic blocks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9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Delete a variable</a:t>
                      </a:r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Modify code within actions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edges that match the modified action code logic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7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Allow an action sequence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edges that match the first action and their direct successor edges that match the second action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9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Forbid an action sequence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all direct successor edges of the edges that match the first action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42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6AB6DC-10BE-ABE6-2407-EEC5E8B786D6}"/>
              </a:ext>
            </a:extLst>
          </p:cNvPr>
          <p:cNvSpPr/>
          <p:nvPr/>
        </p:nvSpPr>
        <p:spPr bwMode="gray">
          <a:xfrm>
            <a:off x="68580" y="2877376"/>
            <a:ext cx="12070080" cy="2167064"/>
          </a:xfrm>
          <a:prstGeom prst="round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827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08DA76-CFF1-F900-8CF2-D57B73AC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Various non-deterministic events make distributed systems complex and prone to bugs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F20667-F624-64CD-7A62-C97076B0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System Bugs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B3543-56F7-1B77-A01C-A1A1266CE2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2" y="2848996"/>
            <a:ext cx="5783456" cy="300369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0C0290C-4D83-DDAB-DA35-BE53C2CFBD34}"/>
              </a:ext>
            </a:extLst>
          </p:cNvPr>
          <p:cNvGrpSpPr/>
          <p:nvPr/>
        </p:nvGrpSpPr>
        <p:grpSpPr>
          <a:xfrm>
            <a:off x="1675491" y="3581570"/>
            <a:ext cx="3778194" cy="2019878"/>
            <a:chOff x="5018022" y="2602135"/>
            <a:chExt cx="3778194" cy="20198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E4F27CE-7B71-563D-0D22-A57BAC05C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502" y="2602135"/>
              <a:ext cx="287776" cy="35309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CCC949F-6634-587D-6E5D-CF7D438EA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1576" y="3258976"/>
              <a:ext cx="287776" cy="35309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66CEBCF-092C-F846-35DD-EDF8967D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502" y="3933826"/>
              <a:ext cx="287776" cy="353099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A0B48FD-6F86-BCB7-E17E-B747B42C682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377278" y="4110376"/>
              <a:ext cx="1030120" cy="0"/>
            </a:xfrm>
            <a:prstGeom prst="line">
              <a:avLst/>
            </a:prstGeom>
            <a:ln w="5715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618D3BF-2684-90DA-9919-3363D0B9FDE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379352" y="3429000"/>
              <a:ext cx="2548624" cy="6526"/>
            </a:xfrm>
            <a:prstGeom prst="line">
              <a:avLst/>
            </a:prstGeom>
            <a:ln w="5715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CEB346F-BF86-08F4-D8C7-DF705B8FC1E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377278" y="2778685"/>
              <a:ext cx="2550698" cy="0"/>
            </a:xfrm>
            <a:prstGeom prst="line">
              <a:avLst/>
            </a:prstGeom>
            <a:ln w="5715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784E015-AD13-0F9E-D757-145F9DA39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6116" y="2800965"/>
              <a:ext cx="208677" cy="6122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1DB0656-1C26-FD77-7D8F-135D56B47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6118" y="2800965"/>
              <a:ext cx="421280" cy="12997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EA90C0-FF56-CDCC-28C5-431E9BF53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165" y="2787483"/>
              <a:ext cx="210398" cy="6239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457E4C4-7593-0642-D530-06F627B87FA1}"/>
                </a:ext>
              </a:extLst>
            </p:cNvPr>
            <p:cNvCxnSpPr>
              <a:cxnSpLocks/>
            </p:cNvCxnSpPr>
            <p:nvPr/>
          </p:nvCxnSpPr>
          <p:spPr>
            <a:xfrm>
              <a:off x="5503491" y="2794476"/>
              <a:ext cx="245360" cy="618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CB6320-BAD6-F081-9623-10DE7FC6E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2561" y="2800965"/>
              <a:ext cx="206028" cy="1269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FF4A524-EAA0-FA99-2B70-3DCD81630FCF}"/>
                </a:ext>
              </a:extLst>
            </p:cNvPr>
            <p:cNvCxnSpPr>
              <a:cxnSpLocks/>
            </p:cNvCxnSpPr>
            <p:nvPr/>
          </p:nvCxnSpPr>
          <p:spPr>
            <a:xfrm>
              <a:off x="6527691" y="2829623"/>
              <a:ext cx="194762" cy="6059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9C2A2B-6E9B-3F02-1661-7C63EA79C102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130409" y="4085840"/>
              <a:ext cx="758582" cy="3856"/>
            </a:xfrm>
            <a:prstGeom prst="line">
              <a:avLst/>
            </a:prstGeom>
            <a:ln w="5715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766A4C7-5529-ED8E-E165-62C2781416EB}"/>
                </a:ext>
              </a:extLst>
            </p:cNvPr>
            <p:cNvSpPr txBox="1"/>
            <p:nvPr/>
          </p:nvSpPr>
          <p:spPr>
            <a:xfrm>
              <a:off x="8346075" y="3219717"/>
              <a:ext cx="45014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zh-CN" alt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BB2720F-377B-C5C6-9D5D-C16C3B131AF4}"/>
                </a:ext>
              </a:extLst>
            </p:cNvPr>
            <p:cNvSpPr txBox="1"/>
            <p:nvPr/>
          </p:nvSpPr>
          <p:spPr>
            <a:xfrm>
              <a:off x="5018022" y="4283459"/>
              <a:ext cx="45014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zh-CN" alt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7E4BE77-127B-103D-860A-EBB5CB431F4C}"/>
                </a:ext>
              </a:extLst>
            </p:cNvPr>
            <p:cNvCxnSpPr>
              <a:cxnSpLocks/>
            </p:cNvCxnSpPr>
            <p:nvPr/>
          </p:nvCxnSpPr>
          <p:spPr>
            <a:xfrm>
              <a:off x="5477968" y="2762894"/>
              <a:ext cx="330685" cy="1347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9268689-B254-63A7-B75A-45B79B9F12BD}"/>
                </a:ext>
              </a:extLst>
            </p:cNvPr>
            <p:cNvSpPr/>
            <p:nvPr/>
          </p:nvSpPr>
          <p:spPr bwMode="gray">
            <a:xfrm>
              <a:off x="5493670" y="2794475"/>
              <a:ext cx="510362" cy="170240"/>
            </a:xfrm>
            <a:custGeom>
              <a:avLst/>
              <a:gdLst>
                <a:gd name="connsiteX0" fmla="*/ 0 w 510362"/>
                <a:gd name="connsiteY0" fmla="*/ 0 h 170240"/>
                <a:gd name="connsiteX1" fmla="*/ 233916 w 510362"/>
                <a:gd name="connsiteY1" fmla="*/ 170121 h 170240"/>
                <a:gd name="connsiteX2" fmla="*/ 510362 w 510362"/>
                <a:gd name="connsiteY2" fmla="*/ 21265 h 17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62" h="170240">
                  <a:moveTo>
                    <a:pt x="0" y="0"/>
                  </a:moveTo>
                  <a:cubicBezTo>
                    <a:pt x="74428" y="83288"/>
                    <a:pt x="148856" y="166577"/>
                    <a:pt x="233916" y="170121"/>
                  </a:cubicBezTo>
                  <a:cubicBezTo>
                    <a:pt x="318976" y="173665"/>
                    <a:pt x="414669" y="97465"/>
                    <a:pt x="510362" y="21265"/>
                  </a:cubicBezTo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D1890B7-B7AB-18D0-3AB1-D335491F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674" y="3860097"/>
              <a:ext cx="419735" cy="451485"/>
            </a:xfrm>
            <a:prstGeom prst="rect">
              <a:avLst/>
            </a:prstGeom>
          </p:spPr>
        </p:pic>
        <p:sp>
          <p:nvSpPr>
            <p:cNvPr id="24" name="爆炸形: 8 pt  228">
              <a:extLst>
                <a:ext uri="{FF2B5EF4-FFF2-40B4-BE49-F238E27FC236}">
                  <a16:creationId xmlns:a16="http://schemas.microsoft.com/office/drawing/2014/main" id="{8B90CD31-8812-3BC2-534C-935177CF8AAA}"/>
                </a:ext>
              </a:extLst>
            </p:cNvPr>
            <p:cNvSpPr/>
            <p:nvPr/>
          </p:nvSpPr>
          <p:spPr>
            <a:xfrm>
              <a:off x="6153881" y="3920615"/>
              <a:ext cx="497840" cy="391795"/>
            </a:xfrm>
            <a:prstGeom prst="irregularSeal1">
              <a:avLst/>
            </a:prstGeom>
            <a:solidFill>
              <a:srgbClr val="D81E0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213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54AB000-0C6B-2B14-5969-6E970730873E}"/>
                </a:ext>
              </a:extLst>
            </p:cNvPr>
            <p:cNvSpPr/>
            <p:nvPr/>
          </p:nvSpPr>
          <p:spPr bwMode="gray">
            <a:xfrm>
              <a:off x="6574951" y="2804245"/>
              <a:ext cx="510362" cy="170240"/>
            </a:xfrm>
            <a:custGeom>
              <a:avLst/>
              <a:gdLst>
                <a:gd name="connsiteX0" fmla="*/ 0 w 510362"/>
                <a:gd name="connsiteY0" fmla="*/ 0 h 170240"/>
                <a:gd name="connsiteX1" fmla="*/ 233916 w 510362"/>
                <a:gd name="connsiteY1" fmla="*/ 170121 h 170240"/>
                <a:gd name="connsiteX2" fmla="*/ 510362 w 510362"/>
                <a:gd name="connsiteY2" fmla="*/ 21265 h 17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62" h="170240">
                  <a:moveTo>
                    <a:pt x="0" y="0"/>
                  </a:moveTo>
                  <a:cubicBezTo>
                    <a:pt x="74428" y="83288"/>
                    <a:pt x="148856" y="166577"/>
                    <a:pt x="233916" y="170121"/>
                  </a:cubicBezTo>
                  <a:cubicBezTo>
                    <a:pt x="318976" y="173665"/>
                    <a:pt x="414669" y="97465"/>
                    <a:pt x="510362" y="21265"/>
                  </a:cubicBezTo>
                </a:path>
              </a:pathLst>
            </a:custGeom>
            <a:noFill/>
            <a:ln w="12700" algn="ctr">
              <a:solidFill>
                <a:schemeClr val="tx1"/>
              </a:solidFill>
              <a:miter lim="800000"/>
              <a:headEnd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4BF8B16-6F38-8102-9178-2FBBA116D4AB}"/>
                </a:ext>
              </a:extLst>
            </p:cNvPr>
            <p:cNvCxnSpPr>
              <a:cxnSpLocks/>
            </p:cNvCxnSpPr>
            <p:nvPr/>
          </p:nvCxnSpPr>
          <p:spPr>
            <a:xfrm>
              <a:off x="7497167" y="2786997"/>
              <a:ext cx="193419" cy="12765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爆炸形: 8 pt  228">
              <a:extLst>
                <a:ext uri="{FF2B5EF4-FFF2-40B4-BE49-F238E27FC236}">
                  <a16:creationId xmlns:a16="http://schemas.microsoft.com/office/drawing/2014/main" id="{8D803CE3-C57E-9FB3-37B0-7D3FCF135F07}"/>
                </a:ext>
              </a:extLst>
            </p:cNvPr>
            <p:cNvSpPr/>
            <p:nvPr/>
          </p:nvSpPr>
          <p:spPr>
            <a:xfrm>
              <a:off x="7642671" y="3258976"/>
              <a:ext cx="497840" cy="391795"/>
            </a:xfrm>
            <a:prstGeom prst="irregularSeal1">
              <a:avLst/>
            </a:prstGeom>
            <a:solidFill>
              <a:srgbClr val="D81E0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2135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8130A7DD-5D21-4A58-B4F3-782D48A3381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0575" y="5064668"/>
            <a:ext cx="871300" cy="9237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37ED844-1CB7-C49A-2DD5-AD50922E19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2354" b="32153"/>
          <a:stretch/>
        </p:blipFill>
        <p:spPr>
          <a:xfrm>
            <a:off x="6154464" y="2903220"/>
            <a:ext cx="5565635" cy="6479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2E21C84-23E2-015F-99DE-C0768D815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013" y="3722159"/>
            <a:ext cx="5242556" cy="113908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73DB939-F182-9231-605F-D60FE2194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8752" y="4958580"/>
            <a:ext cx="4480879" cy="12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424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164598-CBE7-53C5-A089-84EC848C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Different change types have varying impacts on the state graph, necessitating different testing patterns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9EA1C0-782A-BA05-DEFE-29E3B322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Affected States and Transitions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523D78-A504-C9CA-7ACB-DC47DBEE54C6}"/>
              </a:ext>
            </a:extLst>
          </p:cNvPr>
          <p:cNvGraphicFramePr>
            <a:graphicFrameLocks noGrp="1"/>
          </p:cNvGraphicFramePr>
          <p:nvPr/>
        </p:nvGraphicFramePr>
        <p:xfrm>
          <a:off x="135367" y="2502255"/>
          <a:ext cx="11921263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04">
                  <a:extLst>
                    <a:ext uri="{9D8B030D-6E8A-4147-A177-3AD203B41FA5}">
                      <a16:colId xmlns:a16="http://schemas.microsoft.com/office/drawing/2014/main" val="3808689021"/>
                    </a:ext>
                  </a:extLst>
                </a:gridCol>
                <a:gridCol w="2674620">
                  <a:extLst>
                    <a:ext uri="{9D8B030D-6E8A-4147-A177-3AD203B41FA5}">
                      <a16:colId xmlns:a16="http://schemas.microsoft.com/office/drawing/2014/main" val="4049693343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1639309725"/>
                    </a:ext>
                  </a:extLst>
                </a:gridCol>
                <a:gridCol w="5303519">
                  <a:extLst>
                    <a:ext uri="{9D8B030D-6E8A-4147-A177-3AD203B41FA5}">
                      <a16:colId xmlns:a16="http://schemas.microsoft.com/office/drawing/2014/main" val="112152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Change 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State Graph Change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Testing Pattern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Add a basic block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Add some nodes and edges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Test edges corresponding to the action associated with the added basic block</a:t>
                      </a:r>
                      <a:r>
                        <a:rPr lang="en-US" altLang="zh-CN" sz="1600" dirty="0"/>
                        <a:t>, as well as all direct successor edges of the matched edges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8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Delete a basic block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Remove some nodes and edges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all successor edges of nodes that originally contained the deleted edges among their outgoing edges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Add a variable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Change all nodes; change some edges due to modified basic blocks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Apply P1 for added basic blocks; apply P2 for deleted basic blocks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9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Delete a variable</a:t>
                      </a:r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Modify code within actions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edges that match the modified action code logic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7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Allow an action sequence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edges that match the first action and their direct successor edges that match the second action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9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Forbid an action sequence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Test all direct successor edges of the edges that match the first action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42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09BAAE-D8F3-AA78-306C-DEFCBB553FBA}"/>
              </a:ext>
            </a:extLst>
          </p:cNvPr>
          <p:cNvSpPr/>
          <p:nvPr/>
        </p:nvSpPr>
        <p:spPr bwMode="gray">
          <a:xfrm>
            <a:off x="68580" y="4998720"/>
            <a:ext cx="12070080" cy="1547214"/>
          </a:xfrm>
          <a:prstGeom prst="round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1422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CC9E6A-3919-8E29-1CFD-9E2FEB6C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159292"/>
          </a:xfrm>
        </p:spPr>
        <p:txBody>
          <a:bodyPr/>
          <a:lstStyle/>
          <a:p>
            <a:r>
              <a:rPr lang="en-US" altLang="zh-CN" dirty="0"/>
              <a:t>We adopt a growth-based test case generation algorithm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93DA96-53CA-2639-378A-E1FC9E04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Incremental Test Cases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7C44AA-E1B9-5AF6-2C25-5008AB65C642}"/>
              </a:ext>
            </a:extLst>
          </p:cNvPr>
          <p:cNvGrpSpPr/>
          <p:nvPr/>
        </p:nvGrpSpPr>
        <p:grpSpPr>
          <a:xfrm>
            <a:off x="4253987" y="2766060"/>
            <a:ext cx="4210555" cy="2614797"/>
            <a:chOff x="1484417" y="2926764"/>
            <a:chExt cx="4210555" cy="26147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0B922F-9931-4620-9282-961DC70BE82F}"/>
                </a:ext>
              </a:extLst>
            </p:cNvPr>
            <p:cNvSpPr/>
            <p:nvPr/>
          </p:nvSpPr>
          <p:spPr bwMode="auto">
            <a:xfrm>
              <a:off x="3661864" y="2926764"/>
              <a:ext cx="184886" cy="166074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FBF32B5-1EF7-7079-CEEA-4EFC709AC314}"/>
                </a:ext>
              </a:extLst>
            </p:cNvPr>
            <p:cNvSpPr/>
            <p:nvPr/>
          </p:nvSpPr>
          <p:spPr bwMode="auto">
            <a:xfrm>
              <a:off x="4299177" y="3225694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1C0F601-8CF3-D039-8534-1BDA87A94CFB}"/>
                </a:ext>
              </a:extLst>
            </p:cNvPr>
            <p:cNvSpPr/>
            <p:nvPr/>
          </p:nvSpPr>
          <p:spPr bwMode="auto">
            <a:xfrm>
              <a:off x="4883204" y="3855258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393722D-0F78-181E-6441-ED786FAD4E3F}"/>
                </a:ext>
              </a:extLst>
            </p:cNvPr>
            <p:cNvSpPr/>
            <p:nvPr/>
          </p:nvSpPr>
          <p:spPr bwMode="auto">
            <a:xfrm>
              <a:off x="5158097" y="4488915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C103BDD-FCB9-C800-F459-7B597ACF1A0F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 bwMode="auto">
            <a:xfrm>
              <a:off x="3846747" y="3009800"/>
              <a:ext cx="479508" cy="24021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852C798-7AEA-94CB-7F84-CDE2DAAF7812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 bwMode="auto">
            <a:xfrm>
              <a:off x="4456990" y="3367443"/>
              <a:ext cx="453293" cy="51213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625BB4A-802A-6C08-507F-C679004ED203}"/>
                </a:ext>
              </a:extLst>
            </p:cNvPr>
            <p:cNvSpPr/>
            <p:nvPr/>
          </p:nvSpPr>
          <p:spPr bwMode="auto">
            <a:xfrm>
              <a:off x="5006761" y="4995460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FB43E4E-F7F5-6C13-8DB8-FAC117C79B04}"/>
                </a:ext>
              </a:extLst>
            </p:cNvPr>
            <p:cNvCxnSpPr>
              <a:cxnSpLocks/>
              <a:stCxn id="7" idx="2"/>
              <a:endCxn id="53" idx="7"/>
            </p:cNvCxnSpPr>
            <p:nvPr/>
          </p:nvCxnSpPr>
          <p:spPr bwMode="auto">
            <a:xfrm flipH="1">
              <a:off x="4689181" y="3938296"/>
              <a:ext cx="194022" cy="72454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117B624-AA2E-8621-EDF9-9F41A2C539C5}"/>
                </a:ext>
              </a:extLst>
            </p:cNvPr>
            <p:cNvCxnSpPr>
              <a:cxnSpLocks/>
              <a:stCxn id="51" idx="3"/>
              <a:endCxn id="25" idx="6"/>
            </p:cNvCxnSpPr>
            <p:nvPr/>
          </p:nvCxnSpPr>
          <p:spPr bwMode="auto">
            <a:xfrm flipH="1">
              <a:off x="3882654" y="5195207"/>
              <a:ext cx="289866" cy="22510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2B98A9-7634-E743-EE32-5BB7ECE940F4}"/>
                </a:ext>
              </a:extLst>
            </p:cNvPr>
            <p:cNvSpPr/>
            <p:nvPr/>
          </p:nvSpPr>
          <p:spPr bwMode="auto">
            <a:xfrm>
              <a:off x="2697995" y="3114012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F7DD9D1-A733-B337-8EE0-CAD164E7A327}"/>
                </a:ext>
              </a:extLst>
            </p:cNvPr>
            <p:cNvCxnSpPr>
              <a:cxnSpLocks/>
              <a:stCxn id="14" idx="6"/>
              <a:endCxn id="5" idx="2"/>
            </p:cNvCxnSpPr>
            <p:nvPr/>
          </p:nvCxnSpPr>
          <p:spPr bwMode="auto">
            <a:xfrm flipV="1">
              <a:off x="2882881" y="3009802"/>
              <a:ext cx="778980" cy="18724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89A1A47-A90E-CDC9-C38B-68320B4113B2}"/>
                </a:ext>
              </a:extLst>
            </p:cNvPr>
            <p:cNvSpPr/>
            <p:nvPr/>
          </p:nvSpPr>
          <p:spPr bwMode="auto">
            <a:xfrm>
              <a:off x="4051736" y="3619640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885854-F2A0-0B19-99E1-59AFE0F69E7E}"/>
                </a:ext>
              </a:extLst>
            </p:cNvPr>
            <p:cNvCxnSpPr>
              <a:cxnSpLocks/>
              <a:stCxn id="16" idx="0"/>
              <a:endCxn id="5" idx="4"/>
            </p:cNvCxnSpPr>
            <p:nvPr/>
          </p:nvCxnSpPr>
          <p:spPr bwMode="auto">
            <a:xfrm flipH="1" flipV="1">
              <a:off x="3754304" y="3092838"/>
              <a:ext cx="389872" cy="52680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BB1C0FD-A9BA-F22E-EB7A-F52889863EB3}"/>
                </a:ext>
              </a:extLst>
            </p:cNvPr>
            <p:cNvSpPr/>
            <p:nvPr/>
          </p:nvSpPr>
          <p:spPr bwMode="auto">
            <a:xfrm>
              <a:off x="3763661" y="4091417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ABBBF49-20FE-4803-A598-150B3AF5EC4B}"/>
                </a:ext>
              </a:extLst>
            </p:cNvPr>
            <p:cNvSpPr/>
            <p:nvPr/>
          </p:nvSpPr>
          <p:spPr bwMode="auto">
            <a:xfrm>
              <a:off x="4272101" y="4068640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A15FCF2-5428-408B-A31A-500912A02623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 bwMode="auto">
            <a:xfrm flipV="1">
              <a:off x="3856104" y="3785712"/>
              <a:ext cx="288075" cy="30570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7B92CAB-B907-8EB7-7F93-1C876DEAF537}"/>
                </a:ext>
              </a:extLst>
            </p:cNvPr>
            <p:cNvCxnSpPr>
              <a:cxnSpLocks/>
              <a:stCxn id="19" idx="1"/>
              <a:endCxn id="16" idx="5"/>
            </p:cNvCxnSpPr>
            <p:nvPr/>
          </p:nvCxnSpPr>
          <p:spPr bwMode="auto">
            <a:xfrm flipH="1" flipV="1">
              <a:off x="4209546" y="3761392"/>
              <a:ext cx="89631" cy="33156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1F06BD1-27FD-4940-C849-B4A2FEB52D3F}"/>
                </a:ext>
              </a:extLst>
            </p:cNvPr>
            <p:cNvSpPr/>
            <p:nvPr/>
          </p:nvSpPr>
          <p:spPr bwMode="auto">
            <a:xfrm>
              <a:off x="3959290" y="4675805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162EF59-774E-EDE7-9CE1-24F1C92EFEBA}"/>
                </a:ext>
              </a:extLst>
            </p:cNvPr>
            <p:cNvCxnSpPr>
              <a:cxnSpLocks/>
              <a:stCxn id="22" idx="0"/>
              <a:endCxn id="18" idx="4"/>
            </p:cNvCxnSpPr>
            <p:nvPr/>
          </p:nvCxnSpPr>
          <p:spPr bwMode="auto">
            <a:xfrm flipH="1" flipV="1">
              <a:off x="3856104" y="4257491"/>
              <a:ext cx="195629" cy="41831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7098E91-9C9D-7704-3519-DBB1A8818F10}"/>
                </a:ext>
              </a:extLst>
            </p:cNvPr>
            <p:cNvCxnSpPr>
              <a:cxnSpLocks/>
              <a:stCxn id="22" idx="7"/>
              <a:endCxn id="19" idx="3"/>
            </p:cNvCxnSpPr>
            <p:nvPr/>
          </p:nvCxnSpPr>
          <p:spPr bwMode="auto">
            <a:xfrm flipV="1">
              <a:off x="4117100" y="4210395"/>
              <a:ext cx="182077" cy="48973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51408FB-1FCD-5A2C-7A04-EAEFABC2A2DF}"/>
                </a:ext>
              </a:extLst>
            </p:cNvPr>
            <p:cNvSpPr/>
            <p:nvPr/>
          </p:nvSpPr>
          <p:spPr bwMode="auto">
            <a:xfrm>
              <a:off x="3697767" y="5337273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0A04860-B8F2-A09C-E439-C3009DEAD5A2}"/>
                </a:ext>
              </a:extLst>
            </p:cNvPr>
            <p:cNvSpPr/>
            <p:nvPr/>
          </p:nvSpPr>
          <p:spPr bwMode="auto">
            <a:xfrm>
              <a:off x="2927271" y="3899157"/>
              <a:ext cx="184886" cy="1660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2595478-7EBC-0965-4CB8-355412CF2928}"/>
                </a:ext>
              </a:extLst>
            </p:cNvPr>
            <p:cNvSpPr/>
            <p:nvPr/>
          </p:nvSpPr>
          <p:spPr bwMode="auto">
            <a:xfrm>
              <a:off x="1925132" y="4192553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8C2DAFE-457C-9D02-CC26-53770D08D03A}"/>
                </a:ext>
              </a:extLst>
            </p:cNvPr>
            <p:cNvSpPr/>
            <p:nvPr/>
          </p:nvSpPr>
          <p:spPr bwMode="auto">
            <a:xfrm>
              <a:off x="2059054" y="4804599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25AA44-813B-4D03-8876-BA6AE982339E}"/>
                </a:ext>
              </a:extLst>
            </p:cNvPr>
            <p:cNvSpPr/>
            <p:nvPr/>
          </p:nvSpPr>
          <p:spPr bwMode="auto">
            <a:xfrm>
              <a:off x="2515843" y="4149829"/>
              <a:ext cx="184886" cy="1660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7B4041B-4446-02FF-2DD8-B8500FCAFA66}"/>
                </a:ext>
              </a:extLst>
            </p:cNvPr>
            <p:cNvSpPr/>
            <p:nvPr/>
          </p:nvSpPr>
          <p:spPr bwMode="auto">
            <a:xfrm>
              <a:off x="2529981" y="4820036"/>
              <a:ext cx="184886" cy="1660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3793BFD-BA79-6E9E-8DA9-26A16753063B}"/>
                </a:ext>
              </a:extLst>
            </p:cNvPr>
            <p:cNvSpPr/>
            <p:nvPr/>
          </p:nvSpPr>
          <p:spPr bwMode="auto">
            <a:xfrm>
              <a:off x="3112603" y="5195667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8876C10-336E-9805-41FA-1F292AB22EB5}"/>
                </a:ext>
              </a:extLst>
            </p:cNvPr>
            <p:cNvSpPr/>
            <p:nvPr/>
          </p:nvSpPr>
          <p:spPr bwMode="auto">
            <a:xfrm>
              <a:off x="3274117" y="4406495"/>
              <a:ext cx="184886" cy="1660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345BCE4-EF61-05D7-F207-D3144B02587E}"/>
                </a:ext>
              </a:extLst>
            </p:cNvPr>
            <p:cNvCxnSpPr>
              <a:cxnSpLocks/>
              <a:stCxn id="70" idx="7"/>
              <a:endCxn id="14" idx="3"/>
            </p:cNvCxnSpPr>
            <p:nvPr/>
          </p:nvCxnSpPr>
          <p:spPr bwMode="auto">
            <a:xfrm flipV="1">
              <a:off x="2391337" y="3255767"/>
              <a:ext cx="333734" cy="36194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467DDD4-E393-89E8-D915-A5B75B5F3822}"/>
                </a:ext>
              </a:extLst>
            </p:cNvPr>
            <p:cNvCxnSpPr>
              <a:cxnSpLocks/>
              <a:stCxn id="26" idx="0"/>
              <a:endCxn id="14" idx="5"/>
            </p:cNvCxnSpPr>
            <p:nvPr/>
          </p:nvCxnSpPr>
          <p:spPr bwMode="auto">
            <a:xfrm flipH="1" flipV="1">
              <a:off x="2855805" y="3255767"/>
              <a:ext cx="163906" cy="64339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97F095B-DD39-A193-B197-03BAAC9E3311}"/>
                </a:ext>
              </a:extLst>
            </p:cNvPr>
            <p:cNvCxnSpPr>
              <a:cxnSpLocks/>
              <a:stCxn id="28" idx="0"/>
              <a:endCxn id="27" idx="4"/>
            </p:cNvCxnSpPr>
            <p:nvPr/>
          </p:nvCxnSpPr>
          <p:spPr bwMode="auto">
            <a:xfrm flipH="1" flipV="1">
              <a:off x="2017575" y="4358627"/>
              <a:ext cx="133922" cy="44597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B31AB4C-FDBD-D16C-C2C2-FDDA9EC7464C}"/>
                </a:ext>
              </a:extLst>
            </p:cNvPr>
            <p:cNvCxnSpPr>
              <a:cxnSpLocks/>
              <a:stCxn id="27" idx="5"/>
              <a:endCxn id="29" idx="1"/>
            </p:cNvCxnSpPr>
            <p:nvPr/>
          </p:nvCxnSpPr>
          <p:spPr bwMode="auto">
            <a:xfrm flipV="1">
              <a:off x="2082942" y="4174148"/>
              <a:ext cx="459974" cy="16015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03B070C-640C-A4AB-FC24-34E42F04D190}"/>
                </a:ext>
              </a:extLst>
            </p:cNvPr>
            <p:cNvCxnSpPr>
              <a:cxnSpLocks/>
              <a:stCxn id="29" idx="4"/>
              <a:endCxn id="30" idx="1"/>
            </p:cNvCxnSpPr>
            <p:nvPr/>
          </p:nvCxnSpPr>
          <p:spPr bwMode="auto">
            <a:xfrm flipH="1">
              <a:off x="2557057" y="4315903"/>
              <a:ext cx="51229" cy="52845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4215F12-A25C-C578-F665-88CE4C2F7534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 bwMode="auto">
            <a:xfrm>
              <a:off x="2622427" y="4986107"/>
              <a:ext cx="517255" cy="23388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9B8AE2B-C60C-5DF8-9C48-A3FF95E4CEE8}"/>
                </a:ext>
              </a:extLst>
            </p:cNvPr>
            <p:cNvCxnSpPr>
              <a:cxnSpLocks/>
              <a:stCxn id="26" idx="4"/>
              <a:endCxn id="32" idx="1"/>
            </p:cNvCxnSpPr>
            <p:nvPr/>
          </p:nvCxnSpPr>
          <p:spPr bwMode="auto">
            <a:xfrm>
              <a:off x="3019714" y="4065231"/>
              <a:ext cx="281479" cy="36558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F671F68-2932-304D-20E8-66A81AAC193B}"/>
                </a:ext>
              </a:extLst>
            </p:cNvPr>
            <p:cNvCxnSpPr>
              <a:cxnSpLocks/>
              <a:stCxn id="32" idx="4"/>
              <a:endCxn id="31" idx="0"/>
            </p:cNvCxnSpPr>
            <p:nvPr/>
          </p:nvCxnSpPr>
          <p:spPr bwMode="auto">
            <a:xfrm flipH="1">
              <a:off x="3205046" y="4572569"/>
              <a:ext cx="161514" cy="62310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F68C0A7-BA5B-B9E4-2D7E-41235CC04B0A}"/>
                </a:ext>
              </a:extLst>
            </p:cNvPr>
            <p:cNvCxnSpPr>
              <a:cxnSpLocks/>
              <a:stCxn id="32" idx="3"/>
              <a:endCxn id="30" idx="7"/>
            </p:cNvCxnSpPr>
            <p:nvPr/>
          </p:nvCxnSpPr>
          <p:spPr bwMode="auto">
            <a:xfrm flipH="1">
              <a:off x="2687791" y="4548247"/>
              <a:ext cx="613402" cy="29610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CC7B8D0-E259-9598-C89D-B70920697C9A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 bwMode="auto">
            <a:xfrm flipH="1">
              <a:off x="3790211" y="4758844"/>
              <a:ext cx="169079" cy="578429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04BC080-73FA-00B4-F62A-BC2D4C500F94}"/>
                </a:ext>
              </a:extLst>
            </p:cNvPr>
            <p:cNvCxnSpPr>
              <a:cxnSpLocks/>
              <a:stCxn id="29" idx="3"/>
              <a:endCxn id="28" idx="6"/>
            </p:cNvCxnSpPr>
            <p:nvPr/>
          </p:nvCxnSpPr>
          <p:spPr bwMode="auto">
            <a:xfrm flipH="1">
              <a:off x="2243940" y="4291583"/>
              <a:ext cx="298979" cy="5960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3611450-817D-B51C-A633-097B308EB8BD}"/>
                </a:ext>
              </a:extLst>
            </p:cNvPr>
            <p:cNvCxnSpPr>
              <a:cxnSpLocks/>
              <a:stCxn id="22" idx="1"/>
              <a:endCxn id="32" idx="6"/>
            </p:cNvCxnSpPr>
            <p:nvPr/>
          </p:nvCxnSpPr>
          <p:spPr bwMode="auto">
            <a:xfrm flipH="1" flipV="1">
              <a:off x="3459003" y="4489533"/>
              <a:ext cx="527363" cy="2105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199210E-E9E1-D9D8-CAA1-C0945254C0F9}"/>
                </a:ext>
              </a:extLst>
            </p:cNvPr>
            <p:cNvCxnSpPr>
              <a:cxnSpLocks/>
              <a:stCxn id="25" idx="2"/>
              <a:endCxn id="31" idx="6"/>
            </p:cNvCxnSpPr>
            <p:nvPr/>
          </p:nvCxnSpPr>
          <p:spPr bwMode="auto">
            <a:xfrm flipH="1" flipV="1">
              <a:off x="3297489" y="5278705"/>
              <a:ext cx="400278" cy="14160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FC3ABA7-AC30-B4F9-BC2A-18E0F38E2C86}"/>
                </a:ext>
              </a:extLst>
            </p:cNvPr>
            <p:cNvCxnSpPr>
              <a:cxnSpLocks/>
              <a:stCxn id="29" idx="7"/>
              <a:endCxn id="26" idx="2"/>
            </p:cNvCxnSpPr>
            <p:nvPr/>
          </p:nvCxnSpPr>
          <p:spPr bwMode="auto">
            <a:xfrm flipV="1">
              <a:off x="2673653" y="3982196"/>
              <a:ext cx="253618" cy="1919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9EF0427-EC13-6BEA-3879-104699508528}"/>
                </a:ext>
              </a:extLst>
            </p:cNvPr>
            <p:cNvSpPr/>
            <p:nvPr/>
          </p:nvSpPr>
          <p:spPr bwMode="auto">
            <a:xfrm>
              <a:off x="3366560" y="3552663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5554531-3241-0029-6775-3403C591ABAB}"/>
                </a:ext>
              </a:extLst>
            </p:cNvPr>
            <p:cNvCxnSpPr>
              <a:cxnSpLocks/>
              <a:stCxn id="47" idx="0"/>
              <a:endCxn id="5" idx="3"/>
            </p:cNvCxnSpPr>
            <p:nvPr/>
          </p:nvCxnSpPr>
          <p:spPr bwMode="auto">
            <a:xfrm flipV="1">
              <a:off x="3459003" y="3068516"/>
              <a:ext cx="229934" cy="48414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D4122A2-0297-2C9E-A05D-EBFA846DC3E8}"/>
                </a:ext>
              </a:extLst>
            </p:cNvPr>
            <p:cNvCxnSpPr>
              <a:cxnSpLocks/>
              <a:stCxn id="18" idx="1"/>
              <a:endCxn id="47" idx="5"/>
            </p:cNvCxnSpPr>
            <p:nvPr/>
          </p:nvCxnSpPr>
          <p:spPr bwMode="auto">
            <a:xfrm flipH="1" flipV="1">
              <a:off x="3524370" y="3694417"/>
              <a:ext cx="266367" cy="42132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036AF98-56C0-3FBC-56BC-D8A2222971D3}"/>
                </a:ext>
              </a:extLst>
            </p:cNvPr>
            <p:cNvCxnSpPr>
              <a:cxnSpLocks/>
              <a:stCxn id="51" idx="0"/>
              <a:endCxn id="22" idx="5"/>
            </p:cNvCxnSpPr>
            <p:nvPr/>
          </p:nvCxnSpPr>
          <p:spPr bwMode="auto">
            <a:xfrm flipH="1" flipV="1">
              <a:off x="4117100" y="4817560"/>
              <a:ext cx="120787" cy="23589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4C7CEB5-BE04-C6A3-C558-D0617B19CB72}"/>
                </a:ext>
              </a:extLst>
            </p:cNvPr>
            <p:cNvSpPr/>
            <p:nvPr/>
          </p:nvSpPr>
          <p:spPr bwMode="auto">
            <a:xfrm>
              <a:off x="4145444" y="5053453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9A9461F-B466-1685-588F-9C9B784C8F9F}"/>
                </a:ext>
              </a:extLst>
            </p:cNvPr>
            <p:cNvCxnSpPr>
              <a:cxnSpLocks/>
              <a:stCxn id="47" idx="3"/>
              <a:endCxn id="26" idx="7"/>
            </p:cNvCxnSpPr>
            <p:nvPr/>
          </p:nvCxnSpPr>
          <p:spPr bwMode="auto">
            <a:xfrm flipH="1">
              <a:off x="3085081" y="3694417"/>
              <a:ext cx="308555" cy="22906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E7E0D41-C6DE-A916-A74B-F83EF6F8BE73}"/>
                </a:ext>
              </a:extLst>
            </p:cNvPr>
            <p:cNvSpPr/>
            <p:nvPr/>
          </p:nvSpPr>
          <p:spPr bwMode="auto">
            <a:xfrm>
              <a:off x="4531371" y="4638524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34B49C6-C0BF-F2A6-1CC1-1FBAD8795DA4}"/>
                </a:ext>
              </a:extLst>
            </p:cNvPr>
            <p:cNvCxnSpPr>
              <a:cxnSpLocks/>
              <a:stCxn id="53" idx="0"/>
              <a:endCxn id="19" idx="5"/>
            </p:cNvCxnSpPr>
            <p:nvPr/>
          </p:nvCxnSpPr>
          <p:spPr bwMode="auto">
            <a:xfrm flipH="1" flipV="1">
              <a:off x="4429911" y="4210395"/>
              <a:ext cx="193903" cy="42813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5074B43-8A10-A003-5878-9A8241E60665}"/>
                </a:ext>
              </a:extLst>
            </p:cNvPr>
            <p:cNvCxnSpPr>
              <a:cxnSpLocks/>
              <a:stCxn id="11" idx="7"/>
              <a:endCxn id="8" idx="3"/>
            </p:cNvCxnSpPr>
            <p:nvPr/>
          </p:nvCxnSpPr>
          <p:spPr bwMode="auto">
            <a:xfrm flipV="1">
              <a:off x="5164572" y="4630669"/>
              <a:ext cx="20602" cy="38911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8F798BA-CF80-271F-CA7D-1D1092AF0ED1}"/>
                </a:ext>
              </a:extLst>
            </p:cNvPr>
            <p:cNvSpPr/>
            <p:nvPr/>
          </p:nvSpPr>
          <p:spPr bwMode="auto">
            <a:xfrm>
              <a:off x="5510086" y="4987728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6A72ED6-63E2-F2EF-9984-7FA63B1B8FE8}"/>
                </a:ext>
              </a:extLst>
            </p:cNvPr>
            <p:cNvCxnSpPr>
              <a:cxnSpLocks/>
              <a:stCxn id="11" idx="1"/>
              <a:endCxn id="53" idx="5"/>
            </p:cNvCxnSpPr>
            <p:nvPr/>
          </p:nvCxnSpPr>
          <p:spPr bwMode="auto">
            <a:xfrm flipH="1" flipV="1">
              <a:off x="4689181" y="4780279"/>
              <a:ext cx="344656" cy="23950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EC69F10-30B8-AEFE-A765-2D07CB85C869}"/>
                </a:ext>
              </a:extLst>
            </p:cNvPr>
            <p:cNvCxnSpPr>
              <a:cxnSpLocks/>
              <a:stCxn id="51" idx="7"/>
              <a:endCxn id="53" idx="3"/>
            </p:cNvCxnSpPr>
            <p:nvPr/>
          </p:nvCxnSpPr>
          <p:spPr bwMode="auto">
            <a:xfrm flipV="1">
              <a:off x="4303254" y="4780279"/>
              <a:ext cx="255193" cy="29749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3D9AA95-5268-6E10-39C3-AD40471DFD50}"/>
                </a:ext>
              </a:extLst>
            </p:cNvPr>
            <p:cNvCxnSpPr>
              <a:cxnSpLocks/>
              <a:stCxn id="56" idx="1"/>
              <a:endCxn id="8" idx="5"/>
            </p:cNvCxnSpPr>
            <p:nvPr/>
          </p:nvCxnSpPr>
          <p:spPr bwMode="auto">
            <a:xfrm flipH="1" flipV="1">
              <a:off x="5315908" y="4630669"/>
              <a:ext cx="221254" cy="38137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4C3A471-07A1-4982-735E-9622BDCE5D77}"/>
                </a:ext>
              </a:extLst>
            </p:cNvPr>
            <p:cNvSpPr/>
            <p:nvPr/>
          </p:nvSpPr>
          <p:spPr bwMode="auto">
            <a:xfrm>
              <a:off x="1547420" y="5375487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7385FA3-6526-F796-3CF8-C7DE6097723F}"/>
                </a:ext>
              </a:extLst>
            </p:cNvPr>
            <p:cNvSpPr/>
            <p:nvPr/>
          </p:nvSpPr>
          <p:spPr bwMode="auto">
            <a:xfrm>
              <a:off x="1484417" y="4837316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D26658B-07FB-7385-5115-A04CE7341A73}"/>
                </a:ext>
              </a:extLst>
            </p:cNvPr>
            <p:cNvCxnSpPr>
              <a:cxnSpLocks/>
              <a:stCxn id="27" idx="3"/>
              <a:endCxn id="61" idx="7"/>
            </p:cNvCxnSpPr>
            <p:nvPr/>
          </p:nvCxnSpPr>
          <p:spPr bwMode="auto">
            <a:xfrm flipH="1">
              <a:off x="1642227" y="4334307"/>
              <a:ext cx="309981" cy="527329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F65C07C-41BB-7943-10DE-F7EB47016F20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 bwMode="auto">
            <a:xfrm flipH="1" flipV="1">
              <a:off x="1576860" y="5003390"/>
              <a:ext cx="63003" cy="37209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F62D55D-8517-EEF0-5AE9-30234B205207}"/>
                </a:ext>
              </a:extLst>
            </p:cNvPr>
            <p:cNvSpPr/>
            <p:nvPr/>
          </p:nvSpPr>
          <p:spPr bwMode="auto">
            <a:xfrm>
              <a:off x="2494852" y="5345463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CB1072A-D81F-88D5-2F83-A40DFF3DF8F0}"/>
                </a:ext>
              </a:extLst>
            </p:cNvPr>
            <p:cNvCxnSpPr>
              <a:cxnSpLocks/>
              <a:stCxn id="30" idx="3"/>
              <a:endCxn id="60" idx="6"/>
            </p:cNvCxnSpPr>
            <p:nvPr/>
          </p:nvCxnSpPr>
          <p:spPr bwMode="auto">
            <a:xfrm flipH="1">
              <a:off x="1732307" y="4961790"/>
              <a:ext cx="824750" cy="49673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6E26D71-8B1D-C477-1504-5BE208330CCD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 bwMode="auto">
            <a:xfrm>
              <a:off x="2216864" y="4946353"/>
              <a:ext cx="370431" cy="39911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CCF04BB-BF92-81EF-7541-417A1AD86661}"/>
                </a:ext>
              </a:extLst>
            </p:cNvPr>
            <p:cNvCxnSpPr>
              <a:cxnSpLocks/>
              <a:stCxn id="31" idx="7"/>
              <a:endCxn id="18" idx="3"/>
            </p:cNvCxnSpPr>
            <p:nvPr/>
          </p:nvCxnSpPr>
          <p:spPr bwMode="auto">
            <a:xfrm flipV="1">
              <a:off x="3270413" y="4233171"/>
              <a:ext cx="520324" cy="98681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D85D414-B210-44DB-BDEB-ADE8EC797842}"/>
                </a:ext>
              </a:extLst>
            </p:cNvPr>
            <p:cNvCxnSpPr>
              <a:cxnSpLocks/>
              <a:stCxn id="47" idx="6"/>
              <a:endCxn id="6" idx="3"/>
            </p:cNvCxnSpPr>
            <p:nvPr/>
          </p:nvCxnSpPr>
          <p:spPr bwMode="auto">
            <a:xfrm flipV="1">
              <a:off x="3551446" y="3367449"/>
              <a:ext cx="774807" cy="26825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270CDF0-C9EC-4C15-D821-E317B06CCE65}"/>
                </a:ext>
              </a:extLst>
            </p:cNvPr>
            <p:cNvCxnSpPr>
              <a:cxnSpLocks/>
              <a:stCxn id="70" idx="5"/>
              <a:endCxn id="32" idx="2"/>
            </p:cNvCxnSpPr>
            <p:nvPr/>
          </p:nvCxnSpPr>
          <p:spPr bwMode="auto">
            <a:xfrm>
              <a:off x="2391337" y="3735145"/>
              <a:ext cx="882780" cy="75438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9B219DB-1C6A-3A18-280C-081C3925410E}"/>
                </a:ext>
              </a:extLst>
            </p:cNvPr>
            <p:cNvSpPr/>
            <p:nvPr/>
          </p:nvSpPr>
          <p:spPr bwMode="auto">
            <a:xfrm>
              <a:off x="2233526" y="3593391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36C2129-1895-D59F-44A1-0A6474896CD9}"/>
                </a:ext>
              </a:extLst>
            </p:cNvPr>
            <p:cNvCxnSpPr>
              <a:cxnSpLocks/>
              <a:stCxn id="27" idx="0"/>
              <a:endCxn id="70" idx="4"/>
            </p:cNvCxnSpPr>
            <p:nvPr/>
          </p:nvCxnSpPr>
          <p:spPr bwMode="auto">
            <a:xfrm flipV="1">
              <a:off x="2017575" y="3759465"/>
              <a:ext cx="308395" cy="43308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CF90ED8-E4FF-5DB3-78DE-197119DC8926}"/>
                </a:ext>
              </a:extLst>
            </p:cNvPr>
            <p:cNvSpPr/>
            <p:nvPr/>
          </p:nvSpPr>
          <p:spPr bwMode="auto">
            <a:xfrm>
              <a:off x="4390195" y="5337271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04055DB-67A2-89D8-8784-BADF749F21BB}"/>
                </a:ext>
              </a:extLst>
            </p:cNvPr>
            <p:cNvCxnSpPr>
              <a:cxnSpLocks/>
              <a:stCxn id="32" idx="3"/>
              <a:endCxn id="64" idx="7"/>
            </p:cNvCxnSpPr>
            <p:nvPr/>
          </p:nvCxnSpPr>
          <p:spPr bwMode="auto">
            <a:xfrm flipH="1">
              <a:off x="2652662" y="4548249"/>
              <a:ext cx="648531" cy="82153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4FE0183-0F84-70B5-895E-486BE8ACF26E}"/>
                </a:ext>
              </a:extLst>
            </p:cNvPr>
            <p:cNvSpPr/>
            <p:nvPr/>
          </p:nvSpPr>
          <p:spPr bwMode="auto">
            <a:xfrm>
              <a:off x="5294404" y="5372247"/>
              <a:ext cx="184886" cy="1660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61AC672-63AF-356B-8961-1D2321B748BA}"/>
                </a:ext>
              </a:extLst>
            </p:cNvPr>
            <p:cNvCxnSpPr>
              <a:cxnSpLocks/>
              <a:stCxn id="8" idx="3"/>
              <a:endCxn id="72" idx="7"/>
            </p:cNvCxnSpPr>
            <p:nvPr/>
          </p:nvCxnSpPr>
          <p:spPr bwMode="auto">
            <a:xfrm flipH="1">
              <a:off x="4548005" y="4630669"/>
              <a:ext cx="637168" cy="73092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A3A8912-A8F0-707F-42CA-443793531877}"/>
                </a:ext>
              </a:extLst>
            </p:cNvPr>
            <p:cNvCxnSpPr>
              <a:cxnSpLocks/>
              <a:stCxn id="51" idx="5"/>
              <a:endCxn id="72" idx="1"/>
            </p:cNvCxnSpPr>
            <p:nvPr/>
          </p:nvCxnSpPr>
          <p:spPr bwMode="auto">
            <a:xfrm>
              <a:off x="4303254" y="5195207"/>
              <a:ext cx="114017" cy="166383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948FCBA-DC8D-7255-46C7-0C2FF2F99520}"/>
                </a:ext>
              </a:extLst>
            </p:cNvPr>
            <p:cNvCxnSpPr>
              <a:cxnSpLocks/>
              <a:stCxn id="11" idx="5"/>
              <a:endCxn id="74" idx="1"/>
            </p:cNvCxnSpPr>
            <p:nvPr/>
          </p:nvCxnSpPr>
          <p:spPr bwMode="auto">
            <a:xfrm>
              <a:off x="5164572" y="5137214"/>
              <a:ext cx="156908" cy="25935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6D4BCEA-89F3-4553-7218-9C7DA5677D4D}"/>
                </a:ext>
              </a:extLst>
            </p:cNvPr>
            <p:cNvCxnSpPr>
              <a:cxnSpLocks/>
              <a:stCxn id="56" idx="4"/>
              <a:endCxn id="74" idx="7"/>
            </p:cNvCxnSpPr>
            <p:nvPr/>
          </p:nvCxnSpPr>
          <p:spPr bwMode="auto">
            <a:xfrm flipH="1">
              <a:off x="5452214" y="5153802"/>
              <a:ext cx="150315" cy="24276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A40A831F-BF75-8630-E809-3080A8D01641}"/>
                </a:ext>
              </a:extLst>
            </p:cNvPr>
            <p:cNvCxnSpPr>
              <a:stCxn id="7" idx="6"/>
              <a:endCxn id="8" idx="7"/>
            </p:cNvCxnSpPr>
            <p:nvPr/>
          </p:nvCxnSpPr>
          <p:spPr>
            <a:xfrm>
              <a:off x="5068090" y="3938295"/>
              <a:ext cx="247817" cy="574941"/>
            </a:xfrm>
            <a:prstGeom prst="curved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1C6B27EC-1942-2B6C-7184-A9195B9272DA}"/>
                </a:ext>
              </a:extLst>
            </p:cNvPr>
            <p:cNvCxnSpPr>
              <a:cxnSpLocks/>
              <a:stCxn id="7" idx="4"/>
              <a:endCxn id="8" idx="2"/>
            </p:cNvCxnSpPr>
            <p:nvPr/>
          </p:nvCxnSpPr>
          <p:spPr>
            <a:xfrm rot="16200000" flipH="1">
              <a:off x="4791562" y="4205417"/>
              <a:ext cx="550620" cy="182450"/>
            </a:xfrm>
            <a:prstGeom prst="curvedConnector2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标注: 弯曲线形 80">
            <a:extLst>
              <a:ext uri="{FF2B5EF4-FFF2-40B4-BE49-F238E27FC236}">
                <a16:creationId xmlns:a16="http://schemas.microsoft.com/office/drawing/2014/main" id="{C573C071-8BFE-B5CC-8B60-8D173A5CE827}"/>
              </a:ext>
            </a:extLst>
          </p:cNvPr>
          <p:cNvSpPr/>
          <p:nvPr/>
        </p:nvSpPr>
        <p:spPr>
          <a:xfrm>
            <a:off x="2118360" y="3212883"/>
            <a:ext cx="1904779" cy="669598"/>
          </a:xfrm>
          <a:prstGeom prst="borderCallout2">
            <a:avLst>
              <a:gd name="adj1" fmla="val 23686"/>
              <a:gd name="adj2" fmla="val 104656"/>
              <a:gd name="adj3" fmla="val 23685"/>
              <a:gd name="adj4" fmla="val 149111"/>
              <a:gd name="adj5" fmla="val 91111"/>
              <a:gd name="adj6" fmla="val 183941"/>
            </a:avLst>
          </a:prstGeom>
          <a:solidFill>
            <a:srgbClr val="BDD7E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ea typeface="微软雅黑" panose="020B0503020204020204" pitchFamily="34" charset="-122"/>
              </a:rPr>
              <a:t>Affected state transitions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DA0290F-0C77-5D35-67C9-DBAA5349A3A6}"/>
              </a:ext>
            </a:extLst>
          </p:cNvPr>
          <p:cNvSpPr txBox="1"/>
          <p:nvPr/>
        </p:nvSpPr>
        <p:spPr>
          <a:xfrm>
            <a:off x="2956560" y="4815927"/>
            <a:ext cx="132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Test case 1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28CA073-DB32-CE5E-5C9A-B9F1B1E9B967}"/>
              </a:ext>
            </a:extLst>
          </p:cNvPr>
          <p:cNvSpPr txBox="1"/>
          <p:nvPr/>
        </p:nvSpPr>
        <p:spPr>
          <a:xfrm>
            <a:off x="6270750" y="4205906"/>
            <a:ext cx="1321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Test case 2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7964B44-52C7-C1E6-BE20-8E3ECEDFA4D2}"/>
              </a:ext>
            </a:extLst>
          </p:cNvPr>
          <p:cNvSpPr/>
          <p:nvPr/>
        </p:nvSpPr>
        <p:spPr bwMode="auto">
          <a:xfrm>
            <a:off x="5693189" y="3738453"/>
            <a:ext cx="184886" cy="1660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sz="2000" err="1"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2857B8C-273A-D919-D678-DA5FE0198566}"/>
              </a:ext>
            </a:extLst>
          </p:cNvPr>
          <p:cNvSpPr/>
          <p:nvPr/>
        </p:nvSpPr>
        <p:spPr bwMode="auto">
          <a:xfrm>
            <a:off x="5281761" y="3989125"/>
            <a:ext cx="184886" cy="1660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sz="2000" err="1"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82AC98E-BE6F-43DF-A813-4868BECFBE59}"/>
              </a:ext>
            </a:extLst>
          </p:cNvPr>
          <p:cNvSpPr/>
          <p:nvPr/>
        </p:nvSpPr>
        <p:spPr bwMode="auto">
          <a:xfrm>
            <a:off x="5295899" y="4659332"/>
            <a:ext cx="184886" cy="1660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sz="2000" err="1"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3EFE8E9-CA78-F15C-F5FF-66A1D5BC6BAC}"/>
              </a:ext>
            </a:extLst>
          </p:cNvPr>
          <p:cNvCxnSpPr>
            <a:cxnSpLocks/>
            <a:stCxn id="85" idx="4"/>
            <a:endCxn id="86" idx="1"/>
          </p:cNvCxnSpPr>
          <p:nvPr/>
        </p:nvCxnSpPr>
        <p:spPr bwMode="auto">
          <a:xfrm flipH="1">
            <a:off x="5322975" y="4155199"/>
            <a:ext cx="51229" cy="528456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153005B-E7B3-D343-DE30-88500157A9BB}"/>
              </a:ext>
            </a:extLst>
          </p:cNvPr>
          <p:cNvCxnSpPr>
            <a:cxnSpLocks/>
            <a:stCxn id="85" idx="7"/>
            <a:endCxn id="84" idx="2"/>
          </p:cNvCxnSpPr>
          <p:nvPr/>
        </p:nvCxnSpPr>
        <p:spPr bwMode="auto">
          <a:xfrm flipV="1">
            <a:off x="5439571" y="3821492"/>
            <a:ext cx="253618" cy="191955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DE2197AC-80F8-A519-A443-8ACE92462ACB}"/>
              </a:ext>
            </a:extLst>
          </p:cNvPr>
          <p:cNvSpPr/>
          <p:nvPr/>
        </p:nvSpPr>
        <p:spPr bwMode="auto">
          <a:xfrm>
            <a:off x="6132478" y="3391959"/>
            <a:ext cx="184886" cy="1660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sz="2000" err="1"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8B25CE0-8C30-BF33-F889-27DCFBD176C4}"/>
              </a:ext>
            </a:extLst>
          </p:cNvPr>
          <p:cNvCxnSpPr>
            <a:cxnSpLocks/>
            <a:stCxn id="89" idx="0"/>
          </p:cNvCxnSpPr>
          <p:nvPr/>
        </p:nvCxnSpPr>
        <p:spPr bwMode="auto">
          <a:xfrm flipV="1">
            <a:off x="6224921" y="2907812"/>
            <a:ext cx="229934" cy="484147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9C9DF3C-8DD3-FE42-62B1-CDDB1E116949}"/>
              </a:ext>
            </a:extLst>
          </p:cNvPr>
          <p:cNvCxnSpPr>
            <a:cxnSpLocks/>
            <a:stCxn id="89" idx="3"/>
            <a:endCxn id="84" idx="7"/>
          </p:cNvCxnSpPr>
          <p:nvPr/>
        </p:nvCxnSpPr>
        <p:spPr bwMode="auto">
          <a:xfrm flipH="1">
            <a:off x="5850999" y="3533713"/>
            <a:ext cx="308555" cy="229060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970CE939-0999-F2AA-70C7-AAC093860D3F}"/>
              </a:ext>
            </a:extLst>
          </p:cNvPr>
          <p:cNvSpPr/>
          <p:nvPr/>
        </p:nvSpPr>
        <p:spPr bwMode="auto">
          <a:xfrm>
            <a:off x="4311835" y="5214516"/>
            <a:ext cx="184886" cy="1660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sz="2000" err="1"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CDF4F804-68F2-FEB7-C7EA-E868F79252FE}"/>
              </a:ext>
            </a:extLst>
          </p:cNvPr>
          <p:cNvCxnSpPr>
            <a:cxnSpLocks/>
            <a:endCxn id="92" idx="6"/>
          </p:cNvCxnSpPr>
          <p:nvPr/>
        </p:nvCxnSpPr>
        <p:spPr bwMode="auto">
          <a:xfrm flipH="1">
            <a:off x="4496722" y="4800819"/>
            <a:ext cx="824750" cy="496735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EA7E739-5730-C148-F608-7C99ABA7C843}"/>
              </a:ext>
            </a:extLst>
          </p:cNvPr>
          <p:cNvGrpSpPr/>
          <p:nvPr/>
        </p:nvGrpSpPr>
        <p:grpSpPr>
          <a:xfrm>
            <a:off x="5387181" y="3917935"/>
            <a:ext cx="1260226" cy="1418922"/>
            <a:chOff x="4964654" y="4035097"/>
            <a:chExt cx="1260226" cy="1418922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16558B8E-6DE5-C08E-2C7C-793491625DF7}"/>
                </a:ext>
              </a:extLst>
            </p:cNvPr>
            <p:cNvGrpSpPr/>
            <p:nvPr/>
          </p:nvGrpSpPr>
          <p:grpSpPr>
            <a:xfrm>
              <a:off x="5041931" y="4035097"/>
              <a:ext cx="771212" cy="779125"/>
              <a:chOff x="4751557" y="5573385"/>
              <a:chExt cx="771212" cy="779125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9F5FC1A7-C566-3A74-FACA-85CA98ECBBF5}"/>
                  </a:ext>
                </a:extLst>
              </p:cNvPr>
              <p:cNvSpPr/>
              <p:nvPr/>
            </p:nvSpPr>
            <p:spPr bwMode="auto">
              <a:xfrm>
                <a:off x="5337883" y="5914649"/>
                <a:ext cx="184886" cy="16607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sz="2000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FC90B116-050C-FF3E-29D1-59CEE2703C4A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 bwMode="auto">
              <a:xfrm>
                <a:off x="5083480" y="5573385"/>
                <a:ext cx="281479" cy="365586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DF1A4C5-A799-365A-B0F7-0CE1C31AF697}"/>
                  </a:ext>
                </a:extLst>
              </p:cNvPr>
              <p:cNvCxnSpPr>
                <a:cxnSpLocks/>
                <a:stCxn id="100" idx="3"/>
              </p:cNvCxnSpPr>
              <p:nvPr/>
            </p:nvCxnSpPr>
            <p:spPr bwMode="auto">
              <a:xfrm flipH="1">
                <a:off x="4751557" y="6056401"/>
                <a:ext cx="613402" cy="296109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020CE2C-554B-36EC-6AAE-B057EC3321CF}"/>
                </a:ext>
              </a:extLst>
            </p:cNvPr>
            <p:cNvSpPr/>
            <p:nvPr/>
          </p:nvSpPr>
          <p:spPr bwMode="auto">
            <a:xfrm>
              <a:off x="6039994" y="5287945"/>
              <a:ext cx="184886" cy="1660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A24C3CB-FF5C-110C-C396-4647390251D8}"/>
                </a:ext>
              </a:extLst>
            </p:cNvPr>
            <p:cNvSpPr/>
            <p:nvPr/>
          </p:nvSpPr>
          <p:spPr bwMode="auto">
            <a:xfrm>
              <a:off x="5454830" y="5146339"/>
              <a:ext cx="184886" cy="1660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2000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03317DEB-47BD-585E-911A-0FD923791D45}"/>
                </a:ext>
              </a:extLst>
            </p:cNvPr>
            <p:cNvCxnSpPr>
              <a:cxnSpLocks/>
              <a:endCxn id="97" idx="1"/>
            </p:cNvCxnSpPr>
            <p:nvPr/>
          </p:nvCxnSpPr>
          <p:spPr bwMode="auto">
            <a:xfrm>
              <a:off x="4964654" y="4936779"/>
              <a:ext cx="517255" cy="23388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D8A5927-B2BE-996B-0A4F-563BDDE848AE}"/>
                </a:ext>
              </a:extLst>
            </p:cNvPr>
            <p:cNvCxnSpPr>
              <a:cxnSpLocks/>
              <a:stCxn id="96" idx="2"/>
              <a:endCxn id="97" idx="6"/>
            </p:cNvCxnSpPr>
            <p:nvPr/>
          </p:nvCxnSpPr>
          <p:spPr bwMode="auto">
            <a:xfrm flipH="1" flipV="1">
              <a:off x="5639716" y="5229377"/>
              <a:ext cx="400278" cy="14160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470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868C4B-C50B-475E-60AB-1935A8E4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2862322"/>
          </a:xfrm>
        </p:spPr>
        <p:txBody>
          <a:bodyPr/>
          <a:lstStyle/>
          <a:p>
            <a:r>
              <a:rPr lang="en-US" altLang="zh-CN" dirty="0"/>
              <a:t>We evaluate </a:t>
            </a:r>
            <a:r>
              <a:rPr lang="en-US" altLang="zh-CN" dirty="0" err="1"/>
              <a:t>iMocket</a:t>
            </a:r>
            <a:r>
              <a:rPr lang="en-US" altLang="zh-CN" dirty="0"/>
              <a:t> on 12 representative change scenarios from three real-world distributed systems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5B782B-2AFE-76A5-ACAB-F7F391A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ADFC9E-1236-BA14-868F-62020E5FC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5" y="2934370"/>
            <a:ext cx="1423411" cy="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939F0C-D25C-3612-B4F0-C18836EBFD46}"/>
              </a:ext>
            </a:extLst>
          </p:cNvPr>
          <p:cNvSpPr txBox="1"/>
          <p:nvPr/>
        </p:nvSpPr>
        <p:spPr>
          <a:xfrm>
            <a:off x="276528" y="4458847"/>
            <a:ext cx="129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+mj-lt"/>
              </a:rPr>
              <a:t>Xraft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E78D7D-A61E-2E1D-0168-99C06244B2C8}"/>
              </a:ext>
            </a:extLst>
          </p:cNvPr>
          <p:cNvSpPr txBox="1"/>
          <p:nvPr/>
        </p:nvSpPr>
        <p:spPr>
          <a:xfrm>
            <a:off x="247755" y="5550864"/>
            <a:ext cx="129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j-lt"/>
              </a:rPr>
              <a:t>Raft-java</a:t>
            </a:r>
            <a:endParaRPr lang="zh-CN" altLang="en-US" sz="1600" b="1" dirty="0">
              <a:latin typeface="+mj-lt"/>
            </a:endParaRP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1CC07BC2-0B93-CA42-477C-BCB104FF7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60625"/>
              </p:ext>
            </p:extLst>
          </p:nvPr>
        </p:nvGraphicFramePr>
        <p:xfrm>
          <a:off x="1699939" y="2303756"/>
          <a:ext cx="1000875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811">
                  <a:extLst>
                    <a:ext uri="{9D8B030D-6E8A-4147-A177-3AD203B41FA5}">
                      <a16:colId xmlns:a16="http://schemas.microsoft.com/office/drawing/2014/main" val="497988784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1733453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35959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4220964"/>
                    </a:ext>
                  </a:extLst>
                </a:gridCol>
                <a:gridCol w="678745">
                  <a:extLst>
                    <a:ext uri="{9D8B030D-6E8A-4147-A177-3AD203B41FA5}">
                      <a16:colId xmlns:a16="http://schemas.microsoft.com/office/drawing/2014/main" val="3073670797"/>
                    </a:ext>
                  </a:extLst>
                </a:gridCol>
              </a:tblGrid>
              <a:tr h="186167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Scenario ID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Change in LOC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60361"/>
                  </a:ext>
                </a:extLst>
              </a:tr>
              <a:tr h="1861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Spec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Impl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6918706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Add the feature of manually installing snapshots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99629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Refine the specification detail of Pre-Vote mechanism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38487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wrongly handling with vote response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71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wrongly reading the snapshot index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715098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ZooKeeper#1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election conditions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90039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ZooKeeper#2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epoch setting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65421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ZooKeeper#3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three implementation bugs related to transaction errors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54272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Xraft#1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implementation of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votesGranted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1453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1453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6258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Xraft#2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persist of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votedFor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57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Xraft#3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wrongly handling with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NoOp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logs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09217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Raft-spec#1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specification bug of wrongly executing the function </a:t>
                      </a:r>
                      <a:r>
                        <a:rPr lang="en-US" altLang="zh-CN" sz="1400" i="1" dirty="0" err="1">
                          <a:solidFill>
                            <a:schemeClr val="tx1"/>
                          </a:solidFill>
                          <a:latin typeface="+mn-lt"/>
                        </a:rPr>
                        <a:t>UpdateTerm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asan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action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24225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Raft-spec#2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specification bug of wrongly handling with </a:t>
                      </a:r>
                      <a:r>
                        <a:rPr lang="en-US" altLang="zh-CN" sz="140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AppendEntries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messages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9825267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E59EE6-3A1F-0597-D634-B08DE14CDF98}"/>
              </a:ext>
            </a:extLst>
          </p:cNvPr>
          <p:cNvSpPr/>
          <p:nvPr/>
        </p:nvSpPr>
        <p:spPr bwMode="gray">
          <a:xfrm>
            <a:off x="1574267" y="5964053"/>
            <a:ext cx="10246258" cy="798061"/>
          </a:xfrm>
          <a:prstGeom prst="round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62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D28B35-E49C-63DC-4E43-FC50CF2F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2862322"/>
          </a:xfrm>
        </p:spPr>
        <p:txBody>
          <a:bodyPr/>
          <a:lstStyle/>
          <a:p>
            <a:r>
              <a:rPr lang="en-US" altLang="zh-CN" dirty="0"/>
              <a:t>We evaluate </a:t>
            </a:r>
            <a:r>
              <a:rPr lang="en-US" altLang="zh-CN" dirty="0" err="1"/>
              <a:t>iMocket</a:t>
            </a:r>
            <a:r>
              <a:rPr lang="en-US" altLang="zh-CN" dirty="0"/>
              <a:t> on 12 representative change scenarios from three real-world distributed systems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AA96FE-5FE6-690C-FF6F-A8B89576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C2AA234C-260B-58BE-BFCF-7B5EF2D22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26794"/>
              </p:ext>
            </p:extLst>
          </p:nvPr>
        </p:nvGraphicFramePr>
        <p:xfrm>
          <a:off x="1699939" y="2303756"/>
          <a:ext cx="1000875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811">
                  <a:extLst>
                    <a:ext uri="{9D8B030D-6E8A-4147-A177-3AD203B41FA5}">
                      <a16:colId xmlns:a16="http://schemas.microsoft.com/office/drawing/2014/main" val="497988784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1733453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35959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14220964"/>
                    </a:ext>
                  </a:extLst>
                </a:gridCol>
                <a:gridCol w="678745">
                  <a:extLst>
                    <a:ext uri="{9D8B030D-6E8A-4147-A177-3AD203B41FA5}">
                      <a16:colId xmlns:a16="http://schemas.microsoft.com/office/drawing/2014/main" val="3073670797"/>
                    </a:ext>
                  </a:extLst>
                </a:gridCol>
              </a:tblGrid>
              <a:tr h="186167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Scenario ID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Change in LOC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60361"/>
                  </a:ext>
                </a:extLst>
              </a:tr>
              <a:tr h="1861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Spec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Impl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6918706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Add the feature of manually installing snapshots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70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56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99629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Refine the specification detail of Pre-Vote mechanism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38487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wrongly handling with vote response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71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Raft-java#4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wrongly reading the snapshot index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715098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ZooKeeper#1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election conditions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90039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ZooKeeper#2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epoch setting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65421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ZooKeeper#3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three implementation bugs related to transaction errors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267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54272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Xraft#1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implementation of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votesGranted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1453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1453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6258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Xraft#2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incorrect persist of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votedFor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57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Xraft#3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implementation bug of wrongly handling with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NoOp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logs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09217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Raft-spec#1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specification bug of wrongly executing the function </a:t>
                      </a:r>
                      <a:r>
                        <a:rPr lang="en-US" altLang="zh-CN" sz="1400" i="1" dirty="0" err="1">
                          <a:solidFill>
                            <a:schemeClr val="tx1"/>
                          </a:solidFill>
                          <a:latin typeface="+mn-lt"/>
                        </a:rPr>
                        <a:t>UpdateTerm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asan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action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24225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Raft-spec#2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Fix the specification bug of wrongly handling with </a:t>
                      </a:r>
                      <a:r>
                        <a:rPr lang="en-US" altLang="zh-CN" sz="140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AppendEntries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 messages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98252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54C4D21-B437-50AD-2559-5F437011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5" y="2934370"/>
            <a:ext cx="1423411" cy="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E5B695-4909-7179-7580-FDF9E314E78C}"/>
              </a:ext>
            </a:extLst>
          </p:cNvPr>
          <p:cNvSpPr txBox="1"/>
          <p:nvPr/>
        </p:nvSpPr>
        <p:spPr>
          <a:xfrm>
            <a:off x="276528" y="4458847"/>
            <a:ext cx="129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+mj-lt"/>
              </a:rPr>
              <a:t>Xraft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5E1D92-A20B-5C08-64B9-9F9139A25D2E}"/>
              </a:ext>
            </a:extLst>
          </p:cNvPr>
          <p:cNvSpPr txBox="1"/>
          <p:nvPr/>
        </p:nvSpPr>
        <p:spPr>
          <a:xfrm>
            <a:off x="247755" y="5550864"/>
            <a:ext cx="129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j-lt"/>
              </a:rPr>
              <a:t>Raft-java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6AE48E7-CC50-ED98-2FFA-F569FEDEDE8E}"/>
              </a:ext>
            </a:extLst>
          </p:cNvPr>
          <p:cNvSpPr/>
          <p:nvPr/>
        </p:nvSpPr>
        <p:spPr bwMode="gray">
          <a:xfrm>
            <a:off x="1574267" y="2934370"/>
            <a:ext cx="10246258" cy="3031456"/>
          </a:xfrm>
          <a:prstGeom prst="roundRect">
            <a:avLst>
              <a:gd name="adj" fmla="val 6927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502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B1CDEA-45A6-19FD-2C96-8851FED2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Reduction Effectiveness</a:t>
            </a:r>
            <a:endParaRPr lang="zh-CN" alt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0DC3D82C-E07B-07CC-ED7F-98B34C540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51252"/>
              </p:ext>
            </p:extLst>
          </p:nvPr>
        </p:nvGraphicFramePr>
        <p:xfrm>
          <a:off x="972176" y="1426275"/>
          <a:ext cx="10247645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589">
                  <a:extLst>
                    <a:ext uri="{9D8B030D-6E8A-4147-A177-3AD203B41FA5}">
                      <a16:colId xmlns:a16="http://schemas.microsoft.com/office/drawing/2014/main" val="497988784"/>
                    </a:ext>
                  </a:extLst>
                </a:gridCol>
                <a:gridCol w="1753592">
                  <a:extLst>
                    <a:ext uri="{9D8B030D-6E8A-4147-A177-3AD203B41FA5}">
                      <a16:colId xmlns:a16="http://schemas.microsoft.com/office/drawing/2014/main" val="3173345381"/>
                    </a:ext>
                  </a:extLst>
                </a:gridCol>
                <a:gridCol w="1129258">
                  <a:extLst>
                    <a:ext uri="{9D8B030D-6E8A-4147-A177-3AD203B41FA5}">
                      <a16:colId xmlns:a16="http://schemas.microsoft.com/office/drawing/2014/main" val="4210840661"/>
                    </a:ext>
                  </a:extLst>
                </a:gridCol>
                <a:gridCol w="1295411">
                  <a:extLst>
                    <a:ext uri="{9D8B030D-6E8A-4147-A177-3AD203B41FA5}">
                      <a16:colId xmlns:a16="http://schemas.microsoft.com/office/drawing/2014/main" val="3396233981"/>
                    </a:ext>
                  </a:extLst>
                </a:gridCol>
                <a:gridCol w="1589010">
                  <a:extLst>
                    <a:ext uri="{9D8B030D-6E8A-4147-A177-3AD203B41FA5}">
                      <a16:colId xmlns:a16="http://schemas.microsoft.com/office/drawing/2014/main" val="3993595935"/>
                    </a:ext>
                  </a:extLst>
                </a:gridCol>
                <a:gridCol w="1337892">
                  <a:extLst>
                    <a:ext uri="{9D8B030D-6E8A-4147-A177-3AD203B41FA5}">
                      <a16:colId xmlns:a16="http://schemas.microsoft.com/office/drawing/2014/main" val="3714220964"/>
                    </a:ext>
                  </a:extLst>
                </a:gridCol>
                <a:gridCol w="1337893">
                  <a:extLst>
                    <a:ext uri="{9D8B030D-6E8A-4147-A177-3AD203B41FA5}">
                      <a16:colId xmlns:a16="http://schemas.microsoft.com/office/drawing/2014/main" val="3073670797"/>
                    </a:ext>
                  </a:extLst>
                </a:gridCol>
              </a:tblGrid>
              <a:tr h="18616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Scenario ID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#Test cases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Test 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60361"/>
                  </a:ext>
                </a:extLst>
              </a:tr>
              <a:tr h="18616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Full Traversal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iMocket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Reduction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Full Traversal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iMocket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Reduction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6918706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Raft-java#1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145,222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359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99.75%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 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29 min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99.14%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99629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Raft-java#2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215,336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120,357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44.11% 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12 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47.64%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38487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Raft-java#3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85,976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42,331 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50.76%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 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50.29%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57771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Raft-java#4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85,976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956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98.89%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 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79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98.90%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7150983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ZooKeeper#1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342,770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179,331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47.68%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&gt;3 weeks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&gt;51.77%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90039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ZooKeeper#2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519,609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3,580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99.31%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&gt;3 weeks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hours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&gt;99.91%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65421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ZooKeeper#3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7,212,493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785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99.99%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&gt;3 weeks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 hours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&gt;99.99%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54272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Xraft#1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296,154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19,259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93.50&amp;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&gt;3 weeks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37 hours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&gt;99.08%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6258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Xraft#2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296,154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24,306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91.79%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&gt;3 weeks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&gt;93.42%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57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Xraft#3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296,154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1,534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99.48%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hours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&gt;99.71%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09217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Raft-spec#1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85,976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64,732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24.71%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22.54%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24225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Raft-spec#2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85,976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44,711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48.00%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days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44.30%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9825267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E77C57-D64B-F5E1-B721-BC917B5DE62B}"/>
              </a:ext>
            </a:extLst>
          </p:cNvPr>
          <p:cNvSpPr/>
          <p:nvPr/>
        </p:nvSpPr>
        <p:spPr bwMode="gray">
          <a:xfrm>
            <a:off x="5617183" y="1265192"/>
            <a:ext cx="1332257" cy="5417548"/>
          </a:xfrm>
          <a:prstGeom prst="round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C941EB-169B-C713-1B59-5589802D1D1C}"/>
              </a:ext>
            </a:extLst>
          </p:cNvPr>
          <p:cNvSpPr/>
          <p:nvPr/>
        </p:nvSpPr>
        <p:spPr bwMode="gray">
          <a:xfrm>
            <a:off x="9887564" y="1265192"/>
            <a:ext cx="1332257" cy="5417548"/>
          </a:xfrm>
          <a:prstGeom prst="round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01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50CC19-ECF0-C371-635D-26CA6BBF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Test cases generated by </a:t>
            </a:r>
            <a:r>
              <a:rPr lang="en-US" altLang="zh-CN" dirty="0" err="1"/>
              <a:t>iMocket</a:t>
            </a:r>
            <a:r>
              <a:rPr lang="en-US" altLang="zh-CN" dirty="0"/>
              <a:t> can collectively cover the code relevant to system changes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3FF315-80A7-ACB8-4D67-35E141D2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and Precision</a:t>
            </a:r>
            <a:endParaRPr lang="zh-CN" altLang="en-US" dirty="0"/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EE4820FB-98DA-257E-190A-DCAE2BC9B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609815"/>
              </p:ext>
            </p:extLst>
          </p:nvPr>
        </p:nvGraphicFramePr>
        <p:xfrm>
          <a:off x="925397" y="2390620"/>
          <a:ext cx="1014972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880">
                  <a:extLst>
                    <a:ext uri="{9D8B030D-6E8A-4147-A177-3AD203B41FA5}">
                      <a16:colId xmlns:a16="http://schemas.microsoft.com/office/drawing/2014/main" val="4275293351"/>
                    </a:ext>
                  </a:extLst>
                </a:gridCol>
                <a:gridCol w="2592400">
                  <a:extLst>
                    <a:ext uri="{9D8B030D-6E8A-4147-A177-3AD203B41FA5}">
                      <a16:colId xmlns:a16="http://schemas.microsoft.com/office/drawing/2014/main" val="881031132"/>
                    </a:ext>
                  </a:extLst>
                </a:gridCol>
                <a:gridCol w="2803995">
                  <a:extLst>
                    <a:ext uri="{9D8B030D-6E8A-4147-A177-3AD203B41FA5}">
                      <a16:colId xmlns:a16="http://schemas.microsoft.com/office/drawing/2014/main" val="3438728101"/>
                    </a:ext>
                  </a:extLst>
                </a:gridCol>
                <a:gridCol w="2827453">
                  <a:extLst>
                    <a:ext uri="{9D8B030D-6E8A-4147-A177-3AD203B41FA5}">
                      <a16:colId xmlns:a16="http://schemas.microsoft.com/office/drawing/2014/main" val="249769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Scenario ID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Can cover related code?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Can trigger fixed bugs?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Triggered ratio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12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Raft-java#1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20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Raft-java#2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Raft-java#3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98.47%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22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Raft-java#4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97.89%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587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ZooKeeper#1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95.11%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3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ZooKeeper#2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83.03%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0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ZooKeeper#3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68.91%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51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Xraft#1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9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Xraft#2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95.39%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Xraft#3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90.74%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245902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C40B26-87B3-F4F3-1045-A6B49CFBF625}"/>
              </a:ext>
            </a:extLst>
          </p:cNvPr>
          <p:cNvSpPr/>
          <p:nvPr/>
        </p:nvSpPr>
        <p:spPr bwMode="gray">
          <a:xfrm>
            <a:off x="2805403" y="2333905"/>
            <a:ext cx="2658137" cy="4213009"/>
          </a:xfrm>
          <a:prstGeom prst="roundRect">
            <a:avLst>
              <a:gd name="adj" fmla="val 7709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326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4A6D9E-E790-3FB4-1BCF-E575941E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Test cases generated by </a:t>
            </a:r>
            <a:r>
              <a:rPr lang="en-US" altLang="zh-CN" dirty="0" err="1"/>
              <a:t>iMocket</a:t>
            </a:r>
            <a:r>
              <a:rPr lang="en-US" altLang="zh-CN" dirty="0"/>
              <a:t> can successfully trigger bugs in all the implementation bug-fixing scenarios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DBC947-6D2A-1D92-D8A0-7A8167D3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and Precision</a:t>
            </a:r>
            <a:endParaRPr lang="zh-CN" altLang="en-US" dirty="0"/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907710E6-4D99-306E-6294-5435B5672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67694"/>
              </p:ext>
            </p:extLst>
          </p:nvPr>
        </p:nvGraphicFramePr>
        <p:xfrm>
          <a:off x="925397" y="2390620"/>
          <a:ext cx="1014972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880">
                  <a:extLst>
                    <a:ext uri="{9D8B030D-6E8A-4147-A177-3AD203B41FA5}">
                      <a16:colId xmlns:a16="http://schemas.microsoft.com/office/drawing/2014/main" val="4275293351"/>
                    </a:ext>
                  </a:extLst>
                </a:gridCol>
                <a:gridCol w="2592400">
                  <a:extLst>
                    <a:ext uri="{9D8B030D-6E8A-4147-A177-3AD203B41FA5}">
                      <a16:colId xmlns:a16="http://schemas.microsoft.com/office/drawing/2014/main" val="881031132"/>
                    </a:ext>
                  </a:extLst>
                </a:gridCol>
                <a:gridCol w="2803995">
                  <a:extLst>
                    <a:ext uri="{9D8B030D-6E8A-4147-A177-3AD203B41FA5}">
                      <a16:colId xmlns:a16="http://schemas.microsoft.com/office/drawing/2014/main" val="3438728101"/>
                    </a:ext>
                  </a:extLst>
                </a:gridCol>
                <a:gridCol w="2827453">
                  <a:extLst>
                    <a:ext uri="{9D8B030D-6E8A-4147-A177-3AD203B41FA5}">
                      <a16:colId xmlns:a16="http://schemas.microsoft.com/office/drawing/2014/main" val="249769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Scenario ID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Can cover related code?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Can trigger fixed bugs?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Triggered ratio</a:t>
                      </a:r>
                      <a:endParaRPr lang="zh-CN" altLang="en-US" sz="18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12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Raft-java#1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20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Raft-java#2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6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Raft-java#3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98.47%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22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Raft-java#4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97.89%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587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ZooKeeper#1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95.11%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3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ZooKeeper#2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83.03%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0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ZooKeeper#3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68.91%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451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Xraft#1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9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Xraft#2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95.39%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Xraft#3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90.74%</a:t>
                      </a:r>
                      <a:endParaRPr lang="zh-CN" altLang="en-US" sz="18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245902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09FA48-D961-E700-48D9-B0B13AF490C8}"/>
              </a:ext>
            </a:extLst>
          </p:cNvPr>
          <p:cNvSpPr/>
          <p:nvPr/>
        </p:nvSpPr>
        <p:spPr bwMode="gray">
          <a:xfrm>
            <a:off x="5457163" y="2333906"/>
            <a:ext cx="5721377" cy="4213009"/>
          </a:xfrm>
          <a:prstGeom prst="roundRect">
            <a:avLst>
              <a:gd name="adj" fmla="val 6719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623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0275453-B395-500F-691D-CB43D46A824F}"/>
              </a:ext>
            </a:extLst>
          </p:cNvPr>
          <p:cNvSpPr txBox="1"/>
          <p:nvPr/>
        </p:nvSpPr>
        <p:spPr>
          <a:xfrm>
            <a:off x="3948696" y="6380417"/>
            <a:ext cx="46164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 dirty="0"/>
              <a:t>https://github.com/tcse</a:t>
            </a:r>
            <a:r>
              <a:rPr lang="en-US" altLang="zh-CN" sz="2000" i="1" dirty="0"/>
              <a:t>-</a:t>
            </a:r>
            <a:r>
              <a:rPr lang="zh-CN" altLang="en-US" sz="2000" i="1" dirty="0"/>
              <a:t>iscas/</a:t>
            </a:r>
            <a:r>
              <a:rPr lang="en-US" altLang="zh-CN" sz="2000" i="1" dirty="0" err="1"/>
              <a:t>iMocket</a:t>
            </a:r>
            <a:endParaRPr lang="zh-CN" altLang="en-US" sz="20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0580F-0A8C-6427-248B-1A613877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18" y="6362249"/>
            <a:ext cx="418278" cy="41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2C2EA6-A6B2-09C5-13F2-DCD6AE1B8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16" y="405346"/>
            <a:ext cx="5031232" cy="2822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AC64D2-DFD5-3BE2-0180-3070DCF0B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29" y="405345"/>
            <a:ext cx="5031855" cy="2822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37D104-B2A5-7CDE-3EB0-6E841F4FE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96" y="3450230"/>
            <a:ext cx="5048988" cy="2829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37C733-B5E9-7D93-D3D1-1DBA60540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898" y="3454189"/>
            <a:ext cx="5031232" cy="2825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04577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9930AA-D460-49B7-8094-A6D2ACAF9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E5BD960-9CA7-4863-986D-1944CE7CD9C6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574EC-ADD9-45D8-B7FC-96E808E3F6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2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9AB44D-EB31-73ED-C4F8-62ABF263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2472472"/>
          </a:xfrm>
        </p:spPr>
        <p:txBody>
          <a:bodyPr/>
          <a:lstStyle/>
          <a:p>
            <a:r>
              <a:rPr lang="en-US" altLang="zh-CN" dirty="0"/>
              <a:t>Model Checking Guided Testing (MCGT)</a:t>
            </a:r>
          </a:p>
          <a:p>
            <a:pPr lvl="1"/>
            <a:r>
              <a:rPr lang="en-US" altLang="zh-CN" dirty="0"/>
              <a:t>Automatically generate test cases by traversing the verified abstract state space derived from a distributed system’s formal specification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833E63-F7AE-6D5E-842C-9E489630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68610" cy="849639"/>
          </a:xfrm>
        </p:spPr>
        <p:txBody>
          <a:bodyPr/>
          <a:lstStyle/>
          <a:p>
            <a:r>
              <a:rPr lang="en-US" altLang="zh-CN" dirty="0"/>
              <a:t>How to Test Distributed Systems Systematically?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7818C6-3ECA-A9A0-4E9D-AA91F81E10DD}"/>
              </a:ext>
            </a:extLst>
          </p:cNvPr>
          <p:cNvGrpSpPr/>
          <p:nvPr/>
        </p:nvGrpSpPr>
        <p:grpSpPr>
          <a:xfrm>
            <a:off x="4665923" y="3646807"/>
            <a:ext cx="1610006" cy="1066883"/>
            <a:chOff x="7416633" y="2210378"/>
            <a:chExt cx="1610006" cy="106688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3A01302-409A-2756-FCB7-05368522C5CD}"/>
                </a:ext>
              </a:extLst>
            </p:cNvPr>
            <p:cNvSpPr/>
            <p:nvPr/>
          </p:nvSpPr>
          <p:spPr bwMode="auto">
            <a:xfrm>
              <a:off x="8249232" y="22103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E88DF1E-B199-58B5-28BB-1D09EE6A1E0D}"/>
                </a:ext>
              </a:extLst>
            </p:cNvPr>
            <p:cNvSpPr/>
            <p:nvPr/>
          </p:nvSpPr>
          <p:spPr bwMode="auto">
            <a:xfrm>
              <a:off x="8492924" y="233234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7B2FD73-682F-3AC8-FCAB-E205DED996C5}"/>
                </a:ext>
              </a:extLst>
            </p:cNvPr>
            <p:cNvSpPr/>
            <p:nvPr/>
          </p:nvSpPr>
          <p:spPr bwMode="auto">
            <a:xfrm>
              <a:off x="8716240" y="258922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5E57C3-AAC0-7606-E9B0-49FE99DC4003}"/>
                </a:ext>
              </a:extLst>
            </p:cNvPr>
            <p:cNvSpPr/>
            <p:nvPr/>
          </p:nvSpPr>
          <p:spPr bwMode="auto">
            <a:xfrm>
              <a:off x="8821352" y="2847763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BF0688F-24C2-0429-2745-5AD12C162C87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 bwMode="auto">
            <a:xfrm>
              <a:off x="8319926" y="2244258"/>
              <a:ext cx="183351" cy="9801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F1ACD19-8BFE-3B81-ACF1-EE011C57D66E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 bwMode="auto">
            <a:xfrm>
              <a:off x="8553267" y="2390183"/>
              <a:ext cx="173327" cy="20896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C6A2E76-5C9D-406A-CEE2-220F032CF54A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 bwMode="auto">
            <a:xfrm>
              <a:off x="8751588" y="2656981"/>
              <a:ext cx="105112" cy="19078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38FFF07-1A16-87C2-DBFF-3FD84FA41EE4}"/>
                </a:ext>
              </a:extLst>
            </p:cNvPr>
            <p:cNvSpPr/>
            <p:nvPr/>
          </p:nvSpPr>
          <p:spPr bwMode="auto">
            <a:xfrm>
              <a:off x="8763485" y="30544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AC0703-BE6F-9554-3C19-0E09464E7197}"/>
                </a:ext>
              </a:extLst>
            </p:cNvPr>
            <p:cNvCxnSpPr>
              <a:cxnSpLocks/>
              <a:stCxn id="7" idx="2"/>
              <a:endCxn id="54" idx="7"/>
            </p:cNvCxnSpPr>
            <p:nvPr/>
          </p:nvCxnSpPr>
          <p:spPr bwMode="auto">
            <a:xfrm flipH="1">
              <a:off x="8642051" y="2623101"/>
              <a:ext cx="74189" cy="29562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30F67-8678-292B-A3BA-74FCCC29FA96}"/>
                </a:ext>
              </a:extLst>
            </p:cNvPr>
            <p:cNvCxnSpPr>
              <a:cxnSpLocks/>
              <a:stCxn id="52" idx="3"/>
              <a:endCxn id="26" idx="6"/>
            </p:cNvCxnSpPr>
            <p:nvPr/>
          </p:nvCxnSpPr>
          <p:spPr bwMode="auto">
            <a:xfrm flipH="1">
              <a:off x="8333656" y="3135943"/>
              <a:ext cx="110837" cy="9184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6991D95-7D67-2CBC-993B-754798B1E024}"/>
                </a:ext>
              </a:extLst>
            </p:cNvPr>
            <p:cNvSpPr/>
            <p:nvPr/>
          </p:nvSpPr>
          <p:spPr bwMode="auto">
            <a:xfrm>
              <a:off x="7880673" y="2286779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E0F24E4-989C-191A-566D-0D5692A4704D}"/>
                </a:ext>
              </a:extLst>
            </p:cNvPr>
            <p:cNvCxnSpPr>
              <a:cxnSpLocks/>
              <a:stCxn id="15" idx="6"/>
              <a:endCxn id="5" idx="2"/>
            </p:cNvCxnSpPr>
            <p:nvPr/>
          </p:nvCxnSpPr>
          <p:spPr bwMode="auto">
            <a:xfrm flipV="1">
              <a:off x="7951369" y="2244259"/>
              <a:ext cx="297861" cy="764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BC07E6C-87C0-FAFD-7266-C80361BAD1CD}"/>
                </a:ext>
              </a:extLst>
            </p:cNvPr>
            <p:cNvSpPr/>
            <p:nvPr/>
          </p:nvSpPr>
          <p:spPr bwMode="auto">
            <a:xfrm>
              <a:off x="8398308" y="24930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EED79DF-9D8C-13D4-048F-38B0EEBA95FE}"/>
                </a:ext>
              </a:extLst>
            </p:cNvPr>
            <p:cNvCxnSpPr>
              <a:cxnSpLocks/>
              <a:stCxn id="17" idx="0"/>
              <a:endCxn id="5" idx="4"/>
            </p:cNvCxnSpPr>
            <p:nvPr/>
          </p:nvCxnSpPr>
          <p:spPr bwMode="auto">
            <a:xfrm flipH="1" flipV="1">
              <a:off x="8284578" y="2278139"/>
              <a:ext cx="149077" cy="2149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A5DD31-6AAA-BBC3-24E0-2EBA1BC04BCD}"/>
                </a:ext>
              </a:extLst>
            </p:cNvPr>
            <p:cNvSpPr/>
            <p:nvPr/>
          </p:nvSpPr>
          <p:spPr bwMode="auto">
            <a:xfrm>
              <a:off x="8288156" y="268557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1C39071-BB61-72E8-9095-9F2FE594BFED}"/>
                </a:ext>
              </a:extLst>
            </p:cNvPr>
            <p:cNvSpPr/>
            <p:nvPr/>
          </p:nvSpPr>
          <p:spPr bwMode="auto">
            <a:xfrm>
              <a:off x="8482570" y="26762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49C9B5-DA60-2426-07EF-437854D84784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 bwMode="auto">
            <a:xfrm flipV="1">
              <a:off x="8323504" y="2560844"/>
              <a:ext cx="110152" cy="12473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174D7AC-41F7-3ED8-431E-404E7E06DCE2}"/>
                </a:ext>
              </a:extLst>
            </p:cNvPr>
            <p:cNvCxnSpPr>
              <a:cxnSpLocks/>
              <a:stCxn id="20" idx="1"/>
              <a:endCxn id="17" idx="5"/>
            </p:cNvCxnSpPr>
            <p:nvPr/>
          </p:nvCxnSpPr>
          <p:spPr bwMode="auto">
            <a:xfrm flipH="1" flipV="1">
              <a:off x="8458651" y="2550921"/>
              <a:ext cx="34273" cy="13528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689A112-73A6-CBC0-E799-C5B8118CF60F}"/>
                </a:ext>
              </a:extLst>
            </p:cNvPr>
            <p:cNvSpPr/>
            <p:nvPr/>
          </p:nvSpPr>
          <p:spPr bwMode="auto">
            <a:xfrm>
              <a:off x="8362960" y="292401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DA1575D-B656-D773-836D-89CBBC15F053}"/>
                </a:ext>
              </a:extLst>
            </p:cNvPr>
            <p:cNvCxnSpPr>
              <a:cxnSpLocks/>
              <a:stCxn id="23" idx="0"/>
              <a:endCxn id="19" idx="4"/>
            </p:cNvCxnSpPr>
            <p:nvPr/>
          </p:nvCxnSpPr>
          <p:spPr bwMode="auto">
            <a:xfrm flipH="1" flipV="1">
              <a:off x="8323504" y="2753338"/>
              <a:ext cx="74804" cy="170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C2D9EF5-C501-9B6A-ECCB-15D8F966CE5D}"/>
                </a:ext>
              </a:extLst>
            </p:cNvPr>
            <p:cNvCxnSpPr>
              <a:cxnSpLocks/>
              <a:stCxn id="23" idx="7"/>
              <a:endCxn id="20" idx="3"/>
            </p:cNvCxnSpPr>
            <p:nvPr/>
          </p:nvCxnSpPr>
          <p:spPr bwMode="auto">
            <a:xfrm flipV="1">
              <a:off x="8423302" y="2734122"/>
              <a:ext cx="69621" cy="1998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E14BC1A-8412-5A2C-C746-F03D28D0EB2E}"/>
                </a:ext>
              </a:extLst>
            </p:cNvPr>
            <p:cNvSpPr/>
            <p:nvPr/>
          </p:nvSpPr>
          <p:spPr bwMode="auto">
            <a:xfrm>
              <a:off x="8262960" y="319390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AF47F67-B760-A5CF-4516-9510C985CE72}"/>
                </a:ext>
              </a:extLst>
            </p:cNvPr>
            <p:cNvSpPr/>
            <p:nvPr/>
          </p:nvSpPr>
          <p:spPr bwMode="auto">
            <a:xfrm>
              <a:off x="7968342" y="2607131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E6217AC-B840-BE97-7279-011C9650D59A}"/>
                </a:ext>
              </a:extLst>
            </p:cNvPr>
            <p:cNvSpPr/>
            <p:nvPr/>
          </p:nvSpPr>
          <p:spPr bwMode="auto">
            <a:xfrm>
              <a:off x="7585151" y="27268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0AED513-9A6B-7546-18C0-D0DCA77AB623}"/>
                </a:ext>
              </a:extLst>
            </p:cNvPr>
            <p:cNvSpPr/>
            <p:nvPr/>
          </p:nvSpPr>
          <p:spPr bwMode="auto">
            <a:xfrm>
              <a:off x="7636359" y="297656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495892-48D5-68FF-DEC2-47CDF087D133}"/>
                </a:ext>
              </a:extLst>
            </p:cNvPr>
            <p:cNvSpPr/>
            <p:nvPr/>
          </p:nvSpPr>
          <p:spPr bwMode="auto">
            <a:xfrm>
              <a:off x="7811023" y="270941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4941BF-899F-8176-C505-9F82AB7BF60C}"/>
                </a:ext>
              </a:extLst>
            </p:cNvPr>
            <p:cNvSpPr/>
            <p:nvPr/>
          </p:nvSpPr>
          <p:spPr bwMode="auto">
            <a:xfrm>
              <a:off x="7816429" y="298286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0DEB5CC-EC81-DDB6-7810-01A982CB408F}"/>
                </a:ext>
              </a:extLst>
            </p:cNvPr>
            <p:cNvSpPr/>
            <p:nvPr/>
          </p:nvSpPr>
          <p:spPr bwMode="auto">
            <a:xfrm>
              <a:off x="8039209" y="313613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A461B56-CEF1-8138-F055-5D7C5678275C}"/>
                </a:ext>
              </a:extLst>
            </p:cNvPr>
            <p:cNvSpPr/>
            <p:nvPr/>
          </p:nvSpPr>
          <p:spPr bwMode="auto">
            <a:xfrm>
              <a:off x="8100967" y="281413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89D22E5-8FCB-5118-DA89-A29F41DEA8F5}"/>
                </a:ext>
              </a:extLst>
            </p:cNvPr>
            <p:cNvCxnSpPr>
              <a:cxnSpLocks/>
              <a:stCxn id="71" idx="7"/>
              <a:endCxn id="15" idx="3"/>
            </p:cNvCxnSpPr>
            <p:nvPr/>
          </p:nvCxnSpPr>
          <p:spPr bwMode="auto">
            <a:xfrm flipV="1">
              <a:off x="7763415" y="2344617"/>
              <a:ext cx="127611" cy="147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2FE6DF1-3166-E0B2-AD96-EF703F3DA5F2}"/>
                </a:ext>
              </a:extLst>
            </p:cNvPr>
            <p:cNvCxnSpPr>
              <a:cxnSpLocks/>
              <a:stCxn id="27" idx="0"/>
              <a:endCxn id="15" idx="5"/>
            </p:cNvCxnSpPr>
            <p:nvPr/>
          </p:nvCxnSpPr>
          <p:spPr bwMode="auto">
            <a:xfrm flipH="1" flipV="1">
              <a:off x="7941016" y="2344617"/>
              <a:ext cx="62673" cy="26251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0F31395-4B99-EFBA-9259-C8F76AA0A1A1}"/>
                </a:ext>
              </a:extLst>
            </p:cNvPr>
            <p:cNvCxnSpPr>
              <a:cxnSpLocks/>
              <a:stCxn id="29" idx="0"/>
              <a:endCxn id="28" idx="4"/>
            </p:cNvCxnSpPr>
            <p:nvPr/>
          </p:nvCxnSpPr>
          <p:spPr bwMode="auto">
            <a:xfrm flipH="1" flipV="1">
              <a:off x="7620499" y="2794603"/>
              <a:ext cx="51208" cy="1819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0C867CC-A3EF-611B-18D3-C4A49C0A9F6B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 bwMode="auto">
            <a:xfrm flipV="1">
              <a:off x="7645493" y="2719333"/>
              <a:ext cx="175882" cy="653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1DCA362-272F-1184-C8BD-BBE0FF2612D3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 bwMode="auto">
            <a:xfrm flipH="1">
              <a:off x="7826782" y="2777171"/>
              <a:ext cx="19589" cy="2156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CBE8A96-37C4-4F03-CB0D-572609359A04}"/>
                </a:ext>
              </a:extLst>
            </p:cNvPr>
            <p:cNvCxnSpPr>
              <a:cxnSpLocks/>
              <a:stCxn id="31" idx="4"/>
              <a:endCxn id="32" idx="1"/>
            </p:cNvCxnSpPr>
            <p:nvPr/>
          </p:nvCxnSpPr>
          <p:spPr bwMode="auto">
            <a:xfrm>
              <a:off x="7851778" y="3050626"/>
              <a:ext cx="197785" cy="9542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10FDFFB-8E4E-E799-E747-6E0FFCD5433A}"/>
                </a:ext>
              </a:extLst>
            </p:cNvPr>
            <p:cNvCxnSpPr>
              <a:cxnSpLocks/>
              <a:stCxn id="27" idx="4"/>
              <a:endCxn id="33" idx="1"/>
            </p:cNvCxnSpPr>
            <p:nvPr/>
          </p:nvCxnSpPr>
          <p:spPr bwMode="auto">
            <a:xfrm>
              <a:off x="8003690" y="2674893"/>
              <a:ext cx="107630" cy="14916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B4B08FB-686F-61D7-86AC-619C7A9D6BA8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 bwMode="auto">
            <a:xfrm flipH="1">
              <a:off x="8074557" y="2881895"/>
              <a:ext cx="61759" cy="25423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6EE4D47-0512-2DAD-923A-0A3EB452F135}"/>
                </a:ext>
              </a:extLst>
            </p:cNvPr>
            <p:cNvCxnSpPr>
              <a:cxnSpLocks/>
              <a:stCxn id="33" idx="3"/>
              <a:endCxn id="31" idx="7"/>
            </p:cNvCxnSpPr>
            <p:nvPr/>
          </p:nvCxnSpPr>
          <p:spPr bwMode="auto">
            <a:xfrm flipH="1">
              <a:off x="7876772" y="2871971"/>
              <a:ext cx="234549" cy="12081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9A684AC-9AED-F1FE-4668-18A3D8439349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 flipH="1">
              <a:off x="8298308" y="2957899"/>
              <a:ext cx="64651" cy="2360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06C3FE5-5AF8-41D4-D089-68CCA0EEE21C}"/>
                </a:ext>
              </a:extLst>
            </p:cNvPr>
            <p:cNvCxnSpPr>
              <a:cxnSpLocks/>
              <a:stCxn id="30" idx="3"/>
              <a:endCxn id="29" idx="6"/>
            </p:cNvCxnSpPr>
            <p:nvPr/>
          </p:nvCxnSpPr>
          <p:spPr bwMode="auto">
            <a:xfrm flipH="1">
              <a:off x="7707055" y="2767248"/>
              <a:ext cx="114322" cy="2432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D957934-33D9-0B34-190A-6B8447E5B59C}"/>
                </a:ext>
              </a:extLst>
            </p:cNvPr>
            <p:cNvCxnSpPr>
              <a:cxnSpLocks/>
              <a:stCxn id="23" idx="1"/>
              <a:endCxn id="33" idx="6"/>
            </p:cNvCxnSpPr>
            <p:nvPr/>
          </p:nvCxnSpPr>
          <p:spPr bwMode="auto">
            <a:xfrm flipH="1" flipV="1">
              <a:off x="8171663" y="2848015"/>
              <a:ext cx="201650" cy="8592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F81046C-1FE0-7A33-6F92-B53181CA1815}"/>
                </a:ext>
              </a:extLst>
            </p:cNvPr>
            <p:cNvCxnSpPr>
              <a:cxnSpLocks/>
              <a:stCxn id="26" idx="2"/>
              <a:endCxn id="32" idx="6"/>
            </p:cNvCxnSpPr>
            <p:nvPr/>
          </p:nvCxnSpPr>
          <p:spPr bwMode="auto">
            <a:xfrm flipH="1" flipV="1">
              <a:off x="8109904" y="3170011"/>
              <a:ext cx="153056" cy="5777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7ED5DEB-EAB1-81D1-68BE-B396CA50E040}"/>
                </a:ext>
              </a:extLst>
            </p:cNvPr>
            <p:cNvCxnSpPr>
              <a:cxnSpLocks/>
              <a:stCxn id="30" idx="7"/>
              <a:endCxn id="27" idx="2"/>
            </p:cNvCxnSpPr>
            <p:nvPr/>
          </p:nvCxnSpPr>
          <p:spPr bwMode="auto">
            <a:xfrm flipV="1">
              <a:off x="7871366" y="2641013"/>
              <a:ext cx="96977" cy="783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9868D41-E6AA-5EAD-0517-B7B857C5E64F}"/>
                </a:ext>
              </a:extLst>
            </p:cNvPr>
            <p:cNvSpPr/>
            <p:nvPr/>
          </p:nvSpPr>
          <p:spPr bwMode="auto">
            <a:xfrm>
              <a:off x="8136315" y="246575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D71FDA-3315-F157-A540-50F12BE0CFE8}"/>
                </a:ext>
              </a:extLst>
            </p:cNvPr>
            <p:cNvCxnSpPr>
              <a:cxnSpLocks/>
              <a:stCxn id="48" idx="0"/>
              <a:endCxn id="5" idx="3"/>
            </p:cNvCxnSpPr>
            <p:nvPr/>
          </p:nvCxnSpPr>
          <p:spPr bwMode="auto">
            <a:xfrm flipV="1">
              <a:off x="8171663" y="2268215"/>
              <a:ext cx="87921" cy="19754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6EAB66-D6DF-F614-2D63-593DD5242307}"/>
                </a:ext>
              </a:extLst>
            </p:cNvPr>
            <p:cNvCxnSpPr>
              <a:cxnSpLocks/>
              <a:stCxn id="19" idx="1"/>
              <a:endCxn id="48" idx="5"/>
            </p:cNvCxnSpPr>
            <p:nvPr/>
          </p:nvCxnSpPr>
          <p:spPr bwMode="auto">
            <a:xfrm flipH="1" flipV="1">
              <a:off x="8196658" y="2523594"/>
              <a:ext cx="101852" cy="17190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30B2914-C604-9CB0-0BF7-F078BF219164}"/>
                </a:ext>
              </a:extLst>
            </p:cNvPr>
            <p:cNvCxnSpPr>
              <a:cxnSpLocks/>
              <a:stCxn id="52" idx="0"/>
              <a:endCxn id="23" idx="5"/>
            </p:cNvCxnSpPr>
            <p:nvPr/>
          </p:nvCxnSpPr>
          <p:spPr bwMode="auto">
            <a:xfrm flipH="1" flipV="1">
              <a:off x="8423302" y="2981856"/>
              <a:ext cx="46186" cy="9624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DC03E81-04CF-DE2F-711E-EC1086BA1D67}"/>
                </a:ext>
              </a:extLst>
            </p:cNvPr>
            <p:cNvSpPr/>
            <p:nvPr/>
          </p:nvSpPr>
          <p:spPr bwMode="auto">
            <a:xfrm>
              <a:off x="8434140" y="307810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BAF288E-638B-D330-6611-B326406D6A3B}"/>
                </a:ext>
              </a:extLst>
            </p:cNvPr>
            <p:cNvCxnSpPr>
              <a:cxnSpLocks/>
              <a:stCxn id="48" idx="3"/>
              <a:endCxn id="27" idx="7"/>
            </p:cNvCxnSpPr>
            <p:nvPr/>
          </p:nvCxnSpPr>
          <p:spPr bwMode="auto">
            <a:xfrm flipH="1">
              <a:off x="8028685" y="2523594"/>
              <a:ext cx="117983" cy="9346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8CC7063-00EC-0FB1-8927-EDADC31EF9F3}"/>
                </a:ext>
              </a:extLst>
            </p:cNvPr>
            <p:cNvSpPr/>
            <p:nvPr/>
          </p:nvSpPr>
          <p:spPr bwMode="auto">
            <a:xfrm>
              <a:off x="8581709" y="290880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673051D-5150-B868-0B8A-1C10E5272EC7}"/>
                </a:ext>
              </a:extLst>
            </p:cNvPr>
            <p:cNvCxnSpPr>
              <a:cxnSpLocks/>
              <a:stCxn id="54" idx="0"/>
              <a:endCxn id="20" idx="5"/>
            </p:cNvCxnSpPr>
            <p:nvPr/>
          </p:nvCxnSpPr>
          <p:spPr bwMode="auto">
            <a:xfrm flipH="1" flipV="1">
              <a:off x="8542913" y="2734122"/>
              <a:ext cx="74144" cy="17468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0ADE583-EC89-0ED5-F33B-35F1C3F64C2F}"/>
                </a:ext>
              </a:extLst>
            </p:cNvPr>
            <p:cNvCxnSpPr>
              <a:cxnSpLocks/>
              <a:stCxn id="12" idx="7"/>
              <a:endCxn id="8" idx="3"/>
            </p:cNvCxnSpPr>
            <p:nvPr/>
          </p:nvCxnSpPr>
          <p:spPr bwMode="auto">
            <a:xfrm flipV="1">
              <a:off x="8823828" y="2905601"/>
              <a:ext cx="7878" cy="1587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981BBA-AEC4-C400-1FFA-36DB8364499F}"/>
                </a:ext>
              </a:extLst>
            </p:cNvPr>
            <p:cNvSpPr/>
            <p:nvPr/>
          </p:nvSpPr>
          <p:spPr bwMode="auto">
            <a:xfrm>
              <a:off x="8955943" y="305128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16F306-6C28-3A61-6886-AFF65C1F2099}"/>
                </a:ext>
              </a:extLst>
            </p:cNvPr>
            <p:cNvCxnSpPr>
              <a:cxnSpLocks/>
              <a:stCxn id="12" idx="1"/>
              <a:endCxn id="54" idx="5"/>
            </p:cNvCxnSpPr>
            <p:nvPr/>
          </p:nvCxnSpPr>
          <p:spPr bwMode="auto">
            <a:xfrm flipH="1" flipV="1">
              <a:off x="8642051" y="2966644"/>
              <a:ext cx="131787" cy="977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A06B4C6-F119-EC92-4A1A-9E824AA28B0D}"/>
                </a:ext>
              </a:extLst>
            </p:cNvPr>
            <p:cNvCxnSpPr>
              <a:cxnSpLocks/>
              <a:stCxn id="52" idx="7"/>
              <a:endCxn id="54" idx="3"/>
            </p:cNvCxnSpPr>
            <p:nvPr/>
          </p:nvCxnSpPr>
          <p:spPr bwMode="auto">
            <a:xfrm flipV="1">
              <a:off x="8494482" y="2966644"/>
              <a:ext cx="97579" cy="12138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4347FA9-ECE0-23E2-BE6A-46F6F01200C6}"/>
                </a:ext>
              </a:extLst>
            </p:cNvPr>
            <p:cNvCxnSpPr>
              <a:cxnSpLocks/>
              <a:stCxn id="57" idx="1"/>
              <a:endCxn id="8" idx="5"/>
            </p:cNvCxnSpPr>
            <p:nvPr/>
          </p:nvCxnSpPr>
          <p:spPr bwMode="auto">
            <a:xfrm flipH="1" flipV="1">
              <a:off x="8881695" y="2905601"/>
              <a:ext cx="84602" cy="1556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9731866-D970-289A-D50F-C9F9C3816A31}"/>
                </a:ext>
              </a:extLst>
            </p:cNvPr>
            <p:cNvSpPr/>
            <p:nvPr/>
          </p:nvSpPr>
          <p:spPr bwMode="auto">
            <a:xfrm>
              <a:off x="7440724" y="320950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907236A-B002-5FF5-0955-78606CD2C1E5}"/>
                </a:ext>
              </a:extLst>
            </p:cNvPr>
            <p:cNvSpPr/>
            <p:nvPr/>
          </p:nvSpPr>
          <p:spPr bwMode="auto">
            <a:xfrm>
              <a:off x="7416633" y="298991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52F89C6-6C5B-40A8-2CFE-2BBD18C5811E}"/>
                </a:ext>
              </a:extLst>
            </p:cNvPr>
            <p:cNvCxnSpPr>
              <a:cxnSpLocks/>
              <a:stCxn id="28" idx="3"/>
              <a:endCxn id="62" idx="7"/>
            </p:cNvCxnSpPr>
            <p:nvPr/>
          </p:nvCxnSpPr>
          <p:spPr bwMode="auto">
            <a:xfrm flipH="1">
              <a:off x="7476976" y="2784680"/>
              <a:ext cx="118529" cy="21515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07DFF58-7211-EFBD-A6DB-CDE6291A1C93}"/>
                </a:ext>
              </a:extLst>
            </p:cNvPr>
            <p:cNvCxnSpPr>
              <a:cxnSpLocks/>
              <a:stCxn id="61" idx="0"/>
              <a:endCxn id="62" idx="4"/>
            </p:cNvCxnSpPr>
            <p:nvPr/>
          </p:nvCxnSpPr>
          <p:spPr bwMode="auto">
            <a:xfrm flipH="1" flipV="1">
              <a:off x="7451981" y="3057678"/>
              <a:ext cx="24091" cy="15182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BEF75BE-13B6-4BF9-D1A5-7D4A6195C3A3}"/>
                </a:ext>
              </a:extLst>
            </p:cNvPr>
            <p:cNvSpPr/>
            <p:nvPr/>
          </p:nvSpPr>
          <p:spPr bwMode="auto">
            <a:xfrm>
              <a:off x="7802997" y="319725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AFE6EB2-BCDA-680D-3DA6-9F3D1CC2034F}"/>
                </a:ext>
              </a:extLst>
            </p:cNvPr>
            <p:cNvCxnSpPr>
              <a:cxnSpLocks/>
              <a:stCxn id="31" idx="3"/>
              <a:endCxn id="61" idx="6"/>
            </p:cNvCxnSpPr>
            <p:nvPr/>
          </p:nvCxnSpPr>
          <p:spPr bwMode="auto">
            <a:xfrm flipH="1">
              <a:off x="7511420" y="3040704"/>
              <a:ext cx="315363" cy="20267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70540-63B1-B8F6-AF4D-247682DB371C}"/>
                </a:ext>
              </a:extLst>
            </p:cNvPr>
            <p:cNvCxnSpPr>
              <a:cxnSpLocks/>
              <a:stCxn id="29" idx="5"/>
              <a:endCxn id="65" idx="0"/>
            </p:cNvCxnSpPr>
            <p:nvPr/>
          </p:nvCxnSpPr>
          <p:spPr bwMode="auto">
            <a:xfrm>
              <a:off x="7696702" y="3034406"/>
              <a:ext cx="141643" cy="16284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3FB1EF5-0207-A3AB-BD56-B428873B81CA}"/>
                </a:ext>
              </a:extLst>
            </p:cNvPr>
            <p:cNvCxnSpPr>
              <a:cxnSpLocks/>
              <a:stCxn id="32" idx="7"/>
              <a:endCxn id="19" idx="3"/>
            </p:cNvCxnSpPr>
            <p:nvPr/>
          </p:nvCxnSpPr>
          <p:spPr bwMode="auto">
            <a:xfrm flipV="1">
              <a:off x="8099551" y="2743415"/>
              <a:ext cx="198958" cy="40263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4878667-2931-28E2-C9BD-6F48CF090D42}"/>
                </a:ext>
              </a:extLst>
            </p:cNvPr>
            <p:cNvCxnSpPr>
              <a:cxnSpLocks/>
              <a:stCxn id="48" idx="6"/>
              <a:endCxn id="6" idx="3"/>
            </p:cNvCxnSpPr>
            <p:nvPr/>
          </p:nvCxnSpPr>
          <p:spPr bwMode="auto">
            <a:xfrm flipV="1">
              <a:off x="8207011" y="2390185"/>
              <a:ext cx="296266" cy="1094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BC7C9B0-8BBF-4D37-FC45-D505BF5D77FD}"/>
                </a:ext>
              </a:extLst>
            </p:cNvPr>
            <p:cNvCxnSpPr>
              <a:cxnSpLocks/>
              <a:stCxn id="71" idx="5"/>
              <a:endCxn id="33" idx="2"/>
            </p:cNvCxnSpPr>
            <p:nvPr/>
          </p:nvCxnSpPr>
          <p:spPr bwMode="auto">
            <a:xfrm>
              <a:off x="7763415" y="2540212"/>
              <a:ext cx="337552" cy="30780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3BD63663-54CD-0C77-B5CB-4859778CD7C1}"/>
                </a:ext>
              </a:extLst>
            </p:cNvPr>
            <p:cNvSpPr/>
            <p:nvPr/>
          </p:nvSpPr>
          <p:spPr bwMode="auto">
            <a:xfrm>
              <a:off x="7703073" y="248237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DDA66C7-157F-85C6-A909-44B147D50914}"/>
                </a:ext>
              </a:extLst>
            </p:cNvPr>
            <p:cNvCxnSpPr>
              <a:cxnSpLocks/>
              <a:stCxn id="28" idx="0"/>
              <a:endCxn id="71" idx="4"/>
            </p:cNvCxnSpPr>
            <p:nvPr/>
          </p:nvCxnSpPr>
          <p:spPr bwMode="auto">
            <a:xfrm flipV="1">
              <a:off x="7620499" y="2550135"/>
              <a:ext cx="117922" cy="17670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41AB2FE-3130-FFF4-7A7E-392B469608DF}"/>
                </a:ext>
              </a:extLst>
            </p:cNvPr>
            <p:cNvSpPr/>
            <p:nvPr/>
          </p:nvSpPr>
          <p:spPr bwMode="auto">
            <a:xfrm>
              <a:off x="8527726" y="319390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7982B8A-CAF8-5DF1-7E3F-59BFA214D4BB}"/>
                </a:ext>
              </a:extLst>
            </p:cNvPr>
            <p:cNvCxnSpPr>
              <a:cxnSpLocks/>
              <a:stCxn id="33" idx="3"/>
              <a:endCxn id="65" idx="7"/>
            </p:cNvCxnSpPr>
            <p:nvPr/>
          </p:nvCxnSpPr>
          <p:spPr bwMode="auto">
            <a:xfrm flipH="1">
              <a:off x="7863339" y="2871972"/>
              <a:ext cx="247981" cy="33520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7634AF1-6E7D-9A8D-81AB-43D56C564475}"/>
                </a:ext>
              </a:extLst>
            </p:cNvPr>
            <p:cNvSpPr/>
            <p:nvPr/>
          </p:nvSpPr>
          <p:spPr bwMode="auto">
            <a:xfrm>
              <a:off x="8873472" y="32081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7ECE664-C82B-4D1B-86A7-39A78EC5694A}"/>
                </a:ext>
              </a:extLst>
            </p:cNvPr>
            <p:cNvCxnSpPr>
              <a:cxnSpLocks/>
              <a:stCxn id="8" idx="3"/>
              <a:endCxn id="73" idx="7"/>
            </p:cNvCxnSpPr>
            <p:nvPr/>
          </p:nvCxnSpPr>
          <p:spPr bwMode="auto">
            <a:xfrm flipH="1">
              <a:off x="8588069" y="2905601"/>
              <a:ext cx="243637" cy="29822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2B6B5C1-FE89-874D-3B06-B2FC2C001144}"/>
                </a:ext>
              </a:extLst>
            </p:cNvPr>
            <p:cNvCxnSpPr>
              <a:cxnSpLocks/>
              <a:stCxn id="52" idx="5"/>
              <a:endCxn id="73" idx="1"/>
            </p:cNvCxnSpPr>
            <p:nvPr/>
          </p:nvCxnSpPr>
          <p:spPr bwMode="auto">
            <a:xfrm>
              <a:off x="8494482" y="3135943"/>
              <a:ext cx="43597" cy="6788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C04D1E1-2131-79ED-4F2C-D1D0E8E06719}"/>
                </a:ext>
              </a:extLst>
            </p:cNvPr>
            <p:cNvCxnSpPr>
              <a:cxnSpLocks/>
              <a:stCxn id="12" idx="5"/>
              <a:endCxn id="75" idx="1"/>
            </p:cNvCxnSpPr>
            <p:nvPr/>
          </p:nvCxnSpPr>
          <p:spPr bwMode="auto">
            <a:xfrm>
              <a:off x="8823828" y="3112281"/>
              <a:ext cx="59998" cy="10582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0FC7A7A-3B1C-BFAB-54A0-8638272C3AF8}"/>
                </a:ext>
              </a:extLst>
            </p:cNvPr>
            <p:cNvCxnSpPr>
              <a:cxnSpLocks/>
              <a:stCxn id="57" idx="4"/>
              <a:endCxn id="75" idx="7"/>
            </p:cNvCxnSpPr>
            <p:nvPr/>
          </p:nvCxnSpPr>
          <p:spPr bwMode="auto">
            <a:xfrm flipH="1">
              <a:off x="8933815" y="3119048"/>
              <a:ext cx="57476" cy="990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65E81C1-54E7-1CE5-A48C-AB4B42975B27}"/>
              </a:ext>
            </a:extLst>
          </p:cNvPr>
          <p:cNvGrpSpPr/>
          <p:nvPr/>
        </p:nvGrpSpPr>
        <p:grpSpPr>
          <a:xfrm>
            <a:off x="4665923" y="3646422"/>
            <a:ext cx="1610006" cy="1066883"/>
            <a:chOff x="7416633" y="2210378"/>
            <a:chExt cx="1610006" cy="1066883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EFC9624-B53C-E8F3-3535-A775B3CE4618}"/>
                </a:ext>
              </a:extLst>
            </p:cNvPr>
            <p:cNvSpPr/>
            <p:nvPr/>
          </p:nvSpPr>
          <p:spPr bwMode="auto">
            <a:xfrm>
              <a:off x="8249232" y="22103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26F354F-AD70-2E09-E743-86089597CCD6}"/>
                </a:ext>
              </a:extLst>
            </p:cNvPr>
            <p:cNvSpPr/>
            <p:nvPr/>
          </p:nvSpPr>
          <p:spPr bwMode="auto">
            <a:xfrm>
              <a:off x="8492924" y="233234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E47FBA0-23E1-389B-FEB4-8C1661063A3B}"/>
                </a:ext>
              </a:extLst>
            </p:cNvPr>
            <p:cNvSpPr/>
            <p:nvPr/>
          </p:nvSpPr>
          <p:spPr bwMode="auto">
            <a:xfrm>
              <a:off x="8716240" y="258922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2565101D-122C-47D6-1AED-1E8B3D8AA478}"/>
                </a:ext>
              </a:extLst>
            </p:cNvPr>
            <p:cNvSpPr/>
            <p:nvPr/>
          </p:nvSpPr>
          <p:spPr bwMode="auto">
            <a:xfrm>
              <a:off x="8821352" y="2847763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3F71B2D-8B54-526B-EF6E-639EA5ACF66F}"/>
                </a:ext>
              </a:extLst>
            </p:cNvPr>
            <p:cNvCxnSpPr>
              <a:cxnSpLocks/>
              <a:stCxn id="81" idx="6"/>
              <a:endCxn id="82" idx="1"/>
            </p:cNvCxnSpPr>
            <p:nvPr/>
          </p:nvCxnSpPr>
          <p:spPr bwMode="auto">
            <a:xfrm>
              <a:off x="8319926" y="2244258"/>
              <a:ext cx="183351" cy="9801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6C6B091E-3479-A073-DE28-9D920FC5E969}"/>
                </a:ext>
              </a:extLst>
            </p:cNvPr>
            <p:cNvCxnSpPr>
              <a:cxnSpLocks/>
              <a:stCxn id="82" idx="5"/>
              <a:endCxn id="83" idx="1"/>
            </p:cNvCxnSpPr>
            <p:nvPr/>
          </p:nvCxnSpPr>
          <p:spPr bwMode="auto">
            <a:xfrm>
              <a:off x="8553267" y="2390183"/>
              <a:ext cx="173327" cy="20896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8273A5F-B05B-33EE-1480-2F8827605B1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 bwMode="auto">
            <a:xfrm>
              <a:off x="8751588" y="2656981"/>
              <a:ext cx="105112" cy="19078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CB3085F-54F4-78DA-47CA-E5A74140CED4}"/>
                </a:ext>
              </a:extLst>
            </p:cNvPr>
            <p:cNvSpPr/>
            <p:nvPr/>
          </p:nvSpPr>
          <p:spPr bwMode="auto">
            <a:xfrm>
              <a:off x="8763485" y="30544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290F08A-E531-39BB-0F52-BFA8F6A8B385}"/>
                </a:ext>
              </a:extLst>
            </p:cNvPr>
            <p:cNvCxnSpPr>
              <a:cxnSpLocks/>
              <a:stCxn id="83" idx="2"/>
              <a:endCxn id="130" idx="7"/>
            </p:cNvCxnSpPr>
            <p:nvPr/>
          </p:nvCxnSpPr>
          <p:spPr bwMode="auto">
            <a:xfrm flipH="1">
              <a:off x="8642051" y="2623101"/>
              <a:ext cx="74189" cy="29562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1D350E1-CD3F-0E6E-36EE-B82ED79C4909}"/>
                </a:ext>
              </a:extLst>
            </p:cNvPr>
            <p:cNvCxnSpPr>
              <a:cxnSpLocks/>
              <a:stCxn id="128" idx="3"/>
              <a:endCxn id="102" idx="6"/>
            </p:cNvCxnSpPr>
            <p:nvPr/>
          </p:nvCxnSpPr>
          <p:spPr bwMode="auto">
            <a:xfrm flipH="1">
              <a:off x="8333656" y="3135943"/>
              <a:ext cx="110837" cy="9184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07D7455-F855-40DF-9433-197DFA6DA13B}"/>
                </a:ext>
              </a:extLst>
            </p:cNvPr>
            <p:cNvSpPr/>
            <p:nvPr/>
          </p:nvSpPr>
          <p:spPr bwMode="auto">
            <a:xfrm>
              <a:off x="7880673" y="2286779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B1113DC-CA0B-E967-1990-173DC2969247}"/>
                </a:ext>
              </a:extLst>
            </p:cNvPr>
            <p:cNvCxnSpPr>
              <a:cxnSpLocks/>
              <a:stCxn id="91" idx="6"/>
              <a:endCxn id="81" idx="2"/>
            </p:cNvCxnSpPr>
            <p:nvPr/>
          </p:nvCxnSpPr>
          <p:spPr bwMode="auto">
            <a:xfrm flipV="1">
              <a:off x="7951369" y="2244259"/>
              <a:ext cx="297861" cy="764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0C448CB-0C89-3940-E3A4-042DF696994D}"/>
                </a:ext>
              </a:extLst>
            </p:cNvPr>
            <p:cNvSpPr/>
            <p:nvPr/>
          </p:nvSpPr>
          <p:spPr bwMode="auto">
            <a:xfrm>
              <a:off x="8398308" y="24930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205D5B2-55AD-1BE1-8A6D-31744F32393E}"/>
                </a:ext>
              </a:extLst>
            </p:cNvPr>
            <p:cNvCxnSpPr>
              <a:cxnSpLocks/>
              <a:stCxn id="93" idx="0"/>
              <a:endCxn id="81" idx="4"/>
            </p:cNvCxnSpPr>
            <p:nvPr/>
          </p:nvCxnSpPr>
          <p:spPr bwMode="auto">
            <a:xfrm flipH="1" flipV="1">
              <a:off x="8284578" y="2278139"/>
              <a:ext cx="149077" cy="2149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E976B4E-F674-3799-E85B-2792E888774B}"/>
                </a:ext>
              </a:extLst>
            </p:cNvPr>
            <p:cNvSpPr/>
            <p:nvPr/>
          </p:nvSpPr>
          <p:spPr bwMode="auto">
            <a:xfrm>
              <a:off x="8288156" y="268557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501B568B-851D-646F-959B-638BCC37932F}"/>
                </a:ext>
              </a:extLst>
            </p:cNvPr>
            <p:cNvSpPr/>
            <p:nvPr/>
          </p:nvSpPr>
          <p:spPr bwMode="auto">
            <a:xfrm>
              <a:off x="8482570" y="26762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344E7AA-7B97-1585-85CA-2ABE478DCFF3}"/>
                </a:ext>
              </a:extLst>
            </p:cNvPr>
            <p:cNvCxnSpPr>
              <a:cxnSpLocks/>
              <a:stCxn id="95" idx="0"/>
              <a:endCxn id="93" idx="4"/>
            </p:cNvCxnSpPr>
            <p:nvPr/>
          </p:nvCxnSpPr>
          <p:spPr bwMode="auto">
            <a:xfrm flipV="1">
              <a:off x="8323504" y="2560844"/>
              <a:ext cx="110152" cy="12473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E52D968-1B2D-AB32-C575-7645ED71CF92}"/>
                </a:ext>
              </a:extLst>
            </p:cNvPr>
            <p:cNvCxnSpPr>
              <a:cxnSpLocks/>
              <a:stCxn id="96" idx="1"/>
              <a:endCxn id="93" idx="5"/>
            </p:cNvCxnSpPr>
            <p:nvPr/>
          </p:nvCxnSpPr>
          <p:spPr bwMode="auto">
            <a:xfrm flipH="1" flipV="1">
              <a:off x="8458651" y="2550921"/>
              <a:ext cx="34273" cy="13528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33C5EB3-E85A-3220-31A7-E2B9A905B5C2}"/>
                </a:ext>
              </a:extLst>
            </p:cNvPr>
            <p:cNvSpPr/>
            <p:nvPr/>
          </p:nvSpPr>
          <p:spPr bwMode="auto">
            <a:xfrm>
              <a:off x="8362960" y="292401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EB58A15-2962-A5D3-A319-9F44063E0908}"/>
                </a:ext>
              </a:extLst>
            </p:cNvPr>
            <p:cNvCxnSpPr>
              <a:cxnSpLocks/>
              <a:stCxn id="99" idx="0"/>
              <a:endCxn id="95" idx="4"/>
            </p:cNvCxnSpPr>
            <p:nvPr/>
          </p:nvCxnSpPr>
          <p:spPr bwMode="auto">
            <a:xfrm flipH="1" flipV="1">
              <a:off x="8323504" y="2753338"/>
              <a:ext cx="74804" cy="170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2379C079-3601-4497-5597-321DFE9447B8}"/>
                </a:ext>
              </a:extLst>
            </p:cNvPr>
            <p:cNvCxnSpPr>
              <a:cxnSpLocks/>
              <a:stCxn id="99" idx="7"/>
              <a:endCxn id="96" idx="3"/>
            </p:cNvCxnSpPr>
            <p:nvPr/>
          </p:nvCxnSpPr>
          <p:spPr bwMode="auto">
            <a:xfrm flipV="1">
              <a:off x="8423302" y="2734122"/>
              <a:ext cx="69621" cy="1998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550FBD-0ACA-4591-0AAE-2E25DEDC3C2F}"/>
                </a:ext>
              </a:extLst>
            </p:cNvPr>
            <p:cNvSpPr/>
            <p:nvPr/>
          </p:nvSpPr>
          <p:spPr bwMode="auto">
            <a:xfrm>
              <a:off x="8262960" y="319390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FA50F3F4-7F72-A2E2-4561-DCA4404D3870}"/>
                </a:ext>
              </a:extLst>
            </p:cNvPr>
            <p:cNvSpPr/>
            <p:nvPr/>
          </p:nvSpPr>
          <p:spPr bwMode="auto">
            <a:xfrm>
              <a:off x="7968342" y="2607131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5A4C6A6-ADF3-CEBD-E4FA-C8F087767B18}"/>
                </a:ext>
              </a:extLst>
            </p:cNvPr>
            <p:cNvSpPr/>
            <p:nvPr/>
          </p:nvSpPr>
          <p:spPr bwMode="auto">
            <a:xfrm>
              <a:off x="7585151" y="27268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418C9DD-CF08-6263-C702-569C43D0E413}"/>
                </a:ext>
              </a:extLst>
            </p:cNvPr>
            <p:cNvSpPr/>
            <p:nvPr/>
          </p:nvSpPr>
          <p:spPr bwMode="auto">
            <a:xfrm>
              <a:off x="7636359" y="297656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B92F4E8-4467-73D8-FE4B-7370293EB906}"/>
                </a:ext>
              </a:extLst>
            </p:cNvPr>
            <p:cNvSpPr/>
            <p:nvPr/>
          </p:nvSpPr>
          <p:spPr bwMode="auto">
            <a:xfrm>
              <a:off x="7811023" y="270941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A8FD3EBD-5758-D19D-AE17-ED7862CA708B}"/>
                </a:ext>
              </a:extLst>
            </p:cNvPr>
            <p:cNvSpPr/>
            <p:nvPr/>
          </p:nvSpPr>
          <p:spPr bwMode="auto">
            <a:xfrm>
              <a:off x="7816429" y="298286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3C3A6D-30D9-4630-D746-6825CD313892}"/>
                </a:ext>
              </a:extLst>
            </p:cNvPr>
            <p:cNvSpPr/>
            <p:nvPr/>
          </p:nvSpPr>
          <p:spPr bwMode="auto">
            <a:xfrm>
              <a:off x="8039209" y="313613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8462AA9-D6C4-6594-9AF0-B7DDFE6292B1}"/>
                </a:ext>
              </a:extLst>
            </p:cNvPr>
            <p:cNvSpPr/>
            <p:nvPr/>
          </p:nvSpPr>
          <p:spPr bwMode="auto">
            <a:xfrm>
              <a:off x="8100967" y="281413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E4E3142-47BF-D38D-F9C5-6D86340200D2}"/>
                </a:ext>
              </a:extLst>
            </p:cNvPr>
            <p:cNvCxnSpPr>
              <a:cxnSpLocks/>
              <a:stCxn id="147" idx="7"/>
              <a:endCxn id="91" idx="3"/>
            </p:cNvCxnSpPr>
            <p:nvPr/>
          </p:nvCxnSpPr>
          <p:spPr bwMode="auto">
            <a:xfrm flipV="1">
              <a:off x="7763415" y="2344617"/>
              <a:ext cx="127611" cy="147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6D46C8E-4CC7-B7E2-815B-9F42892EC222}"/>
                </a:ext>
              </a:extLst>
            </p:cNvPr>
            <p:cNvCxnSpPr>
              <a:cxnSpLocks/>
              <a:stCxn id="103" idx="0"/>
              <a:endCxn id="91" idx="5"/>
            </p:cNvCxnSpPr>
            <p:nvPr/>
          </p:nvCxnSpPr>
          <p:spPr bwMode="auto">
            <a:xfrm flipH="1" flipV="1">
              <a:off x="7941016" y="2344617"/>
              <a:ext cx="62673" cy="26251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71F3DBE-5A71-EE4C-AEC4-07DCF57AF326}"/>
                </a:ext>
              </a:extLst>
            </p:cNvPr>
            <p:cNvCxnSpPr>
              <a:cxnSpLocks/>
              <a:stCxn id="105" idx="0"/>
              <a:endCxn id="104" idx="4"/>
            </p:cNvCxnSpPr>
            <p:nvPr/>
          </p:nvCxnSpPr>
          <p:spPr bwMode="auto">
            <a:xfrm flipH="1" flipV="1">
              <a:off x="7620499" y="2794603"/>
              <a:ext cx="51208" cy="1819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61EEB67D-AAC2-052F-8F79-70E0A710ADDC}"/>
                </a:ext>
              </a:extLst>
            </p:cNvPr>
            <p:cNvCxnSpPr>
              <a:cxnSpLocks/>
              <a:stCxn id="104" idx="5"/>
              <a:endCxn id="106" idx="1"/>
            </p:cNvCxnSpPr>
            <p:nvPr/>
          </p:nvCxnSpPr>
          <p:spPr bwMode="auto">
            <a:xfrm flipV="1">
              <a:off x="7645493" y="2719333"/>
              <a:ext cx="175882" cy="653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DD19E94-0CB8-AAE2-38D9-105485053DA1}"/>
                </a:ext>
              </a:extLst>
            </p:cNvPr>
            <p:cNvCxnSpPr>
              <a:cxnSpLocks/>
              <a:stCxn id="106" idx="4"/>
              <a:endCxn id="107" idx="1"/>
            </p:cNvCxnSpPr>
            <p:nvPr/>
          </p:nvCxnSpPr>
          <p:spPr bwMode="auto">
            <a:xfrm flipH="1">
              <a:off x="7826782" y="2777171"/>
              <a:ext cx="19589" cy="2156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D68E236-C2DD-9914-34DE-61368D4DAB3E}"/>
                </a:ext>
              </a:extLst>
            </p:cNvPr>
            <p:cNvCxnSpPr>
              <a:cxnSpLocks/>
              <a:stCxn id="107" idx="4"/>
              <a:endCxn id="108" idx="1"/>
            </p:cNvCxnSpPr>
            <p:nvPr/>
          </p:nvCxnSpPr>
          <p:spPr bwMode="auto">
            <a:xfrm>
              <a:off x="7851778" y="3050626"/>
              <a:ext cx="197785" cy="9542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D4BAEBDB-2FE7-ADC1-6756-DFCB5716AB7A}"/>
                </a:ext>
              </a:extLst>
            </p:cNvPr>
            <p:cNvCxnSpPr>
              <a:cxnSpLocks/>
              <a:stCxn id="103" idx="4"/>
              <a:endCxn id="109" idx="1"/>
            </p:cNvCxnSpPr>
            <p:nvPr/>
          </p:nvCxnSpPr>
          <p:spPr bwMode="auto">
            <a:xfrm>
              <a:off x="8003690" y="2674893"/>
              <a:ext cx="107630" cy="14916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64A5EF0-F240-7312-3A41-31814288EB04}"/>
                </a:ext>
              </a:extLst>
            </p:cNvPr>
            <p:cNvCxnSpPr>
              <a:cxnSpLocks/>
              <a:stCxn id="109" idx="4"/>
              <a:endCxn id="108" idx="0"/>
            </p:cNvCxnSpPr>
            <p:nvPr/>
          </p:nvCxnSpPr>
          <p:spPr bwMode="auto">
            <a:xfrm flipH="1">
              <a:off x="8074557" y="2881895"/>
              <a:ext cx="61759" cy="25423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06077B6-EE86-5E95-E75A-B641BB645C69}"/>
                </a:ext>
              </a:extLst>
            </p:cNvPr>
            <p:cNvCxnSpPr>
              <a:cxnSpLocks/>
              <a:stCxn id="109" idx="3"/>
              <a:endCxn id="107" idx="7"/>
            </p:cNvCxnSpPr>
            <p:nvPr/>
          </p:nvCxnSpPr>
          <p:spPr bwMode="auto">
            <a:xfrm flipH="1">
              <a:off x="7876772" y="2871971"/>
              <a:ext cx="234549" cy="12081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FD43192-05FE-5C05-B0D0-A7DC983C382A}"/>
                </a:ext>
              </a:extLst>
            </p:cNvPr>
            <p:cNvCxnSpPr>
              <a:cxnSpLocks/>
              <a:stCxn id="99" idx="2"/>
              <a:endCxn id="102" idx="0"/>
            </p:cNvCxnSpPr>
            <p:nvPr/>
          </p:nvCxnSpPr>
          <p:spPr bwMode="auto">
            <a:xfrm flipH="1">
              <a:off x="8298308" y="2957899"/>
              <a:ext cx="64651" cy="2360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DB1D09D-8E87-9751-5252-B38F0EDB1464}"/>
                </a:ext>
              </a:extLst>
            </p:cNvPr>
            <p:cNvCxnSpPr>
              <a:cxnSpLocks/>
              <a:stCxn id="106" idx="3"/>
              <a:endCxn id="105" idx="6"/>
            </p:cNvCxnSpPr>
            <p:nvPr/>
          </p:nvCxnSpPr>
          <p:spPr bwMode="auto">
            <a:xfrm flipH="1">
              <a:off x="7707055" y="2767248"/>
              <a:ext cx="114322" cy="2432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73813BA-160C-70D4-4DD6-96A9C81861CB}"/>
                </a:ext>
              </a:extLst>
            </p:cNvPr>
            <p:cNvCxnSpPr>
              <a:cxnSpLocks/>
              <a:stCxn id="99" idx="1"/>
              <a:endCxn id="109" idx="6"/>
            </p:cNvCxnSpPr>
            <p:nvPr/>
          </p:nvCxnSpPr>
          <p:spPr bwMode="auto">
            <a:xfrm flipH="1" flipV="1">
              <a:off x="8171663" y="2848015"/>
              <a:ext cx="201650" cy="8592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98560E68-5061-FC59-EA9E-20262A5CBD50}"/>
                </a:ext>
              </a:extLst>
            </p:cNvPr>
            <p:cNvCxnSpPr>
              <a:cxnSpLocks/>
              <a:stCxn id="102" idx="2"/>
              <a:endCxn id="108" idx="6"/>
            </p:cNvCxnSpPr>
            <p:nvPr/>
          </p:nvCxnSpPr>
          <p:spPr bwMode="auto">
            <a:xfrm flipH="1" flipV="1">
              <a:off x="8109904" y="3170011"/>
              <a:ext cx="153056" cy="5777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A6DB8D3A-15A0-6A7D-2CC4-CE9BEFC1B4B2}"/>
                </a:ext>
              </a:extLst>
            </p:cNvPr>
            <p:cNvCxnSpPr>
              <a:cxnSpLocks/>
              <a:stCxn id="106" idx="7"/>
              <a:endCxn id="103" idx="2"/>
            </p:cNvCxnSpPr>
            <p:nvPr/>
          </p:nvCxnSpPr>
          <p:spPr bwMode="auto">
            <a:xfrm flipV="1">
              <a:off x="7871366" y="2641013"/>
              <a:ext cx="96977" cy="783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3470FE87-5DD5-8D81-53B8-E484DBE7C587}"/>
                </a:ext>
              </a:extLst>
            </p:cNvPr>
            <p:cNvSpPr/>
            <p:nvPr/>
          </p:nvSpPr>
          <p:spPr bwMode="auto">
            <a:xfrm>
              <a:off x="8136315" y="246575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75B42A-B5F5-A25D-8FA1-03A7D3435FAD}"/>
                </a:ext>
              </a:extLst>
            </p:cNvPr>
            <p:cNvCxnSpPr>
              <a:cxnSpLocks/>
              <a:stCxn id="124" idx="0"/>
              <a:endCxn id="81" idx="3"/>
            </p:cNvCxnSpPr>
            <p:nvPr/>
          </p:nvCxnSpPr>
          <p:spPr bwMode="auto">
            <a:xfrm flipV="1">
              <a:off x="8171663" y="2268215"/>
              <a:ext cx="87921" cy="19754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B952AD70-79C7-6F5F-373F-0AD97933BF9A}"/>
                </a:ext>
              </a:extLst>
            </p:cNvPr>
            <p:cNvCxnSpPr>
              <a:cxnSpLocks/>
              <a:stCxn id="95" idx="1"/>
              <a:endCxn id="124" idx="5"/>
            </p:cNvCxnSpPr>
            <p:nvPr/>
          </p:nvCxnSpPr>
          <p:spPr bwMode="auto">
            <a:xfrm flipH="1" flipV="1">
              <a:off x="8196658" y="2523594"/>
              <a:ext cx="101852" cy="17190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B2F2612-C44A-363C-C95F-308FD9A5013E}"/>
                </a:ext>
              </a:extLst>
            </p:cNvPr>
            <p:cNvCxnSpPr>
              <a:cxnSpLocks/>
              <a:stCxn id="128" idx="0"/>
              <a:endCxn id="99" idx="5"/>
            </p:cNvCxnSpPr>
            <p:nvPr/>
          </p:nvCxnSpPr>
          <p:spPr bwMode="auto">
            <a:xfrm flipH="1" flipV="1">
              <a:off x="8423302" y="2981856"/>
              <a:ext cx="46186" cy="9624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31A77564-FE41-A9A7-18D7-336F5D90DEDF}"/>
                </a:ext>
              </a:extLst>
            </p:cNvPr>
            <p:cNvSpPr/>
            <p:nvPr/>
          </p:nvSpPr>
          <p:spPr bwMode="auto">
            <a:xfrm>
              <a:off x="8434140" y="307810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F98ABFE1-D842-7454-92EB-2C79E124B7CD}"/>
                </a:ext>
              </a:extLst>
            </p:cNvPr>
            <p:cNvCxnSpPr>
              <a:cxnSpLocks/>
              <a:stCxn id="124" idx="3"/>
              <a:endCxn id="103" idx="7"/>
            </p:cNvCxnSpPr>
            <p:nvPr/>
          </p:nvCxnSpPr>
          <p:spPr bwMode="auto">
            <a:xfrm flipH="1">
              <a:off x="8028685" y="2523594"/>
              <a:ext cx="117983" cy="9346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6978A017-19F8-F1D8-44E2-D8170D16EBB5}"/>
                </a:ext>
              </a:extLst>
            </p:cNvPr>
            <p:cNvSpPr/>
            <p:nvPr/>
          </p:nvSpPr>
          <p:spPr bwMode="auto">
            <a:xfrm>
              <a:off x="8581709" y="290880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0CB851FB-C5CF-CBE5-00C2-D9863132555D}"/>
                </a:ext>
              </a:extLst>
            </p:cNvPr>
            <p:cNvCxnSpPr>
              <a:cxnSpLocks/>
              <a:stCxn id="130" idx="0"/>
              <a:endCxn id="96" idx="5"/>
            </p:cNvCxnSpPr>
            <p:nvPr/>
          </p:nvCxnSpPr>
          <p:spPr bwMode="auto">
            <a:xfrm flipH="1" flipV="1">
              <a:off x="8542913" y="2734122"/>
              <a:ext cx="74144" cy="17468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C2BAFBA-5D86-E23D-8219-ED51D6A06A08}"/>
                </a:ext>
              </a:extLst>
            </p:cNvPr>
            <p:cNvCxnSpPr>
              <a:cxnSpLocks/>
              <a:stCxn id="88" idx="7"/>
              <a:endCxn id="84" idx="3"/>
            </p:cNvCxnSpPr>
            <p:nvPr/>
          </p:nvCxnSpPr>
          <p:spPr bwMode="auto">
            <a:xfrm flipV="1">
              <a:off x="8823828" y="2905601"/>
              <a:ext cx="7878" cy="1587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CD20B182-2467-7269-FD2D-F8F4CD6F0927}"/>
                </a:ext>
              </a:extLst>
            </p:cNvPr>
            <p:cNvSpPr/>
            <p:nvPr/>
          </p:nvSpPr>
          <p:spPr bwMode="auto">
            <a:xfrm>
              <a:off x="8955943" y="305128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7904A9A-64AE-4B48-3C69-84AB3341421C}"/>
                </a:ext>
              </a:extLst>
            </p:cNvPr>
            <p:cNvCxnSpPr>
              <a:cxnSpLocks/>
              <a:stCxn id="88" idx="1"/>
              <a:endCxn id="130" idx="5"/>
            </p:cNvCxnSpPr>
            <p:nvPr/>
          </p:nvCxnSpPr>
          <p:spPr bwMode="auto">
            <a:xfrm flipH="1" flipV="1">
              <a:off x="8642051" y="2966644"/>
              <a:ext cx="131787" cy="977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94823B7-A3CE-7186-9976-9C2BB8D08DEC}"/>
                </a:ext>
              </a:extLst>
            </p:cNvPr>
            <p:cNvCxnSpPr>
              <a:cxnSpLocks/>
              <a:stCxn id="128" idx="7"/>
              <a:endCxn id="130" idx="3"/>
            </p:cNvCxnSpPr>
            <p:nvPr/>
          </p:nvCxnSpPr>
          <p:spPr bwMode="auto">
            <a:xfrm flipV="1">
              <a:off x="8494482" y="2966644"/>
              <a:ext cx="97579" cy="12138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7D4DE47-E5B1-6F59-F292-D1870347651D}"/>
                </a:ext>
              </a:extLst>
            </p:cNvPr>
            <p:cNvCxnSpPr>
              <a:cxnSpLocks/>
              <a:stCxn id="133" idx="1"/>
              <a:endCxn id="84" idx="5"/>
            </p:cNvCxnSpPr>
            <p:nvPr/>
          </p:nvCxnSpPr>
          <p:spPr bwMode="auto">
            <a:xfrm flipH="1" flipV="1">
              <a:off x="8881695" y="2905601"/>
              <a:ext cx="84602" cy="1556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F3AE459-2D3E-30E9-7FF7-5AED8D229008}"/>
                </a:ext>
              </a:extLst>
            </p:cNvPr>
            <p:cNvSpPr/>
            <p:nvPr/>
          </p:nvSpPr>
          <p:spPr bwMode="auto">
            <a:xfrm>
              <a:off x="7440724" y="320950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FC3A193B-A4AF-CA62-4E0F-D654B5D38BDA}"/>
                </a:ext>
              </a:extLst>
            </p:cNvPr>
            <p:cNvSpPr/>
            <p:nvPr/>
          </p:nvSpPr>
          <p:spPr bwMode="auto">
            <a:xfrm>
              <a:off x="7416633" y="298991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E01034C3-755A-A74F-D708-4A4CD75C923C}"/>
                </a:ext>
              </a:extLst>
            </p:cNvPr>
            <p:cNvCxnSpPr>
              <a:cxnSpLocks/>
              <a:stCxn id="104" idx="3"/>
              <a:endCxn id="138" idx="7"/>
            </p:cNvCxnSpPr>
            <p:nvPr/>
          </p:nvCxnSpPr>
          <p:spPr bwMode="auto">
            <a:xfrm flipH="1">
              <a:off x="7476976" y="2784680"/>
              <a:ext cx="118529" cy="21515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0B80AE7-A0C5-A553-F24D-C9611E069EF4}"/>
                </a:ext>
              </a:extLst>
            </p:cNvPr>
            <p:cNvCxnSpPr>
              <a:cxnSpLocks/>
              <a:stCxn id="137" idx="0"/>
              <a:endCxn id="138" idx="4"/>
            </p:cNvCxnSpPr>
            <p:nvPr/>
          </p:nvCxnSpPr>
          <p:spPr bwMode="auto">
            <a:xfrm flipH="1" flipV="1">
              <a:off x="7451981" y="3057678"/>
              <a:ext cx="24091" cy="15182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EB520B78-3702-9E9D-2809-2947F21FD414}"/>
                </a:ext>
              </a:extLst>
            </p:cNvPr>
            <p:cNvSpPr/>
            <p:nvPr/>
          </p:nvSpPr>
          <p:spPr bwMode="auto">
            <a:xfrm>
              <a:off x="7802997" y="319725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C27C1AF-8D77-217C-D180-6891727B0741}"/>
                </a:ext>
              </a:extLst>
            </p:cNvPr>
            <p:cNvCxnSpPr>
              <a:cxnSpLocks/>
              <a:stCxn id="107" idx="3"/>
              <a:endCxn id="137" idx="6"/>
            </p:cNvCxnSpPr>
            <p:nvPr/>
          </p:nvCxnSpPr>
          <p:spPr bwMode="auto">
            <a:xfrm flipH="1">
              <a:off x="7511420" y="3040704"/>
              <a:ext cx="315363" cy="20267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132004C-7077-9281-EE4A-6BE8228DE5DA}"/>
                </a:ext>
              </a:extLst>
            </p:cNvPr>
            <p:cNvCxnSpPr>
              <a:cxnSpLocks/>
              <a:stCxn id="105" idx="5"/>
              <a:endCxn id="141" idx="0"/>
            </p:cNvCxnSpPr>
            <p:nvPr/>
          </p:nvCxnSpPr>
          <p:spPr bwMode="auto">
            <a:xfrm>
              <a:off x="7696702" y="3034406"/>
              <a:ext cx="141643" cy="16284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EA5560F-DA0B-9620-A538-5E62B6CF0A0C}"/>
                </a:ext>
              </a:extLst>
            </p:cNvPr>
            <p:cNvCxnSpPr>
              <a:cxnSpLocks/>
              <a:stCxn id="108" idx="7"/>
              <a:endCxn id="95" idx="3"/>
            </p:cNvCxnSpPr>
            <p:nvPr/>
          </p:nvCxnSpPr>
          <p:spPr bwMode="auto">
            <a:xfrm flipV="1">
              <a:off x="8099551" y="2743415"/>
              <a:ext cx="198958" cy="40263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E126ABB-F71E-0C4E-6ADA-61D40F853DD3}"/>
                </a:ext>
              </a:extLst>
            </p:cNvPr>
            <p:cNvCxnSpPr>
              <a:cxnSpLocks/>
              <a:stCxn id="124" idx="6"/>
              <a:endCxn id="82" idx="3"/>
            </p:cNvCxnSpPr>
            <p:nvPr/>
          </p:nvCxnSpPr>
          <p:spPr bwMode="auto">
            <a:xfrm flipV="1">
              <a:off x="8207011" y="2390185"/>
              <a:ext cx="296266" cy="1094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EC2B7A2-8500-9DCE-7167-7166C541EEA1}"/>
                </a:ext>
              </a:extLst>
            </p:cNvPr>
            <p:cNvCxnSpPr>
              <a:cxnSpLocks/>
              <a:stCxn id="147" idx="5"/>
              <a:endCxn id="109" idx="2"/>
            </p:cNvCxnSpPr>
            <p:nvPr/>
          </p:nvCxnSpPr>
          <p:spPr bwMode="auto">
            <a:xfrm>
              <a:off x="7763415" y="2540212"/>
              <a:ext cx="337552" cy="30780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DBA22F43-127E-ADC5-D408-3678A8D36327}"/>
                </a:ext>
              </a:extLst>
            </p:cNvPr>
            <p:cNvSpPr/>
            <p:nvPr/>
          </p:nvSpPr>
          <p:spPr bwMode="auto">
            <a:xfrm>
              <a:off x="7703073" y="248237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884BF9A-508B-C586-66BB-76DFB55C1EF8}"/>
                </a:ext>
              </a:extLst>
            </p:cNvPr>
            <p:cNvCxnSpPr>
              <a:cxnSpLocks/>
              <a:stCxn id="104" idx="0"/>
              <a:endCxn id="147" idx="4"/>
            </p:cNvCxnSpPr>
            <p:nvPr/>
          </p:nvCxnSpPr>
          <p:spPr bwMode="auto">
            <a:xfrm flipV="1">
              <a:off x="7620499" y="2550135"/>
              <a:ext cx="117922" cy="17670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EDB19A3-F28E-43F2-632E-114A889080C0}"/>
                </a:ext>
              </a:extLst>
            </p:cNvPr>
            <p:cNvSpPr/>
            <p:nvPr/>
          </p:nvSpPr>
          <p:spPr bwMode="auto">
            <a:xfrm>
              <a:off x="8527726" y="319390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B7A342C-661E-409A-BE7A-EC8ADA0AB0F0}"/>
                </a:ext>
              </a:extLst>
            </p:cNvPr>
            <p:cNvCxnSpPr>
              <a:cxnSpLocks/>
              <a:stCxn id="109" idx="3"/>
              <a:endCxn id="141" idx="7"/>
            </p:cNvCxnSpPr>
            <p:nvPr/>
          </p:nvCxnSpPr>
          <p:spPr bwMode="auto">
            <a:xfrm flipH="1">
              <a:off x="7863339" y="2871972"/>
              <a:ext cx="247981" cy="33520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45EDD12-C4B9-FE06-DD25-0EB97768075F}"/>
                </a:ext>
              </a:extLst>
            </p:cNvPr>
            <p:cNvSpPr/>
            <p:nvPr/>
          </p:nvSpPr>
          <p:spPr bwMode="auto">
            <a:xfrm>
              <a:off x="8873472" y="32081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D0F15BF4-847A-640E-0390-E9CC74074B4A}"/>
                </a:ext>
              </a:extLst>
            </p:cNvPr>
            <p:cNvCxnSpPr>
              <a:cxnSpLocks/>
              <a:stCxn id="84" idx="3"/>
              <a:endCxn id="149" idx="7"/>
            </p:cNvCxnSpPr>
            <p:nvPr/>
          </p:nvCxnSpPr>
          <p:spPr bwMode="auto">
            <a:xfrm flipH="1">
              <a:off x="8588069" y="2905601"/>
              <a:ext cx="243637" cy="29822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0B2A189-736B-1912-D30A-B750F9E22B56}"/>
                </a:ext>
              </a:extLst>
            </p:cNvPr>
            <p:cNvCxnSpPr>
              <a:cxnSpLocks/>
              <a:stCxn id="128" idx="5"/>
              <a:endCxn id="149" idx="1"/>
            </p:cNvCxnSpPr>
            <p:nvPr/>
          </p:nvCxnSpPr>
          <p:spPr bwMode="auto">
            <a:xfrm>
              <a:off x="8494482" y="3135943"/>
              <a:ext cx="43597" cy="6788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4966D6BD-927D-2BF8-726A-F6DFE07C2395}"/>
                </a:ext>
              </a:extLst>
            </p:cNvPr>
            <p:cNvCxnSpPr>
              <a:cxnSpLocks/>
              <a:stCxn id="88" idx="5"/>
              <a:endCxn id="151" idx="1"/>
            </p:cNvCxnSpPr>
            <p:nvPr/>
          </p:nvCxnSpPr>
          <p:spPr bwMode="auto">
            <a:xfrm>
              <a:off x="8823828" y="3112281"/>
              <a:ext cx="59998" cy="10582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210ED408-5223-A6D6-4222-C5CBEE834CF1}"/>
                </a:ext>
              </a:extLst>
            </p:cNvPr>
            <p:cNvCxnSpPr>
              <a:cxnSpLocks/>
              <a:stCxn id="133" idx="4"/>
              <a:endCxn id="151" idx="7"/>
            </p:cNvCxnSpPr>
            <p:nvPr/>
          </p:nvCxnSpPr>
          <p:spPr bwMode="auto">
            <a:xfrm flipH="1">
              <a:off x="8933815" y="3119048"/>
              <a:ext cx="57476" cy="990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36A2DF58-9C1F-873E-B9FD-A01FE19D78AB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6351857" y="4158107"/>
            <a:ext cx="2574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5126C63A-749B-E1DD-D3AA-CD07F31E51DB}"/>
              </a:ext>
            </a:extLst>
          </p:cNvPr>
          <p:cNvSpPr/>
          <p:nvPr/>
        </p:nvSpPr>
        <p:spPr>
          <a:xfrm>
            <a:off x="6553978" y="3549490"/>
            <a:ext cx="1376938" cy="643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dirty="0"/>
              <a:t>Test cases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9E4FA9D-3F3B-DCC4-B192-5F32634C026E}"/>
              </a:ext>
            </a:extLst>
          </p:cNvPr>
          <p:cNvSpPr txBox="1"/>
          <p:nvPr/>
        </p:nvSpPr>
        <p:spPr>
          <a:xfrm>
            <a:off x="2349717" y="3788775"/>
            <a:ext cx="180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checking</a:t>
            </a:r>
            <a:endParaRPr lang="zh-CN" altLang="en-US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1E42E28-A692-1898-7876-5AC5D7C1585B}"/>
              </a:ext>
            </a:extLst>
          </p:cNvPr>
          <p:cNvCxnSpPr>
            <a:cxnSpLocks/>
          </p:cNvCxnSpPr>
          <p:nvPr/>
        </p:nvCxnSpPr>
        <p:spPr>
          <a:xfrm>
            <a:off x="1401201" y="4188699"/>
            <a:ext cx="32668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E000E123-D9B5-DBFF-EFDE-BADD28B60FF8}"/>
              </a:ext>
            </a:extLst>
          </p:cNvPr>
          <p:cNvGrpSpPr/>
          <p:nvPr/>
        </p:nvGrpSpPr>
        <p:grpSpPr>
          <a:xfrm>
            <a:off x="7814202" y="3215534"/>
            <a:ext cx="720060" cy="842153"/>
            <a:chOff x="5241876" y="1984218"/>
            <a:chExt cx="390487" cy="449150"/>
          </a:xfrm>
        </p:grpSpPr>
        <p:sp>
          <p:nvSpPr>
            <p:cNvPr id="161" name="矩形: 折角 160">
              <a:extLst>
                <a:ext uri="{FF2B5EF4-FFF2-40B4-BE49-F238E27FC236}">
                  <a16:creationId xmlns:a16="http://schemas.microsoft.com/office/drawing/2014/main" id="{7586CDCC-E551-EC7E-F6B7-66851BB61587}"/>
                </a:ext>
              </a:extLst>
            </p:cNvPr>
            <p:cNvSpPr/>
            <p:nvPr/>
          </p:nvSpPr>
          <p:spPr>
            <a:xfrm>
              <a:off x="5354499" y="2076762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>
                <a:cs typeface="Linux Biolinum" panose="02000503000000000000" pitchFamily="2" charset="0"/>
              </a:endParaRPr>
            </a:p>
          </p:txBody>
        </p:sp>
        <p:sp>
          <p:nvSpPr>
            <p:cNvPr id="162" name="矩形: 折角 161">
              <a:extLst>
                <a:ext uri="{FF2B5EF4-FFF2-40B4-BE49-F238E27FC236}">
                  <a16:creationId xmlns:a16="http://schemas.microsoft.com/office/drawing/2014/main" id="{CB1BFC9A-40CE-6341-D92B-39299A2D9A13}"/>
                </a:ext>
              </a:extLst>
            </p:cNvPr>
            <p:cNvSpPr/>
            <p:nvPr/>
          </p:nvSpPr>
          <p:spPr>
            <a:xfrm>
              <a:off x="5307733" y="2034349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>
                <a:cs typeface="Linux Biolinum" panose="02000503000000000000" pitchFamily="2" charset="0"/>
              </a:endParaRPr>
            </a:p>
          </p:txBody>
        </p:sp>
        <p:sp>
          <p:nvSpPr>
            <p:cNvPr id="163" name="矩形: 折角 162">
              <a:extLst>
                <a:ext uri="{FF2B5EF4-FFF2-40B4-BE49-F238E27FC236}">
                  <a16:creationId xmlns:a16="http://schemas.microsoft.com/office/drawing/2014/main" id="{01873CD3-3B31-7A01-BFBF-18FA8B0039FC}"/>
                </a:ext>
              </a:extLst>
            </p:cNvPr>
            <p:cNvSpPr/>
            <p:nvPr/>
          </p:nvSpPr>
          <p:spPr>
            <a:xfrm>
              <a:off x="5241876" y="1984218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 dirty="0">
                <a:cs typeface="Linux Biolinum" panose="02000503000000000000" pitchFamily="2" charset="0"/>
              </a:endParaRPr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1C81DADF-3677-0349-231D-E99B85E70E5C}"/>
                </a:ext>
              </a:extLst>
            </p:cNvPr>
            <p:cNvGrpSpPr/>
            <p:nvPr/>
          </p:nvGrpSpPr>
          <p:grpSpPr>
            <a:xfrm>
              <a:off x="5321060" y="2025810"/>
              <a:ext cx="125026" cy="271382"/>
              <a:chOff x="1297999" y="3285438"/>
              <a:chExt cx="367224" cy="893615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FBCF175A-8D89-FA84-66FA-3C959EE8F511}"/>
                  </a:ext>
                </a:extLst>
              </p:cNvPr>
              <p:cNvSpPr/>
              <p:nvPr/>
            </p:nvSpPr>
            <p:spPr bwMode="auto">
              <a:xfrm>
                <a:off x="1411938" y="3285438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9B9D0A3D-8381-EC18-B8D2-99CD11C9D2E7}"/>
                  </a:ext>
                </a:extLst>
              </p:cNvPr>
              <p:cNvSpPr/>
              <p:nvPr/>
            </p:nvSpPr>
            <p:spPr bwMode="auto">
              <a:xfrm>
                <a:off x="1451215" y="3741196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0705AE2C-E54C-887B-BE1B-1FA8B4DCCE3C}"/>
                  </a:ext>
                </a:extLst>
              </p:cNvPr>
              <p:cNvSpPr/>
              <p:nvPr/>
            </p:nvSpPr>
            <p:spPr bwMode="auto">
              <a:xfrm>
                <a:off x="1593887" y="3979712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dirty="0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5F869DC7-0815-B55E-006A-78FA3D3D2213}"/>
                  </a:ext>
                </a:extLst>
              </p:cNvPr>
              <p:cNvCxnSpPr>
                <a:cxnSpLocks/>
                <a:stCxn id="167" idx="0"/>
                <a:endCxn id="166" idx="4"/>
              </p:cNvCxnSpPr>
              <p:nvPr/>
            </p:nvCxnSpPr>
            <p:spPr bwMode="auto">
              <a:xfrm flipH="1" flipV="1">
                <a:off x="1486883" y="3806184"/>
                <a:ext cx="142672" cy="173529"/>
              </a:xfrm>
              <a:prstGeom prst="lin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DFBBF092-F2C3-BB42-3BFB-96A897084562}"/>
                  </a:ext>
                </a:extLst>
              </p:cNvPr>
              <p:cNvSpPr/>
              <p:nvPr/>
            </p:nvSpPr>
            <p:spPr bwMode="auto">
              <a:xfrm>
                <a:off x="1434682" y="4114064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120760CA-22A2-8CCA-0E40-057EDBAFEF0A}"/>
                  </a:ext>
                </a:extLst>
              </p:cNvPr>
              <p:cNvCxnSpPr>
                <a:cxnSpLocks/>
                <a:stCxn id="167" idx="2"/>
                <a:endCxn id="169" idx="0"/>
              </p:cNvCxnSpPr>
              <p:nvPr/>
            </p:nvCxnSpPr>
            <p:spPr bwMode="auto">
              <a:xfrm flipH="1">
                <a:off x="1470349" y="4012207"/>
                <a:ext cx="123538" cy="10185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A9733BF4-9B77-A8A4-8D87-C5161B6B3E19}"/>
                  </a:ext>
                </a:extLst>
              </p:cNvPr>
              <p:cNvSpPr/>
              <p:nvPr/>
            </p:nvSpPr>
            <p:spPr bwMode="auto">
              <a:xfrm>
                <a:off x="1297999" y="3530368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4EEFB1E1-08F5-A2C6-2FBA-D7830F494EBD}"/>
                  </a:ext>
                </a:extLst>
              </p:cNvPr>
              <p:cNvCxnSpPr>
                <a:cxnSpLocks/>
                <a:stCxn id="171" idx="0"/>
                <a:endCxn id="165" idx="3"/>
              </p:cNvCxnSpPr>
              <p:nvPr/>
            </p:nvCxnSpPr>
            <p:spPr bwMode="auto">
              <a:xfrm flipV="1">
                <a:off x="1333667" y="3340909"/>
                <a:ext cx="88717" cy="18945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908EE51A-4B8B-77D7-59B2-7ED6D2A22996}"/>
                  </a:ext>
                </a:extLst>
              </p:cNvPr>
              <p:cNvCxnSpPr>
                <a:cxnSpLocks/>
                <a:stCxn id="166" idx="1"/>
                <a:endCxn id="171" idx="5"/>
              </p:cNvCxnSpPr>
              <p:nvPr/>
            </p:nvCxnSpPr>
            <p:spPr bwMode="auto">
              <a:xfrm flipH="1" flipV="1">
                <a:off x="1358888" y="3585840"/>
                <a:ext cx="102774" cy="164873"/>
              </a:xfrm>
              <a:prstGeom prst="lin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BCF9279-43D9-B437-2A35-BFB1953AAD09}"/>
              </a:ext>
            </a:extLst>
          </p:cNvPr>
          <p:cNvSpPr txBox="1"/>
          <p:nvPr/>
        </p:nvSpPr>
        <p:spPr>
          <a:xfrm>
            <a:off x="4256004" y="2984780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/>
            </a:lvl1pPr>
          </a:lstStyle>
          <a:p>
            <a:r>
              <a:rPr lang="en-US" altLang="zh-CN" dirty="0"/>
              <a:t>The verified abstract state space</a:t>
            </a:r>
            <a:endParaRPr lang="zh-CN" altLang="en-US" dirty="0"/>
          </a:p>
        </p:txBody>
      </p:sp>
      <p:pic>
        <p:nvPicPr>
          <p:cNvPr id="175" name="Picture 4" descr="Protocols Icons &amp; Symbols">
            <a:extLst>
              <a:ext uri="{FF2B5EF4-FFF2-40B4-BE49-F238E27FC236}">
                <a16:creationId xmlns:a16="http://schemas.microsoft.com/office/drawing/2014/main" id="{57F5208A-57ED-9006-550E-255800EE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1" y="3631111"/>
            <a:ext cx="1115176" cy="111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BDD19912-0991-2DFC-D369-5D295334D4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BEFEF"/>
              </a:clrFrom>
              <a:clrTo>
                <a:srgbClr val="EB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6258" y="3603702"/>
            <a:ext cx="1112864" cy="1108810"/>
          </a:xfrm>
          <a:prstGeom prst="rect">
            <a:avLst/>
          </a:prstGeom>
        </p:spPr>
      </p:pic>
      <p:sp>
        <p:nvSpPr>
          <p:cNvPr id="177" name="文本框 176">
            <a:extLst>
              <a:ext uri="{FF2B5EF4-FFF2-40B4-BE49-F238E27FC236}">
                <a16:creationId xmlns:a16="http://schemas.microsoft.com/office/drawing/2014/main" id="{245B05ED-107A-A349-B7CA-3578E7AF791B}"/>
              </a:ext>
            </a:extLst>
          </p:cNvPr>
          <p:cNvSpPr txBox="1"/>
          <p:nvPr/>
        </p:nvSpPr>
        <p:spPr>
          <a:xfrm>
            <a:off x="413460" y="3160121"/>
            <a:ext cx="2555217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Formal spec.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3CDF539-A309-3787-9AED-BF81848266F1}"/>
              </a:ext>
            </a:extLst>
          </p:cNvPr>
          <p:cNvSpPr txBox="1"/>
          <p:nvPr/>
        </p:nvSpPr>
        <p:spPr>
          <a:xfrm>
            <a:off x="8205081" y="3118400"/>
            <a:ext cx="2555217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err="1">
                <a:cs typeface="Linux Biolinum" panose="02000503000000000000" pitchFamily="2" charset="0"/>
              </a:rPr>
              <a:t>Impl</a:t>
            </a:r>
            <a:r>
              <a:rPr lang="en-US" altLang="zh-CN" b="1" dirty="0">
                <a:cs typeface="Linux Biolinum" panose="02000503000000000000" pitchFamily="2" charset="0"/>
              </a:rPr>
              <a:t>.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9ACB181-F1E0-C1BA-D195-CB8EBB21B990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>
            <a:off x="7488410" y="5807149"/>
            <a:ext cx="5874" cy="262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8DD072EF-9D6C-7B1E-E3A3-6180A46219FF}"/>
              </a:ext>
            </a:extLst>
          </p:cNvPr>
          <p:cNvSpPr>
            <a:spLocks noChangeAspect="1"/>
          </p:cNvSpPr>
          <p:nvPr/>
        </p:nvSpPr>
        <p:spPr bwMode="gray">
          <a:xfrm>
            <a:off x="6560471" y="5197814"/>
            <a:ext cx="1855877" cy="609335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Inconsistencies</a:t>
            </a:r>
          </a:p>
        </p:txBody>
      </p:sp>
      <p:pic>
        <p:nvPicPr>
          <p:cNvPr id="181" name="图片 180">
            <a:extLst>
              <a:ext uri="{FF2B5EF4-FFF2-40B4-BE49-F238E27FC236}">
                <a16:creationId xmlns:a16="http://schemas.microsoft.com/office/drawing/2014/main" id="{192DCEA3-EAA5-AAE7-167D-BB753DC9DA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5292" y="6069489"/>
            <a:ext cx="537984" cy="570363"/>
          </a:xfrm>
          <a:prstGeom prst="rect">
            <a:avLst/>
          </a:prstGeom>
        </p:spPr>
      </p:pic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84F7102F-C414-9B37-491A-D15FFD26CA82}"/>
              </a:ext>
            </a:extLst>
          </p:cNvPr>
          <p:cNvCxnSpPr>
            <a:stCxn id="102" idx="3"/>
            <a:endCxn id="180" idx="1"/>
          </p:cNvCxnSpPr>
          <p:nvPr/>
        </p:nvCxnSpPr>
        <p:spPr>
          <a:xfrm rot="16200000" flipH="1">
            <a:off x="5634191" y="4576202"/>
            <a:ext cx="814692" cy="1037868"/>
          </a:xfrm>
          <a:prstGeom prst="curvedConnector2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2CF5168E-BB09-66B0-EBAE-4B200BD28CCF}"/>
              </a:ext>
            </a:extLst>
          </p:cNvPr>
          <p:cNvCxnSpPr>
            <a:cxnSpLocks/>
            <a:stCxn id="176" idx="2"/>
            <a:endCxn id="180" idx="3"/>
          </p:cNvCxnSpPr>
          <p:nvPr/>
        </p:nvCxnSpPr>
        <p:spPr>
          <a:xfrm rot="5400000">
            <a:off x="8554534" y="4574326"/>
            <a:ext cx="789970" cy="1066342"/>
          </a:xfrm>
          <a:prstGeom prst="curvedConnector2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81">
            <a:extLst>
              <a:ext uri="{FF2B5EF4-FFF2-40B4-BE49-F238E27FC236}">
                <a16:creationId xmlns:a16="http://schemas.microsoft.com/office/drawing/2014/main" id="{59376767-A2C7-037F-EB01-D82A98C7601F}"/>
              </a:ext>
            </a:extLst>
          </p:cNvPr>
          <p:cNvSpPr txBox="1"/>
          <p:nvPr/>
        </p:nvSpPr>
        <p:spPr>
          <a:xfrm>
            <a:off x="2968302" y="5126367"/>
            <a:ext cx="30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1" dirty="0">
                <a:solidFill>
                  <a:srgbClr val="00B050"/>
                </a:solidFill>
              </a:rPr>
              <a:t>Expected system behaviors</a:t>
            </a:r>
          </a:p>
          <a:p>
            <a:r>
              <a:rPr lang="en-US" altLang="zh-CN" b="0" i="1" dirty="0">
                <a:solidFill>
                  <a:srgbClr val="00B050"/>
                </a:solidFill>
              </a:rPr>
              <a:t>at the design level</a:t>
            </a:r>
            <a:endParaRPr lang="zh-CN" altLang="en-US" b="0" i="1" dirty="0">
              <a:solidFill>
                <a:srgbClr val="00B050"/>
              </a:solidFill>
            </a:endParaRPr>
          </a:p>
        </p:txBody>
      </p:sp>
      <p:pic>
        <p:nvPicPr>
          <p:cNvPr id="185" name="图片 184">
            <a:extLst>
              <a:ext uri="{FF2B5EF4-FFF2-40B4-BE49-F238E27FC236}">
                <a16:creationId xmlns:a16="http://schemas.microsoft.com/office/drawing/2014/main" id="{F295FFAE-998B-81FF-3CF4-88C7230766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4879"/>
          <a:stretch>
            <a:fillRect/>
          </a:stretch>
        </p:blipFill>
        <p:spPr>
          <a:xfrm>
            <a:off x="4159225" y="5683956"/>
            <a:ext cx="639853" cy="628055"/>
          </a:xfrm>
          <a:prstGeom prst="rect">
            <a:avLst/>
          </a:prstGeom>
        </p:spPr>
      </p:pic>
      <p:sp>
        <p:nvSpPr>
          <p:cNvPr id="186" name="文本框 81">
            <a:extLst>
              <a:ext uri="{FF2B5EF4-FFF2-40B4-BE49-F238E27FC236}">
                <a16:creationId xmlns:a16="http://schemas.microsoft.com/office/drawing/2014/main" id="{534B44B8-22F9-040A-BB72-65B89A801510}"/>
              </a:ext>
            </a:extLst>
          </p:cNvPr>
          <p:cNvSpPr txBox="1"/>
          <p:nvPr/>
        </p:nvSpPr>
        <p:spPr>
          <a:xfrm>
            <a:off x="8990567" y="5197814"/>
            <a:ext cx="270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1" dirty="0">
                <a:solidFill>
                  <a:srgbClr val="0070C0"/>
                </a:solidFill>
              </a:rPr>
              <a:t>Actual system behaviors</a:t>
            </a:r>
            <a:endParaRPr lang="zh-CN" altLang="en-US" b="0" i="1" dirty="0">
              <a:solidFill>
                <a:srgbClr val="0070C0"/>
              </a:solidFill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738BE2EE-268C-337B-73AA-560CAA7C9BC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331"/>
          <a:stretch>
            <a:fillRect/>
          </a:stretch>
        </p:blipFill>
        <p:spPr>
          <a:xfrm>
            <a:off x="10043870" y="5678988"/>
            <a:ext cx="599881" cy="6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9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/>
      <p:bldP spid="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F91F19-0460-84FD-F3BF-4E27E31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 err="1"/>
              <a:t>Mocket</a:t>
            </a:r>
            <a:r>
              <a:rPr lang="en-US" altLang="zh-CN" dirty="0"/>
              <a:t> [1] is the state-of-the-art MCGT approach for distributed systems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EF2280-0DB3-2635-217C-347A44C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Checking Guided Testing (MCGT)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4806AF-7B38-894A-D495-EE21431409CA}"/>
              </a:ext>
            </a:extLst>
          </p:cNvPr>
          <p:cNvSpPr txBox="1"/>
          <p:nvPr/>
        </p:nvSpPr>
        <p:spPr>
          <a:xfrm>
            <a:off x="180918" y="4627675"/>
            <a:ext cx="361307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@Varibale(“state”)    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latin typeface="Consolas" panose="020B0609020204030204" pitchFamily="49" charset="0"/>
              </a:rPr>
              <a:t>private </a:t>
            </a:r>
            <a:r>
              <a:rPr lang="en-US" altLang="zh-CN" sz="1400" dirty="0" err="1">
                <a:latin typeface="Consolas" panose="020B0609020204030204" pitchFamily="49" charset="0"/>
              </a:rPr>
              <a:t>NodeState</a:t>
            </a:r>
            <a:r>
              <a:rPr lang="en-US" altLang="zh-CN" sz="1400" dirty="0">
                <a:latin typeface="Consolas" panose="020B0609020204030204" pitchFamily="49" charset="0"/>
              </a:rPr>
              <a:t> state;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+ @Action(“BecomeLeader”)</a:t>
            </a:r>
            <a:r>
              <a:rPr lang="en-US" altLang="zh-CN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private void </a:t>
            </a:r>
            <a:r>
              <a:rPr lang="en-US" altLang="zh-CN" sz="1400" dirty="0" err="1">
                <a:latin typeface="Consolas" panose="020B0609020204030204" pitchFamily="49" charset="0"/>
              </a:rPr>
              <a:t>becomeLeader</a:t>
            </a:r>
            <a:r>
              <a:rPr lang="en-US" altLang="zh-CN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+  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Mocket.notifyAndBlock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state = </a:t>
            </a:r>
            <a:r>
              <a:rPr lang="en-US" altLang="zh-CN" sz="1400" dirty="0" err="1">
                <a:latin typeface="Consolas" panose="020B0609020204030204" pitchFamily="49" charset="0"/>
              </a:rPr>
              <a:t>NodeState.STATE_LEADER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+  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Mocket.checkState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54CABA-A9F0-8939-810A-B9FBF65C128A}"/>
              </a:ext>
            </a:extLst>
          </p:cNvPr>
          <p:cNvGrpSpPr/>
          <p:nvPr/>
        </p:nvGrpSpPr>
        <p:grpSpPr>
          <a:xfrm>
            <a:off x="5993598" y="2714099"/>
            <a:ext cx="1610006" cy="1066883"/>
            <a:chOff x="7416633" y="2210378"/>
            <a:chExt cx="1610006" cy="106688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F7C157-0C3F-2A54-0FA0-6E784CE067C2}"/>
                </a:ext>
              </a:extLst>
            </p:cNvPr>
            <p:cNvSpPr/>
            <p:nvPr/>
          </p:nvSpPr>
          <p:spPr bwMode="auto">
            <a:xfrm>
              <a:off x="8249232" y="22103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D9ACA9-43C7-2044-B007-8E3B0D6594A0}"/>
                </a:ext>
              </a:extLst>
            </p:cNvPr>
            <p:cNvSpPr/>
            <p:nvPr/>
          </p:nvSpPr>
          <p:spPr bwMode="auto">
            <a:xfrm>
              <a:off x="8492924" y="233234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D8AB1A-8930-3C11-D8FB-5C0C59A7A807}"/>
                </a:ext>
              </a:extLst>
            </p:cNvPr>
            <p:cNvSpPr/>
            <p:nvPr/>
          </p:nvSpPr>
          <p:spPr bwMode="auto">
            <a:xfrm>
              <a:off x="8716240" y="258922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A61322D-84D8-B908-0597-D59F0464EE66}"/>
                </a:ext>
              </a:extLst>
            </p:cNvPr>
            <p:cNvSpPr/>
            <p:nvPr/>
          </p:nvSpPr>
          <p:spPr bwMode="auto">
            <a:xfrm>
              <a:off x="8821352" y="2847763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CBAAB38-899B-BE02-33A2-64159426EFE4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 bwMode="auto">
            <a:xfrm>
              <a:off x="8319926" y="2244258"/>
              <a:ext cx="183351" cy="9801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D1C2116-5D6C-C2A4-D103-DD879E9AE0BC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 bwMode="auto">
            <a:xfrm>
              <a:off x="8553267" y="2390183"/>
              <a:ext cx="173327" cy="20896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9FA9181-E70C-E8D1-3DA3-D1F6A1B7E7F5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 bwMode="auto">
            <a:xfrm>
              <a:off x="8751588" y="2656981"/>
              <a:ext cx="105112" cy="19078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2ABC004-B3D6-62B3-9335-864D1A3B0854}"/>
                </a:ext>
              </a:extLst>
            </p:cNvPr>
            <p:cNvSpPr/>
            <p:nvPr/>
          </p:nvSpPr>
          <p:spPr bwMode="auto">
            <a:xfrm>
              <a:off x="8763485" y="30544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1FF7497-0AA0-9C9E-3A51-4F780FFF3AD5}"/>
                </a:ext>
              </a:extLst>
            </p:cNvPr>
            <p:cNvCxnSpPr>
              <a:cxnSpLocks/>
              <a:stCxn id="8" idx="2"/>
              <a:endCxn id="55" idx="7"/>
            </p:cNvCxnSpPr>
            <p:nvPr/>
          </p:nvCxnSpPr>
          <p:spPr bwMode="auto">
            <a:xfrm flipH="1">
              <a:off x="8642051" y="2623101"/>
              <a:ext cx="74189" cy="29562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45F88E-89EF-1C1F-69A9-5B4ECA56DCFB}"/>
                </a:ext>
              </a:extLst>
            </p:cNvPr>
            <p:cNvCxnSpPr>
              <a:cxnSpLocks/>
              <a:stCxn id="53" idx="3"/>
              <a:endCxn id="27" idx="6"/>
            </p:cNvCxnSpPr>
            <p:nvPr/>
          </p:nvCxnSpPr>
          <p:spPr bwMode="auto">
            <a:xfrm flipH="1">
              <a:off x="8333656" y="3135943"/>
              <a:ext cx="110837" cy="9184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75469D8-42C6-9ECB-B618-83DDD73AA583}"/>
                </a:ext>
              </a:extLst>
            </p:cNvPr>
            <p:cNvSpPr/>
            <p:nvPr/>
          </p:nvSpPr>
          <p:spPr bwMode="auto">
            <a:xfrm>
              <a:off x="7880673" y="2286779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D5206E7-E966-F339-EBFE-D067F8841B5E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 bwMode="auto">
            <a:xfrm flipV="1">
              <a:off x="7951369" y="2244259"/>
              <a:ext cx="297861" cy="764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935303F-2824-0E5B-E6F1-21C95B88A3E0}"/>
                </a:ext>
              </a:extLst>
            </p:cNvPr>
            <p:cNvSpPr/>
            <p:nvPr/>
          </p:nvSpPr>
          <p:spPr bwMode="auto">
            <a:xfrm>
              <a:off x="8398308" y="24930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182B2DE-AF8C-BD19-D6BE-2C280CAF1C65}"/>
                </a:ext>
              </a:extLst>
            </p:cNvPr>
            <p:cNvCxnSpPr>
              <a:cxnSpLocks/>
              <a:stCxn id="18" idx="0"/>
              <a:endCxn id="6" idx="4"/>
            </p:cNvCxnSpPr>
            <p:nvPr/>
          </p:nvCxnSpPr>
          <p:spPr bwMode="auto">
            <a:xfrm flipH="1" flipV="1">
              <a:off x="8284578" y="2278139"/>
              <a:ext cx="149077" cy="2149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728A062-393E-94E1-560F-459949BBC07B}"/>
                </a:ext>
              </a:extLst>
            </p:cNvPr>
            <p:cNvSpPr/>
            <p:nvPr/>
          </p:nvSpPr>
          <p:spPr bwMode="auto">
            <a:xfrm>
              <a:off x="8288156" y="268557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8CB167-1303-4C40-8CD2-6D2DDC21D3E9}"/>
                </a:ext>
              </a:extLst>
            </p:cNvPr>
            <p:cNvSpPr/>
            <p:nvPr/>
          </p:nvSpPr>
          <p:spPr bwMode="auto">
            <a:xfrm>
              <a:off x="8482570" y="26762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EA23DEE-7FA7-16B3-D245-C9405CE07D4B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 bwMode="auto">
            <a:xfrm flipV="1">
              <a:off x="8323504" y="2560844"/>
              <a:ext cx="110152" cy="12473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D779200-D0D5-8565-7FCF-6CD2768954E2}"/>
                </a:ext>
              </a:extLst>
            </p:cNvPr>
            <p:cNvCxnSpPr>
              <a:cxnSpLocks/>
              <a:stCxn id="21" idx="1"/>
              <a:endCxn id="18" idx="5"/>
            </p:cNvCxnSpPr>
            <p:nvPr/>
          </p:nvCxnSpPr>
          <p:spPr bwMode="auto">
            <a:xfrm flipH="1" flipV="1">
              <a:off x="8458651" y="2550921"/>
              <a:ext cx="34273" cy="13528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8C9AF03-395A-0DF1-8D6E-6EA275F8A3DD}"/>
                </a:ext>
              </a:extLst>
            </p:cNvPr>
            <p:cNvSpPr/>
            <p:nvPr/>
          </p:nvSpPr>
          <p:spPr bwMode="auto">
            <a:xfrm>
              <a:off x="8362960" y="292401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8428E1F-41ED-FDC3-3884-C05DECE762DB}"/>
                </a:ext>
              </a:extLst>
            </p:cNvPr>
            <p:cNvCxnSpPr>
              <a:cxnSpLocks/>
              <a:stCxn id="24" idx="0"/>
              <a:endCxn id="20" idx="4"/>
            </p:cNvCxnSpPr>
            <p:nvPr/>
          </p:nvCxnSpPr>
          <p:spPr bwMode="auto">
            <a:xfrm flipH="1" flipV="1">
              <a:off x="8323504" y="2753338"/>
              <a:ext cx="74804" cy="170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A8C4D29-25EF-BC77-136C-CF45FCA6F0A2}"/>
                </a:ext>
              </a:extLst>
            </p:cNvPr>
            <p:cNvCxnSpPr>
              <a:cxnSpLocks/>
              <a:stCxn id="24" idx="7"/>
              <a:endCxn id="21" idx="3"/>
            </p:cNvCxnSpPr>
            <p:nvPr/>
          </p:nvCxnSpPr>
          <p:spPr bwMode="auto">
            <a:xfrm flipV="1">
              <a:off x="8423302" y="2734122"/>
              <a:ext cx="69621" cy="1998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1CDAEE2-C9E4-0528-B9BF-171C330B4BD6}"/>
                </a:ext>
              </a:extLst>
            </p:cNvPr>
            <p:cNvSpPr/>
            <p:nvPr/>
          </p:nvSpPr>
          <p:spPr bwMode="auto">
            <a:xfrm>
              <a:off x="8262960" y="319390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D48B87E-AA70-2DE5-A73E-C476D5EF0E92}"/>
                </a:ext>
              </a:extLst>
            </p:cNvPr>
            <p:cNvSpPr/>
            <p:nvPr/>
          </p:nvSpPr>
          <p:spPr bwMode="auto">
            <a:xfrm>
              <a:off x="7968342" y="2607131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6894688-5C96-DCC4-6734-99A6C54E3F4B}"/>
                </a:ext>
              </a:extLst>
            </p:cNvPr>
            <p:cNvSpPr/>
            <p:nvPr/>
          </p:nvSpPr>
          <p:spPr bwMode="auto">
            <a:xfrm>
              <a:off x="7585151" y="27268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A0D61FC-25C9-33AE-86CF-79E2933A9295}"/>
                </a:ext>
              </a:extLst>
            </p:cNvPr>
            <p:cNvSpPr/>
            <p:nvPr/>
          </p:nvSpPr>
          <p:spPr bwMode="auto">
            <a:xfrm>
              <a:off x="7636359" y="297656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FCC2307-5450-2FFB-3314-BB55C6E07AA4}"/>
                </a:ext>
              </a:extLst>
            </p:cNvPr>
            <p:cNvSpPr/>
            <p:nvPr/>
          </p:nvSpPr>
          <p:spPr bwMode="auto">
            <a:xfrm>
              <a:off x="7811023" y="270941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667A66B-67B4-D613-E305-0CDFAB97F890}"/>
                </a:ext>
              </a:extLst>
            </p:cNvPr>
            <p:cNvSpPr/>
            <p:nvPr/>
          </p:nvSpPr>
          <p:spPr bwMode="auto">
            <a:xfrm>
              <a:off x="7816429" y="298286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8A3DDEA-F31D-9FCC-41A8-45E549737EDB}"/>
                </a:ext>
              </a:extLst>
            </p:cNvPr>
            <p:cNvSpPr/>
            <p:nvPr/>
          </p:nvSpPr>
          <p:spPr bwMode="auto">
            <a:xfrm>
              <a:off x="8039209" y="313613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AC8BE2E-C450-5EFC-527C-C608A7ADD294}"/>
                </a:ext>
              </a:extLst>
            </p:cNvPr>
            <p:cNvSpPr/>
            <p:nvPr/>
          </p:nvSpPr>
          <p:spPr bwMode="auto">
            <a:xfrm>
              <a:off x="8100967" y="281413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B173BE9-C809-2C8A-4DF5-C85B4077B7D6}"/>
                </a:ext>
              </a:extLst>
            </p:cNvPr>
            <p:cNvCxnSpPr>
              <a:cxnSpLocks/>
              <a:stCxn id="72" idx="7"/>
              <a:endCxn id="16" idx="3"/>
            </p:cNvCxnSpPr>
            <p:nvPr/>
          </p:nvCxnSpPr>
          <p:spPr bwMode="auto">
            <a:xfrm flipV="1">
              <a:off x="7763415" y="2344617"/>
              <a:ext cx="127611" cy="147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81A783E-5CEC-D6FB-ABDF-8ACEDB2E9E0B}"/>
                </a:ext>
              </a:extLst>
            </p:cNvPr>
            <p:cNvCxnSpPr>
              <a:cxnSpLocks/>
              <a:stCxn id="28" idx="0"/>
              <a:endCxn id="16" idx="5"/>
            </p:cNvCxnSpPr>
            <p:nvPr/>
          </p:nvCxnSpPr>
          <p:spPr bwMode="auto">
            <a:xfrm flipH="1" flipV="1">
              <a:off x="7941016" y="2344617"/>
              <a:ext cx="62673" cy="26251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DA1404F-2EB8-9A19-92AC-F0EBCD535D3D}"/>
                </a:ext>
              </a:extLst>
            </p:cNvPr>
            <p:cNvCxnSpPr>
              <a:cxnSpLocks/>
              <a:stCxn id="30" idx="0"/>
              <a:endCxn id="29" idx="4"/>
            </p:cNvCxnSpPr>
            <p:nvPr/>
          </p:nvCxnSpPr>
          <p:spPr bwMode="auto">
            <a:xfrm flipH="1" flipV="1">
              <a:off x="7620499" y="2794603"/>
              <a:ext cx="51208" cy="1819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E68A546-2662-A0BF-1A64-F277FA35F7F0}"/>
                </a:ext>
              </a:extLst>
            </p:cNvPr>
            <p:cNvCxnSpPr>
              <a:cxnSpLocks/>
              <a:stCxn id="29" idx="5"/>
              <a:endCxn id="31" idx="1"/>
            </p:cNvCxnSpPr>
            <p:nvPr/>
          </p:nvCxnSpPr>
          <p:spPr bwMode="auto">
            <a:xfrm flipV="1">
              <a:off x="7645493" y="2719333"/>
              <a:ext cx="175882" cy="653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64306C2-C4C1-5D21-7EBD-004B9F98B769}"/>
                </a:ext>
              </a:extLst>
            </p:cNvPr>
            <p:cNvCxnSpPr>
              <a:cxnSpLocks/>
              <a:stCxn id="31" idx="4"/>
              <a:endCxn id="32" idx="1"/>
            </p:cNvCxnSpPr>
            <p:nvPr/>
          </p:nvCxnSpPr>
          <p:spPr bwMode="auto">
            <a:xfrm flipH="1">
              <a:off x="7826782" y="2777171"/>
              <a:ext cx="19589" cy="2156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9E2AED2-C616-AA06-6B8C-8F421E9062F7}"/>
                </a:ext>
              </a:extLst>
            </p:cNvPr>
            <p:cNvCxnSpPr>
              <a:cxnSpLocks/>
              <a:stCxn id="32" idx="4"/>
              <a:endCxn id="33" idx="1"/>
            </p:cNvCxnSpPr>
            <p:nvPr/>
          </p:nvCxnSpPr>
          <p:spPr bwMode="auto">
            <a:xfrm>
              <a:off x="7851778" y="3050626"/>
              <a:ext cx="197785" cy="9542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B9E3F58-2F5C-7810-99D9-C81D5592D7B7}"/>
                </a:ext>
              </a:extLst>
            </p:cNvPr>
            <p:cNvCxnSpPr>
              <a:cxnSpLocks/>
              <a:stCxn id="28" idx="4"/>
              <a:endCxn id="34" idx="1"/>
            </p:cNvCxnSpPr>
            <p:nvPr/>
          </p:nvCxnSpPr>
          <p:spPr bwMode="auto">
            <a:xfrm>
              <a:off x="8003690" y="2674893"/>
              <a:ext cx="107630" cy="14916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2B2D72A-237D-C6FC-F079-83E718F10C1C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 bwMode="auto">
            <a:xfrm flipH="1">
              <a:off x="8074557" y="2881895"/>
              <a:ext cx="61759" cy="25423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FAE4DAC-197C-45F0-C8FB-3F0B87A46A78}"/>
                </a:ext>
              </a:extLst>
            </p:cNvPr>
            <p:cNvCxnSpPr>
              <a:cxnSpLocks/>
              <a:stCxn id="34" idx="3"/>
              <a:endCxn id="32" idx="7"/>
            </p:cNvCxnSpPr>
            <p:nvPr/>
          </p:nvCxnSpPr>
          <p:spPr bwMode="auto">
            <a:xfrm flipH="1">
              <a:off x="7876772" y="2871971"/>
              <a:ext cx="234549" cy="12081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9FD2B6A-1FF0-6852-FF18-215FC7E8357C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 bwMode="auto">
            <a:xfrm flipH="1">
              <a:off x="8298308" y="2957899"/>
              <a:ext cx="64651" cy="2360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6DA3A3D-7F13-E285-68B7-3383090D09F6}"/>
                </a:ext>
              </a:extLst>
            </p:cNvPr>
            <p:cNvCxnSpPr>
              <a:cxnSpLocks/>
              <a:stCxn id="31" idx="3"/>
              <a:endCxn id="30" idx="6"/>
            </p:cNvCxnSpPr>
            <p:nvPr/>
          </p:nvCxnSpPr>
          <p:spPr bwMode="auto">
            <a:xfrm flipH="1">
              <a:off x="7707055" y="2767248"/>
              <a:ext cx="114322" cy="2432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CE45606-C3AA-1478-E882-83C48D8DA6BA}"/>
                </a:ext>
              </a:extLst>
            </p:cNvPr>
            <p:cNvCxnSpPr>
              <a:cxnSpLocks/>
              <a:stCxn id="24" idx="1"/>
              <a:endCxn id="34" idx="6"/>
            </p:cNvCxnSpPr>
            <p:nvPr/>
          </p:nvCxnSpPr>
          <p:spPr bwMode="auto">
            <a:xfrm flipH="1" flipV="1">
              <a:off x="8171663" y="2848015"/>
              <a:ext cx="201650" cy="8592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DAEA3B0-E3A9-144A-8709-3253FCCA527F}"/>
                </a:ext>
              </a:extLst>
            </p:cNvPr>
            <p:cNvCxnSpPr>
              <a:cxnSpLocks/>
              <a:stCxn id="27" idx="2"/>
              <a:endCxn id="33" idx="6"/>
            </p:cNvCxnSpPr>
            <p:nvPr/>
          </p:nvCxnSpPr>
          <p:spPr bwMode="auto">
            <a:xfrm flipH="1" flipV="1">
              <a:off x="8109904" y="3170011"/>
              <a:ext cx="153056" cy="5777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FB1396B-AAF3-5C6D-1274-738AE2C5E4F2}"/>
                </a:ext>
              </a:extLst>
            </p:cNvPr>
            <p:cNvCxnSpPr>
              <a:cxnSpLocks/>
              <a:stCxn id="31" idx="7"/>
              <a:endCxn id="28" idx="2"/>
            </p:cNvCxnSpPr>
            <p:nvPr/>
          </p:nvCxnSpPr>
          <p:spPr bwMode="auto">
            <a:xfrm flipV="1">
              <a:off x="7871366" y="2641013"/>
              <a:ext cx="96977" cy="783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B9392FC-A5C6-69EB-3141-C8B285F303C6}"/>
                </a:ext>
              </a:extLst>
            </p:cNvPr>
            <p:cNvSpPr/>
            <p:nvPr/>
          </p:nvSpPr>
          <p:spPr bwMode="auto">
            <a:xfrm>
              <a:off x="8136315" y="246575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DE0F825-04EC-C50A-2FD4-9B7CA0FD4B75}"/>
                </a:ext>
              </a:extLst>
            </p:cNvPr>
            <p:cNvCxnSpPr>
              <a:cxnSpLocks/>
              <a:stCxn id="49" idx="0"/>
              <a:endCxn id="6" idx="3"/>
            </p:cNvCxnSpPr>
            <p:nvPr/>
          </p:nvCxnSpPr>
          <p:spPr bwMode="auto">
            <a:xfrm flipV="1">
              <a:off x="8171663" y="2268215"/>
              <a:ext cx="87921" cy="19754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5063EC4-E160-5C3B-3A89-E76A5DFBE17D}"/>
                </a:ext>
              </a:extLst>
            </p:cNvPr>
            <p:cNvCxnSpPr>
              <a:cxnSpLocks/>
              <a:stCxn id="20" idx="1"/>
              <a:endCxn id="49" idx="5"/>
            </p:cNvCxnSpPr>
            <p:nvPr/>
          </p:nvCxnSpPr>
          <p:spPr bwMode="auto">
            <a:xfrm flipH="1" flipV="1">
              <a:off x="8196658" y="2523594"/>
              <a:ext cx="101852" cy="17190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ED581F2-AEC9-FBE6-B11D-651092661D4D}"/>
                </a:ext>
              </a:extLst>
            </p:cNvPr>
            <p:cNvCxnSpPr>
              <a:cxnSpLocks/>
              <a:stCxn id="53" idx="0"/>
              <a:endCxn id="24" idx="5"/>
            </p:cNvCxnSpPr>
            <p:nvPr/>
          </p:nvCxnSpPr>
          <p:spPr bwMode="auto">
            <a:xfrm flipH="1" flipV="1">
              <a:off x="8423302" y="2981856"/>
              <a:ext cx="46186" cy="9624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77419A2-B221-71FD-5636-02ED7B8D9530}"/>
                </a:ext>
              </a:extLst>
            </p:cNvPr>
            <p:cNvSpPr/>
            <p:nvPr/>
          </p:nvSpPr>
          <p:spPr bwMode="auto">
            <a:xfrm>
              <a:off x="8434140" y="307810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0ABC893-A5DE-412D-C665-E0F1D3291A1E}"/>
                </a:ext>
              </a:extLst>
            </p:cNvPr>
            <p:cNvCxnSpPr>
              <a:cxnSpLocks/>
              <a:stCxn id="49" idx="3"/>
              <a:endCxn id="28" idx="7"/>
            </p:cNvCxnSpPr>
            <p:nvPr/>
          </p:nvCxnSpPr>
          <p:spPr bwMode="auto">
            <a:xfrm flipH="1">
              <a:off x="8028685" y="2523594"/>
              <a:ext cx="117983" cy="9346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7A0669A-53E7-1400-017E-80434C189401}"/>
                </a:ext>
              </a:extLst>
            </p:cNvPr>
            <p:cNvSpPr/>
            <p:nvPr/>
          </p:nvSpPr>
          <p:spPr bwMode="auto">
            <a:xfrm>
              <a:off x="8581709" y="290880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3F2F3AC-877A-32D5-3685-C73F5B64E1AE}"/>
                </a:ext>
              </a:extLst>
            </p:cNvPr>
            <p:cNvCxnSpPr>
              <a:cxnSpLocks/>
              <a:stCxn id="55" idx="0"/>
              <a:endCxn id="21" idx="5"/>
            </p:cNvCxnSpPr>
            <p:nvPr/>
          </p:nvCxnSpPr>
          <p:spPr bwMode="auto">
            <a:xfrm flipH="1" flipV="1">
              <a:off x="8542913" y="2734122"/>
              <a:ext cx="74144" cy="17468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DEAFDF9-39C0-56AD-889B-277319228828}"/>
                </a:ext>
              </a:extLst>
            </p:cNvPr>
            <p:cNvCxnSpPr>
              <a:cxnSpLocks/>
              <a:stCxn id="13" idx="7"/>
              <a:endCxn id="9" idx="3"/>
            </p:cNvCxnSpPr>
            <p:nvPr/>
          </p:nvCxnSpPr>
          <p:spPr bwMode="auto">
            <a:xfrm flipV="1">
              <a:off x="8823828" y="2905601"/>
              <a:ext cx="7878" cy="1587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7A28605-5B2F-280A-8A25-4790C9E11830}"/>
                </a:ext>
              </a:extLst>
            </p:cNvPr>
            <p:cNvSpPr/>
            <p:nvPr/>
          </p:nvSpPr>
          <p:spPr bwMode="auto">
            <a:xfrm>
              <a:off x="8955943" y="305128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19A815A-3AF9-4714-B51D-50F7D38156D6}"/>
                </a:ext>
              </a:extLst>
            </p:cNvPr>
            <p:cNvCxnSpPr>
              <a:cxnSpLocks/>
              <a:stCxn id="13" idx="1"/>
              <a:endCxn id="55" idx="5"/>
            </p:cNvCxnSpPr>
            <p:nvPr/>
          </p:nvCxnSpPr>
          <p:spPr bwMode="auto">
            <a:xfrm flipH="1" flipV="1">
              <a:off x="8642051" y="2966644"/>
              <a:ext cx="131787" cy="977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76742CE-CDDF-F858-F7F4-D1CD4F9C6FC0}"/>
                </a:ext>
              </a:extLst>
            </p:cNvPr>
            <p:cNvCxnSpPr>
              <a:cxnSpLocks/>
              <a:stCxn id="53" idx="7"/>
              <a:endCxn id="55" idx="3"/>
            </p:cNvCxnSpPr>
            <p:nvPr/>
          </p:nvCxnSpPr>
          <p:spPr bwMode="auto">
            <a:xfrm flipV="1">
              <a:off x="8494482" y="2966644"/>
              <a:ext cx="97579" cy="12138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C7CC105-0AE1-A28B-D4B6-FD59B183BC17}"/>
                </a:ext>
              </a:extLst>
            </p:cNvPr>
            <p:cNvCxnSpPr>
              <a:cxnSpLocks/>
              <a:stCxn id="58" idx="1"/>
              <a:endCxn id="9" idx="5"/>
            </p:cNvCxnSpPr>
            <p:nvPr/>
          </p:nvCxnSpPr>
          <p:spPr bwMode="auto">
            <a:xfrm flipH="1" flipV="1">
              <a:off x="8881695" y="2905601"/>
              <a:ext cx="84602" cy="1556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E0F321E-C30A-03F1-B7EF-060C5B01CC35}"/>
                </a:ext>
              </a:extLst>
            </p:cNvPr>
            <p:cNvSpPr/>
            <p:nvPr/>
          </p:nvSpPr>
          <p:spPr bwMode="auto">
            <a:xfrm>
              <a:off x="7440724" y="320950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6516DB8-47E4-11D5-41A1-E5E19ECAA5E5}"/>
                </a:ext>
              </a:extLst>
            </p:cNvPr>
            <p:cNvSpPr/>
            <p:nvPr/>
          </p:nvSpPr>
          <p:spPr bwMode="auto">
            <a:xfrm>
              <a:off x="7416633" y="298991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CAF896C-432E-9DAA-E53F-970F89F9EDD5}"/>
                </a:ext>
              </a:extLst>
            </p:cNvPr>
            <p:cNvCxnSpPr>
              <a:cxnSpLocks/>
              <a:stCxn id="29" idx="3"/>
              <a:endCxn id="63" idx="7"/>
            </p:cNvCxnSpPr>
            <p:nvPr/>
          </p:nvCxnSpPr>
          <p:spPr bwMode="auto">
            <a:xfrm flipH="1">
              <a:off x="7476976" y="2784680"/>
              <a:ext cx="118529" cy="21515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5609211-7DC2-49AF-3030-A76D3543D61E}"/>
                </a:ext>
              </a:extLst>
            </p:cNvPr>
            <p:cNvCxnSpPr>
              <a:cxnSpLocks/>
              <a:stCxn id="62" idx="0"/>
              <a:endCxn id="63" idx="4"/>
            </p:cNvCxnSpPr>
            <p:nvPr/>
          </p:nvCxnSpPr>
          <p:spPr bwMode="auto">
            <a:xfrm flipH="1" flipV="1">
              <a:off x="7451981" y="3057678"/>
              <a:ext cx="24091" cy="15182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8F5C785-7223-90AB-9900-DCDDA1575CBB}"/>
                </a:ext>
              </a:extLst>
            </p:cNvPr>
            <p:cNvSpPr/>
            <p:nvPr/>
          </p:nvSpPr>
          <p:spPr bwMode="auto">
            <a:xfrm>
              <a:off x="7802997" y="319725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FC61591-E419-466B-8128-BAE6F6D85C0E}"/>
                </a:ext>
              </a:extLst>
            </p:cNvPr>
            <p:cNvCxnSpPr>
              <a:cxnSpLocks/>
              <a:stCxn id="32" idx="3"/>
              <a:endCxn id="62" idx="6"/>
            </p:cNvCxnSpPr>
            <p:nvPr/>
          </p:nvCxnSpPr>
          <p:spPr bwMode="auto">
            <a:xfrm flipH="1">
              <a:off x="7511420" y="3040704"/>
              <a:ext cx="315363" cy="20267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B5A9F44-0E58-9F10-C29E-AB6E50BDC0FA}"/>
                </a:ext>
              </a:extLst>
            </p:cNvPr>
            <p:cNvCxnSpPr>
              <a:cxnSpLocks/>
              <a:stCxn id="30" idx="5"/>
              <a:endCxn id="66" idx="0"/>
            </p:cNvCxnSpPr>
            <p:nvPr/>
          </p:nvCxnSpPr>
          <p:spPr bwMode="auto">
            <a:xfrm>
              <a:off x="7696702" y="3034406"/>
              <a:ext cx="141643" cy="16284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7712835-F40F-11B7-0BB0-00497CD52DE0}"/>
                </a:ext>
              </a:extLst>
            </p:cNvPr>
            <p:cNvCxnSpPr>
              <a:cxnSpLocks/>
              <a:stCxn id="33" idx="7"/>
              <a:endCxn id="20" idx="3"/>
            </p:cNvCxnSpPr>
            <p:nvPr/>
          </p:nvCxnSpPr>
          <p:spPr bwMode="auto">
            <a:xfrm flipV="1">
              <a:off x="8099551" y="2743415"/>
              <a:ext cx="198958" cy="40263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2383525C-B28B-EE20-7734-E30112E1A010}"/>
                </a:ext>
              </a:extLst>
            </p:cNvPr>
            <p:cNvCxnSpPr>
              <a:cxnSpLocks/>
              <a:stCxn id="49" idx="6"/>
              <a:endCxn id="7" idx="3"/>
            </p:cNvCxnSpPr>
            <p:nvPr/>
          </p:nvCxnSpPr>
          <p:spPr bwMode="auto">
            <a:xfrm flipV="1">
              <a:off x="8207011" y="2390185"/>
              <a:ext cx="296266" cy="1094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191F5A8-A803-335B-ECD1-09BEE09C5F65}"/>
                </a:ext>
              </a:extLst>
            </p:cNvPr>
            <p:cNvCxnSpPr>
              <a:cxnSpLocks/>
              <a:stCxn id="72" idx="5"/>
              <a:endCxn id="34" idx="2"/>
            </p:cNvCxnSpPr>
            <p:nvPr/>
          </p:nvCxnSpPr>
          <p:spPr bwMode="auto">
            <a:xfrm>
              <a:off x="7763415" y="2540212"/>
              <a:ext cx="337552" cy="30780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329A8AA-E6D4-AC3A-DA39-9BCD0303D4F6}"/>
                </a:ext>
              </a:extLst>
            </p:cNvPr>
            <p:cNvSpPr/>
            <p:nvPr/>
          </p:nvSpPr>
          <p:spPr bwMode="auto">
            <a:xfrm>
              <a:off x="7703073" y="248237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9417670-F51E-D125-3AC3-28204623FC58}"/>
                </a:ext>
              </a:extLst>
            </p:cNvPr>
            <p:cNvCxnSpPr>
              <a:cxnSpLocks/>
              <a:stCxn id="29" idx="0"/>
              <a:endCxn id="72" idx="4"/>
            </p:cNvCxnSpPr>
            <p:nvPr/>
          </p:nvCxnSpPr>
          <p:spPr bwMode="auto">
            <a:xfrm flipV="1">
              <a:off x="7620499" y="2550135"/>
              <a:ext cx="117922" cy="17670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AF57ED3-6028-AD61-FB86-1AC2A25BC5D3}"/>
                </a:ext>
              </a:extLst>
            </p:cNvPr>
            <p:cNvSpPr/>
            <p:nvPr/>
          </p:nvSpPr>
          <p:spPr bwMode="auto">
            <a:xfrm>
              <a:off x="8527726" y="319390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DA9CA59-3BAC-41DE-B9BD-8478380B1238}"/>
                </a:ext>
              </a:extLst>
            </p:cNvPr>
            <p:cNvCxnSpPr>
              <a:cxnSpLocks/>
              <a:stCxn id="34" idx="3"/>
              <a:endCxn id="66" idx="7"/>
            </p:cNvCxnSpPr>
            <p:nvPr/>
          </p:nvCxnSpPr>
          <p:spPr bwMode="auto">
            <a:xfrm flipH="1">
              <a:off x="7863339" y="2871972"/>
              <a:ext cx="247981" cy="33520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BB0B81C-87DB-0A7E-9A8E-86414B987B64}"/>
                </a:ext>
              </a:extLst>
            </p:cNvPr>
            <p:cNvSpPr/>
            <p:nvPr/>
          </p:nvSpPr>
          <p:spPr bwMode="auto">
            <a:xfrm>
              <a:off x="8873472" y="32081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1FA27A2-7897-33B8-D919-1CC0AA5EEAF2}"/>
                </a:ext>
              </a:extLst>
            </p:cNvPr>
            <p:cNvCxnSpPr>
              <a:cxnSpLocks/>
              <a:stCxn id="9" idx="3"/>
              <a:endCxn id="74" idx="7"/>
            </p:cNvCxnSpPr>
            <p:nvPr/>
          </p:nvCxnSpPr>
          <p:spPr bwMode="auto">
            <a:xfrm flipH="1">
              <a:off x="8588069" y="2905601"/>
              <a:ext cx="243637" cy="29822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52E1788-7218-6516-EB01-3C8B232FB7A0}"/>
                </a:ext>
              </a:extLst>
            </p:cNvPr>
            <p:cNvCxnSpPr>
              <a:cxnSpLocks/>
              <a:stCxn id="53" idx="5"/>
              <a:endCxn id="74" idx="1"/>
            </p:cNvCxnSpPr>
            <p:nvPr/>
          </p:nvCxnSpPr>
          <p:spPr bwMode="auto">
            <a:xfrm>
              <a:off x="8494482" y="3135943"/>
              <a:ext cx="43597" cy="6788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6F22D3A-935B-E8F0-3E4C-D7FF59887F11}"/>
                </a:ext>
              </a:extLst>
            </p:cNvPr>
            <p:cNvCxnSpPr>
              <a:cxnSpLocks/>
              <a:stCxn id="13" idx="5"/>
              <a:endCxn id="76" idx="1"/>
            </p:cNvCxnSpPr>
            <p:nvPr/>
          </p:nvCxnSpPr>
          <p:spPr bwMode="auto">
            <a:xfrm>
              <a:off x="8823828" y="3112281"/>
              <a:ext cx="59998" cy="10582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63D9D2A-82B9-901D-175B-F1296E5B9910}"/>
                </a:ext>
              </a:extLst>
            </p:cNvPr>
            <p:cNvCxnSpPr>
              <a:cxnSpLocks/>
              <a:stCxn id="58" idx="4"/>
              <a:endCxn id="76" idx="7"/>
            </p:cNvCxnSpPr>
            <p:nvPr/>
          </p:nvCxnSpPr>
          <p:spPr bwMode="auto">
            <a:xfrm flipH="1">
              <a:off x="8933815" y="3119048"/>
              <a:ext cx="57476" cy="990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FF07C8A5-D78B-145E-9E33-78BC859BE31D}"/>
              </a:ext>
            </a:extLst>
          </p:cNvPr>
          <p:cNvSpPr txBox="1"/>
          <p:nvPr/>
        </p:nvSpPr>
        <p:spPr>
          <a:xfrm>
            <a:off x="5849712" y="6530193"/>
            <a:ext cx="19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/>
            </a:lvl1pPr>
          </a:lstStyle>
          <a:p>
            <a:r>
              <a:rPr lang="en-US" altLang="zh-CN" dirty="0"/>
              <a:t>Test controller</a:t>
            </a:r>
            <a:endParaRPr lang="zh-CN" altLang="en-US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8CFAA4F-4158-149C-7A35-3CA2A6FF32B5}"/>
              </a:ext>
            </a:extLst>
          </p:cNvPr>
          <p:cNvGrpSpPr/>
          <p:nvPr/>
        </p:nvGrpSpPr>
        <p:grpSpPr>
          <a:xfrm>
            <a:off x="5993598" y="2713714"/>
            <a:ext cx="1610006" cy="1066883"/>
            <a:chOff x="7416633" y="2210378"/>
            <a:chExt cx="1610006" cy="1066883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EBA6035D-F077-965F-6BBC-12F3DA7E177A}"/>
                </a:ext>
              </a:extLst>
            </p:cNvPr>
            <p:cNvSpPr/>
            <p:nvPr/>
          </p:nvSpPr>
          <p:spPr bwMode="auto">
            <a:xfrm>
              <a:off x="8249232" y="22103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FC0D8D6-1D6C-51FE-F7A4-C15B3B662C00}"/>
                </a:ext>
              </a:extLst>
            </p:cNvPr>
            <p:cNvSpPr/>
            <p:nvPr/>
          </p:nvSpPr>
          <p:spPr bwMode="auto">
            <a:xfrm>
              <a:off x="8492924" y="233234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39F2EE0-1334-6607-1515-34487B43CE5C}"/>
                </a:ext>
              </a:extLst>
            </p:cNvPr>
            <p:cNvSpPr/>
            <p:nvPr/>
          </p:nvSpPr>
          <p:spPr bwMode="auto">
            <a:xfrm>
              <a:off x="8716240" y="258922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AA20AA2-6154-555A-973C-EED7443C9544}"/>
                </a:ext>
              </a:extLst>
            </p:cNvPr>
            <p:cNvSpPr/>
            <p:nvPr/>
          </p:nvSpPr>
          <p:spPr bwMode="auto">
            <a:xfrm>
              <a:off x="8821352" y="2847763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5B9981A-5F7A-C26C-4007-93C09BC38D02}"/>
                </a:ext>
              </a:extLst>
            </p:cNvPr>
            <p:cNvCxnSpPr>
              <a:cxnSpLocks/>
              <a:stCxn id="83" idx="6"/>
              <a:endCxn id="84" idx="1"/>
            </p:cNvCxnSpPr>
            <p:nvPr/>
          </p:nvCxnSpPr>
          <p:spPr bwMode="auto">
            <a:xfrm>
              <a:off x="8319926" y="2244258"/>
              <a:ext cx="183351" cy="9801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4F9A315-1192-1624-8BC4-B5DF294F8D58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 bwMode="auto">
            <a:xfrm>
              <a:off x="8553267" y="2390183"/>
              <a:ext cx="173327" cy="20896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628CFBBD-88EC-3797-7637-891DC24C94A8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auto">
            <a:xfrm>
              <a:off x="8751588" y="2656981"/>
              <a:ext cx="105112" cy="19078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2FE3B26-BF79-371F-3B70-F36F2646D33E}"/>
                </a:ext>
              </a:extLst>
            </p:cNvPr>
            <p:cNvSpPr/>
            <p:nvPr/>
          </p:nvSpPr>
          <p:spPr bwMode="auto">
            <a:xfrm>
              <a:off x="8763485" y="30544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EDC757F-415D-A75E-F684-24EC3878C680}"/>
                </a:ext>
              </a:extLst>
            </p:cNvPr>
            <p:cNvCxnSpPr>
              <a:cxnSpLocks/>
              <a:stCxn id="85" idx="2"/>
              <a:endCxn id="132" idx="7"/>
            </p:cNvCxnSpPr>
            <p:nvPr/>
          </p:nvCxnSpPr>
          <p:spPr bwMode="auto">
            <a:xfrm flipH="1">
              <a:off x="8642051" y="2623101"/>
              <a:ext cx="74189" cy="29562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5366449-AF54-60F5-AB2C-8243DBDC14FD}"/>
                </a:ext>
              </a:extLst>
            </p:cNvPr>
            <p:cNvCxnSpPr>
              <a:cxnSpLocks/>
              <a:stCxn id="130" idx="3"/>
              <a:endCxn id="104" idx="6"/>
            </p:cNvCxnSpPr>
            <p:nvPr/>
          </p:nvCxnSpPr>
          <p:spPr bwMode="auto">
            <a:xfrm flipH="1">
              <a:off x="8333656" y="3135943"/>
              <a:ext cx="110837" cy="9184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95EA9E-2CDF-D334-5E7F-C82E669BF2BF}"/>
                </a:ext>
              </a:extLst>
            </p:cNvPr>
            <p:cNvSpPr/>
            <p:nvPr/>
          </p:nvSpPr>
          <p:spPr bwMode="auto">
            <a:xfrm>
              <a:off x="7880673" y="2286779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F9F920E-D231-E57C-8138-B02EFBC37099}"/>
                </a:ext>
              </a:extLst>
            </p:cNvPr>
            <p:cNvCxnSpPr>
              <a:cxnSpLocks/>
              <a:stCxn id="93" idx="6"/>
              <a:endCxn id="83" idx="2"/>
            </p:cNvCxnSpPr>
            <p:nvPr/>
          </p:nvCxnSpPr>
          <p:spPr bwMode="auto">
            <a:xfrm flipV="1">
              <a:off x="7951369" y="2244259"/>
              <a:ext cx="297861" cy="764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9A3A27A-6789-DF3B-A369-5FC2F05AA287}"/>
                </a:ext>
              </a:extLst>
            </p:cNvPr>
            <p:cNvSpPr/>
            <p:nvPr/>
          </p:nvSpPr>
          <p:spPr bwMode="auto">
            <a:xfrm>
              <a:off x="8398308" y="24930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77DC86C-7CF8-1E68-CDF3-CFC3907F1ECF}"/>
                </a:ext>
              </a:extLst>
            </p:cNvPr>
            <p:cNvCxnSpPr>
              <a:cxnSpLocks/>
              <a:stCxn id="95" idx="0"/>
              <a:endCxn id="83" idx="4"/>
            </p:cNvCxnSpPr>
            <p:nvPr/>
          </p:nvCxnSpPr>
          <p:spPr bwMode="auto">
            <a:xfrm flipH="1" flipV="1">
              <a:off x="8284578" y="2278139"/>
              <a:ext cx="149077" cy="2149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7BCA29-5F0A-6AB7-0D2E-DC5893B35689}"/>
                </a:ext>
              </a:extLst>
            </p:cNvPr>
            <p:cNvSpPr/>
            <p:nvPr/>
          </p:nvSpPr>
          <p:spPr bwMode="auto">
            <a:xfrm>
              <a:off x="8288156" y="268557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1571582-FDD4-4F4F-FCD9-95C439B77289}"/>
                </a:ext>
              </a:extLst>
            </p:cNvPr>
            <p:cNvSpPr/>
            <p:nvPr/>
          </p:nvSpPr>
          <p:spPr bwMode="auto">
            <a:xfrm>
              <a:off x="8482570" y="26762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9CCEEC3-FD53-C921-F024-CEC5FFAF9278}"/>
                </a:ext>
              </a:extLst>
            </p:cNvPr>
            <p:cNvCxnSpPr>
              <a:cxnSpLocks/>
              <a:stCxn id="97" idx="0"/>
              <a:endCxn id="95" idx="4"/>
            </p:cNvCxnSpPr>
            <p:nvPr/>
          </p:nvCxnSpPr>
          <p:spPr bwMode="auto">
            <a:xfrm flipV="1">
              <a:off x="8323504" y="2560844"/>
              <a:ext cx="110152" cy="12473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C5F6CC1-21A2-1266-CA4C-102588C5E467}"/>
                </a:ext>
              </a:extLst>
            </p:cNvPr>
            <p:cNvCxnSpPr>
              <a:cxnSpLocks/>
              <a:stCxn id="98" idx="1"/>
              <a:endCxn id="95" idx="5"/>
            </p:cNvCxnSpPr>
            <p:nvPr/>
          </p:nvCxnSpPr>
          <p:spPr bwMode="auto">
            <a:xfrm flipH="1" flipV="1">
              <a:off x="8458651" y="2550921"/>
              <a:ext cx="34273" cy="13528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2263A94-6AD3-E360-4315-038ECCD163C8}"/>
                </a:ext>
              </a:extLst>
            </p:cNvPr>
            <p:cNvSpPr/>
            <p:nvPr/>
          </p:nvSpPr>
          <p:spPr bwMode="auto">
            <a:xfrm>
              <a:off x="8362960" y="292401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9BB8A8C-2064-2C32-6B47-10FDBE22E387}"/>
                </a:ext>
              </a:extLst>
            </p:cNvPr>
            <p:cNvCxnSpPr>
              <a:cxnSpLocks/>
              <a:stCxn id="101" idx="0"/>
              <a:endCxn id="97" idx="4"/>
            </p:cNvCxnSpPr>
            <p:nvPr/>
          </p:nvCxnSpPr>
          <p:spPr bwMode="auto">
            <a:xfrm flipH="1" flipV="1">
              <a:off x="8323504" y="2753338"/>
              <a:ext cx="74804" cy="170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581A003-851C-A2DC-9A12-FA2CB3A54477}"/>
                </a:ext>
              </a:extLst>
            </p:cNvPr>
            <p:cNvCxnSpPr>
              <a:cxnSpLocks/>
              <a:stCxn id="101" idx="7"/>
              <a:endCxn id="98" idx="3"/>
            </p:cNvCxnSpPr>
            <p:nvPr/>
          </p:nvCxnSpPr>
          <p:spPr bwMode="auto">
            <a:xfrm flipV="1">
              <a:off x="8423302" y="2734122"/>
              <a:ext cx="69621" cy="1998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5A888EB-BE42-96BA-DE9E-6ACB575A4DF3}"/>
                </a:ext>
              </a:extLst>
            </p:cNvPr>
            <p:cNvSpPr/>
            <p:nvPr/>
          </p:nvSpPr>
          <p:spPr bwMode="auto">
            <a:xfrm>
              <a:off x="8262960" y="319390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BEB43242-B94A-103A-9693-ABB7D5E848F0}"/>
                </a:ext>
              </a:extLst>
            </p:cNvPr>
            <p:cNvSpPr/>
            <p:nvPr/>
          </p:nvSpPr>
          <p:spPr bwMode="auto">
            <a:xfrm>
              <a:off x="7968342" y="2607131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454A036-B2B8-D2AF-60EF-881F453A331F}"/>
                </a:ext>
              </a:extLst>
            </p:cNvPr>
            <p:cNvSpPr/>
            <p:nvPr/>
          </p:nvSpPr>
          <p:spPr bwMode="auto">
            <a:xfrm>
              <a:off x="7585151" y="27268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7A7EF7F-0726-CB52-428B-2CE3BB4519E8}"/>
                </a:ext>
              </a:extLst>
            </p:cNvPr>
            <p:cNvSpPr/>
            <p:nvPr/>
          </p:nvSpPr>
          <p:spPr bwMode="auto">
            <a:xfrm>
              <a:off x="7636359" y="297656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582F866-93BB-6FAE-141F-3020266A9776}"/>
                </a:ext>
              </a:extLst>
            </p:cNvPr>
            <p:cNvSpPr/>
            <p:nvPr/>
          </p:nvSpPr>
          <p:spPr bwMode="auto">
            <a:xfrm>
              <a:off x="7811023" y="270941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39F01183-0864-7EB2-8B60-0C6927F04FAC}"/>
                </a:ext>
              </a:extLst>
            </p:cNvPr>
            <p:cNvSpPr/>
            <p:nvPr/>
          </p:nvSpPr>
          <p:spPr bwMode="auto">
            <a:xfrm>
              <a:off x="7816429" y="298286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68977C4D-89A2-86A1-2B62-8E7748973DFC}"/>
                </a:ext>
              </a:extLst>
            </p:cNvPr>
            <p:cNvSpPr/>
            <p:nvPr/>
          </p:nvSpPr>
          <p:spPr bwMode="auto">
            <a:xfrm>
              <a:off x="8039209" y="313613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7F48A1C8-4A0E-7F4B-CE92-49D2216F951D}"/>
                </a:ext>
              </a:extLst>
            </p:cNvPr>
            <p:cNvSpPr/>
            <p:nvPr/>
          </p:nvSpPr>
          <p:spPr bwMode="auto">
            <a:xfrm>
              <a:off x="8100967" y="281413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24D01AE-488B-8100-B9B5-03DEE0593FF5}"/>
                </a:ext>
              </a:extLst>
            </p:cNvPr>
            <p:cNvCxnSpPr>
              <a:cxnSpLocks/>
              <a:stCxn id="149" idx="7"/>
              <a:endCxn id="93" idx="3"/>
            </p:cNvCxnSpPr>
            <p:nvPr/>
          </p:nvCxnSpPr>
          <p:spPr bwMode="auto">
            <a:xfrm flipV="1">
              <a:off x="7763415" y="2344617"/>
              <a:ext cx="127611" cy="147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7A2AAC39-A9BC-3E1D-5889-864545C69FAE}"/>
                </a:ext>
              </a:extLst>
            </p:cNvPr>
            <p:cNvCxnSpPr>
              <a:cxnSpLocks/>
              <a:stCxn id="105" idx="0"/>
              <a:endCxn id="93" idx="5"/>
            </p:cNvCxnSpPr>
            <p:nvPr/>
          </p:nvCxnSpPr>
          <p:spPr bwMode="auto">
            <a:xfrm flipH="1" flipV="1">
              <a:off x="7941016" y="2344617"/>
              <a:ext cx="62673" cy="26251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9F18736-0A1F-28C1-23D6-32BDA8EA944E}"/>
                </a:ext>
              </a:extLst>
            </p:cNvPr>
            <p:cNvCxnSpPr>
              <a:cxnSpLocks/>
              <a:stCxn id="107" idx="0"/>
              <a:endCxn id="106" idx="4"/>
            </p:cNvCxnSpPr>
            <p:nvPr/>
          </p:nvCxnSpPr>
          <p:spPr bwMode="auto">
            <a:xfrm flipH="1" flipV="1">
              <a:off x="7620499" y="2794603"/>
              <a:ext cx="51208" cy="1819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0DED3DE2-DFA2-BDCB-B4AC-EBA39A964EAF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 bwMode="auto">
            <a:xfrm flipV="1">
              <a:off x="7645493" y="2719333"/>
              <a:ext cx="175882" cy="653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395C181-FFDC-7D62-4BAC-344704DC0626}"/>
                </a:ext>
              </a:extLst>
            </p:cNvPr>
            <p:cNvCxnSpPr>
              <a:cxnSpLocks/>
              <a:stCxn id="108" idx="4"/>
              <a:endCxn id="109" idx="1"/>
            </p:cNvCxnSpPr>
            <p:nvPr/>
          </p:nvCxnSpPr>
          <p:spPr bwMode="auto">
            <a:xfrm flipH="1">
              <a:off x="7826782" y="2777171"/>
              <a:ext cx="19589" cy="2156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6219D25A-804D-FEA3-3464-43532C0BBC53}"/>
                </a:ext>
              </a:extLst>
            </p:cNvPr>
            <p:cNvCxnSpPr>
              <a:cxnSpLocks/>
              <a:stCxn id="109" idx="4"/>
              <a:endCxn id="110" idx="1"/>
            </p:cNvCxnSpPr>
            <p:nvPr/>
          </p:nvCxnSpPr>
          <p:spPr bwMode="auto">
            <a:xfrm>
              <a:off x="7851778" y="3050626"/>
              <a:ext cx="197785" cy="9542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5B40073D-1317-DADB-C67D-39EABBE1B875}"/>
                </a:ext>
              </a:extLst>
            </p:cNvPr>
            <p:cNvCxnSpPr>
              <a:cxnSpLocks/>
              <a:stCxn id="105" idx="4"/>
              <a:endCxn id="111" idx="1"/>
            </p:cNvCxnSpPr>
            <p:nvPr/>
          </p:nvCxnSpPr>
          <p:spPr bwMode="auto">
            <a:xfrm>
              <a:off x="8003690" y="2674893"/>
              <a:ext cx="107630" cy="14916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96351390-56EE-6FC0-3C59-A127101253CF}"/>
                </a:ext>
              </a:extLst>
            </p:cNvPr>
            <p:cNvCxnSpPr>
              <a:cxnSpLocks/>
              <a:stCxn id="111" idx="4"/>
              <a:endCxn id="110" idx="0"/>
            </p:cNvCxnSpPr>
            <p:nvPr/>
          </p:nvCxnSpPr>
          <p:spPr bwMode="auto">
            <a:xfrm flipH="1">
              <a:off x="8074557" y="2881895"/>
              <a:ext cx="61759" cy="25423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2C29432B-42AC-F97C-DD58-FB60B416F691}"/>
                </a:ext>
              </a:extLst>
            </p:cNvPr>
            <p:cNvCxnSpPr>
              <a:cxnSpLocks/>
              <a:stCxn id="111" idx="3"/>
              <a:endCxn id="109" idx="7"/>
            </p:cNvCxnSpPr>
            <p:nvPr/>
          </p:nvCxnSpPr>
          <p:spPr bwMode="auto">
            <a:xfrm flipH="1">
              <a:off x="7876772" y="2871971"/>
              <a:ext cx="234549" cy="12081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3EB3E95B-9AA8-6F47-4E2A-4D6513342533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 bwMode="auto">
            <a:xfrm flipH="1">
              <a:off x="8298308" y="2957899"/>
              <a:ext cx="64651" cy="2360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6D3BF4BE-78AF-08ED-0C6E-11E584F93CEE}"/>
                </a:ext>
              </a:extLst>
            </p:cNvPr>
            <p:cNvCxnSpPr>
              <a:cxnSpLocks/>
              <a:stCxn id="108" idx="3"/>
              <a:endCxn id="107" idx="6"/>
            </p:cNvCxnSpPr>
            <p:nvPr/>
          </p:nvCxnSpPr>
          <p:spPr bwMode="auto">
            <a:xfrm flipH="1">
              <a:off x="7707055" y="2767248"/>
              <a:ext cx="114322" cy="2432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53581689-9BD5-09EE-B378-AA8D2AED3588}"/>
                </a:ext>
              </a:extLst>
            </p:cNvPr>
            <p:cNvCxnSpPr>
              <a:cxnSpLocks/>
              <a:stCxn id="101" idx="1"/>
              <a:endCxn id="111" idx="6"/>
            </p:cNvCxnSpPr>
            <p:nvPr/>
          </p:nvCxnSpPr>
          <p:spPr bwMode="auto">
            <a:xfrm flipH="1" flipV="1">
              <a:off x="8171663" y="2848015"/>
              <a:ext cx="201650" cy="8592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4A3C44F6-37D9-7D6E-A284-0998CB2EE3EF}"/>
                </a:ext>
              </a:extLst>
            </p:cNvPr>
            <p:cNvCxnSpPr>
              <a:cxnSpLocks/>
              <a:stCxn id="104" idx="2"/>
              <a:endCxn id="110" idx="6"/>
            </p:cNvCxnSpPr>
            <p:nvPr/>
          </p:nvCxnSpPr>
          <p:spPr bwMode="auto">
            <a:xfrm flipH="1" flipV="1">
              <a:off x="8109904" y="3170011"/>
              <a:ext cx="153056" cy="5777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CA5F1E68-CBD2-106B-5C38-A4F58DEC7E81}"/>
                </a:ext>
              </a:extLst>
            </p:cNvPr>
            <p:cNvCxnSpPr>
              <a:cxnSpLocks/>
              <a:stCxn id="108" idx="7"/>
              <a:endCxn id="105" idx="2"/>
            </p:cNvCxnSpPr>
            <p:nvPr/>
          </p:nvCxnSpPr>
          <p:spPr bwMode="auto">
            <a:xfrm flipV="1">
              <a:off x="7871366" y="2641013"/>
              <a:ext cx="96977" cy="783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7C6DBCB5-F696-64E8-7204-7410D9BAE4F3}"/>
                </a:ext>
              </a:extLst>
            </p:cNvPr>
            <p:cNvSpPr/>
            <p:nvPr/>
          </p:nvSpPr>
          <p:spPr bwMode="auto">
            <a:xfrm>
              <a:off x="8136315" y="246575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955AD7EB-36AF-7F58-E6BC-A95F24233FB9}"/>
                </a:ext>
              </a:extLst>
            </p:cNvPr>
            <p:cNvCxnSpPr>
              <a:cxnSpLocks/>
              <a:stCxn id="126" idx="0"/>
              <a:endCxn id="83" idx="3"/>
            </p:cNvCxnSpPr>
            <p:nvPr/>
          </p:nvCxnSpPr>
          <p:spPr bwMode="auto">
            <a:xfrm flipV="1">
              <a:off x="8171663" y="2268215"/>
              <a:ext cx="87921" cy="19754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4DDEF85-6954-1425-3E2E-AF55BAD1C8F6}"/>
                </a:ext>
              </a:extLst>
            </p:cNvPr>
            <p:cNvCxnSpPr>
              <a:cxnSpLocks/>
              <a:stCxn id="97" idx="1"/>
              <a:endCxn id="126" idx="5"/>
            </p:cNvCxnSpPr>
            <p:nvPr/>
          </p:nvCxnSpPr>
          <p:spPr bwMode="auto">
            <a:xfrm flipH="1" flipV="1">
              <a:off x="8196658" y="2523594"/>
              <a:ext cx="101852" cy="17190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F4BFC25-E06C-A4B3-F802-AB9130153500}"/>
                </a:ext>
              </a:extLst>
            </p:cNvPr>
            <p:cNvCxnSpPr>
              <a:cxnSpLocks/>
              <a:stCxn id="130" idx="0"/>
              <a:endCxn id="101" idx="5"/>
            </p:cNvCxnSpPr>
            <p:nvPr/>
          </p:nvCxnSpPr>
          <p:spPr bwMode="auto">
            <a:xfrm flipH="1" flipV="1">
              <a:off x="8423302" y="2981856"/>
              <a:ext cx="46186" cy="9624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2CC325B-4B91-6093-9012-3A9E6E8DC365}"/>
                </a:ext>
              </a:extLst>
            </p:cNvPr>
            <p:cNvSpPr/>
            <p:nvPr/>
          </p:nvSpPr>
          <p:spPr bwMode="auto">
            <a:xfrm>
              <a:off x="8434140" y="307810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A18CC601-03D4-03DA-B487-AC6C46699A28}"/>
                </a:ext>
              </a:extLst>
            </p:cNvPr>
            <p:cNvCxnSpPr>
              <a:cxnSpLocks/>
              <a:stCxn id="126" idx="3"/>
              <a:endCxn id="105" idx="7"/>
            </p:cNvCxnSpPr>
            <p:nvPr/>
          </p:nvCxnSpPr>
          <p:spPr bwMode="auto">
            <a:xfrm flipH="1">
              <a:off x="8028685" y="2523594"/>
              <a:ext cx="117983" cy="9346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5FB6BFE9-EEF2-C939-232E-5E3EAA084230}"/>
                </a:ext>
              </a:extLst>
            </p:cNvPr>
            <p:cNvSpPr/>
            <p:nvPr/>
          </p:nvSpPr>
          <p:spPr bwMode="auto">
            <a:xfrm>
              <a:off x="8581709" y="290880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5E0FD6C7-C5B1-8F5E-1083-314CD1576287}"/>
                </a:ext>
              </a:extLst>
            </p:cNvPr>
            <p:cNvCxnSpPr>
              <a:cxnSpLocks/>
              <a:stCxn id="132" idx="0"/>
              <a:endCxn id="98" idx="5"/>
            </p:cNvCxnSpPr>
            <p:nvPr/>
          </p:nvCxnSpPr>
          <p:spPr bwMode="auto">
            <a:xfrm flipH="1" flipV="1">
              <a:off x="8542913" y="2734122"/>
              <a:ext cx="74144" cy="17468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466E284-06D6-7AB2-1547-05F1912743F4}"/>
                </a:ext>
              </a:extLst>
            </p:cNvPr>
            <p:cNvCxnSpPr>
              <a:cxnSpLocks/>
              <a:stCxn id="90" idx="7"/>
              <a:endCxn id="86" idx="3"/>
            </p:cNvCxnSpPr>
            <p:nvPr/>
          </p:nvCxnSpPr>
          <p:spPr bwMode="auto">
            <a:xfrm flipV="1">
              <a:off x="8823828" y="2905601"/>
              <a:ext cx="7878" cy="1587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CC187B3C-2CB6-CAE2-E35C-FB99446B973B}"/>
                </a:ext>
              </a:extLst>
            </p:cNvPr>
            <p:cNvSpPr/>
            <p:nvPr/>
          </p:nvSpPr>
          <p:spPr bwMode="auto">
            <a:xfrm>
              <a:off x="8955943" y="305128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1246ABB3-F9B4-75D1-592D-C387C6B4D38C}"/>
                </a:ext>
              </a:extLst>
            </p:cNvPr>
            <p:cNvCxnSpPr>
              <a:cxnSpLocks/>
              <a:stCxn id="90" idx="1"/>
              <a:endCxn id="132" idx="5"/>
            </p:cNvCxnSpPr>
            <p:nvPr/>
          </p:nvCxnSpPr>
          <p:spPr bwMode="auto">
            <a:xfrm flipH="1" flipV="1">
              <a:off x="8642051" y="2966644"/>
              <a:ext cx="131787" cy="977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08CB85A4-AFF6-ABC2-2880-848E37C8A893}"/>
                </a:ext>
              </a:extLst>
            </p:cNvPr>
            <p:cNvCxnSpPr>
              <a:cxnSpLocks/>
              <a:stCxn id="130" idx="7"/>
              <a:endCxn id="132" idx="3"/>
            </p:cNvCxnSpPr>
            <p:nvPr/>
          </p:nvCxnSpPr>
          <p:spPr bwMode="auto">
            <a:xfrm flipV="1">
              <a:off x="8494482" y="2966644"/>
              <a:ext cx="97579" cy="12138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4776A20D-17CF-1E8B-C6C2-94D9AF238EEA}"/>
                </a:ext>
              </a:extLst>
            </p:cNvPr>
            <p:cNvCxnSpPr>
              <a:cxnSpLocks/>
              <a:stCxn id="135" idx="1"/>
              <a:endCxn id="86" idx="5"/>
            </p:cNvCxnSpPr>
            <p:nvPr/>
          </p:nvCxnSpPr>
          <p:spPr bwMode="auto">
            <a:xfrm flipH="1" flipV="1">
              <a:off x="8881695" y="2905601"/>
              <a:ext cx="84602" cy="1556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C3C37E77-CC6D-C84A-147B-6B8D08C222FC}"/>
                </a:ext>
              </a:extLst>
            </p:cNvPr>
            <p:cNvSpPr/>
            <p:nvPr/>
          </p:nvSpPr>
          <p:spPr bwMode="auto">
            <a:xfrm>
              <a:off x="7440724" y="320950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6FD0AC8-9ADB-368B-7D05-9B1CB198F280}"/>
                </a:ext>
              </a:extLst>
            </p:cNvPr>
            <p:cNvSpPr/>
            <p:nvPr/>
          </p:nvSpPr>
          <p:spPr bwMode="auto">
            <a:xfrm>
              <a:off x="7416633" y="298991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B4C07CA-E77E-8A29-CB17-8DEEC0004A6C}"/>
                </a:ext>
              </a:extLst>
            </p:cNvPr>
            <p:cNvCxnSpPr>
              <a:cxnSpLocks/>
              <a:stCxn id="106" idx="3"/>
              <a:endCxn id="140" idx="7"/>
            </p:cNvCxnSpPr>
            <p:nvPr/>
          </p:nvCxnSpPr>
          <p:spPr bwMode="auto">
            <a:xfrm flipH="1">
              <a:off x="7476976" y="2784680"/>
              <a:ext cx="118529" cy="21515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3C65B63E-9227-C551-5E8E-DBC93DC9EFAE}"/>
                </a:ext>
              </a:extLst>
            </p:cNvPr>
            <p:cNvCxnSpPr>
              <a:cxnSpLocks/>
              <a:stCxn id="139" idx="0"/>
              <a:endCxn id="140" idx="4"/>
            </p:cNvCxnSpPr>
            <p:nvPr/>
          </p:nvCxnSpPr>
          <p:spPr bwMode="auto">
            <a:xfrm flipH="1" flipV="1">
              <a:off x="7451981" y="3057678"/>
              <a:ext cx="24091" cy="15182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6288390C-D5BB-F335-C5CB-861FC5ED5A59}"/>
                </a:ext>
              </a:extLst>
            </p:cNvPr>
            <p:cNvSpPr/>
            <p:nvPr/>
          </p:nvSpPr>
          <p:spPr bwMode="auto">
            <a:xfrm>
              <a:off x="7802997" y="319725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3C1274D4-34D1-C145-93D4-834A54F942B2}"/>
                </a:ext>
              </a:extLst>
            </p:cNvPr>
            <p:cNvCxnSpPr>
              <a:cxnSpLocks/>
              <a:stCxn id="109" idx="3"/>
              <a:endCxn id="139" idx="6"/>
            </p:cNvCxnSpPr>
            <p:nvPr/>
          </p:nvCxnSpPr>
          <p:spPr bwMode="auto">
            <a:xfrm flipH="1">
              <a:off x="7511420" y="3040704"/>
              <a:ext cx="315363" cy="20267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6F73F44-ACDE-3B27-F483-94F774CF9A19}"/>
                </a:ext>
              </a:extLst>
            </p:cNvPr>
            <p:cNvCxnSpPr>
              <a:cxnSpLocks/>
              <a:stCxn id="107" idx="5"/>
              <a:endCxn id="143" idx="0"/>
            </p:cNvCxnSpPr>
            <p:nvPr/>
          </p:nvCxnSpPr>
          <p:spPr bwMode="auto">
            <a:xfrm>
              <a:off x="7696702" y="3034406"/>
              <a:ext cx="141643" cy="16284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A53584A-A8D7-6E37-4A01-580835E21D7A}"/>
                </a:ext>
              </a:extLst>
            </p:cNvPr>
            <p:cNvCxnSpPr>
              <a:cxnSpLocks/>
              <a:stCxn id="110" idx="7"/>
              <a:endCxn id="97" idx="3"/>
            </p:cNvCxnSpPr>
            <p:nvPr/>
          </p:nvCxnSpPr>
          <p:spPr bwMode="auto">
            <a:xfrm flipV="1">
              <a:off x="8099551" y="2743415"/>
              <a:ext cx="198958" cy="40263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6A18FF6-3C6E-753A-C58B-E0DEDFF706E5}"/>
                </a:ext>
              </a:extLst>
            </p:cNvPr>
            <p:cNvCxnSpPr>
              <a:cxnSpLocks/>
              <a:stCxn id="126" idx="6"/>
              <a:endCxn id="84" idx="3"/>
            </p:cNvCxnSpPr>
            <p:nvPr/>
          </p:nvCxnSpPr>
          <p:spPr bwMode="auto">
            <a:xfrm flipV="1">
              <a:off x="8207011" y="2390185"/>
              <a:ext cx="296266" cy="1094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00DA8CE-B0A2-9C9C-848C-3F3EF3669AFB}"/>
                </a:ext>
              </a:extLst>
            </p:cNvPr>
            <p:cNvCxnSpPr>
              <a:cxnSpLocks/>
              <a:stCxn id="149" idx="5"/>
              <a:endCxn id="111" idx="2"/>
            </p:cNvCxnSpPr>
            <p:nvPr/>
          </p:nvCxnSpPr>
          <p:spPr bwMode="auto">
            <a:xfrm>
              <a:off x="7763415" y="2540212"/>
              <a:ext cx="337552" cy="30780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F08CBE34-658A-0A87-AE35-05EC0C8B3BC8}"/>
                </a:ext>
              </a:extLst>
            </p:cNvPr>
            <p:cNvSpPr/>
            <p:nvPr/>
          </p:nvSpPr>
          <p:spPr bwMode="auto">
            <a:xfrm>
              <a:off x="7703073" y="248237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0C948191-FE6A-900B-C5B8-78B70C2E8001}"/>
                </a:ext>
              </a:extLst>
            </p:cNvPr>
            <p:cNvCxnSpPr>
              <a:cxnSpLocks/>
              <a:stCxn id="106" idx="0"/>
              <a:endCxn id="149" idx="4"/>
            </p:cNvCxnSpPr>
            <p:nvPr/>
          </p:nvCxnSpPr>
          <p:spPr bwMode="auto">
            <a:xfrm flipV="1">
              <a:off x="7620499" y="2550135"/>
              <a:ext cx="117922" cy="17670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A15C17A-8937-BE4D-EE6B-2D03B401C810}"/>
                </a:ext>
              </a:extLst>
            </p:cNvPr>
            <p:cNvSpPr/>
            <p:nvPr/>
          </p:nvSpPr>
          <p:spPr bwMode="auto">
            <a:xfrm>
              <a:off x="8527726" y="319390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BD4264E0-8B86-87E2-865F-3D8279443351}"/>
                </a:ext>
              </a:extLst>
            </p:cNvPr>
            <p:cNvCxnSpPr>
              <a:cxnSpLocks/>
              <a:stCxn id="111" idx="3"/>
              <a:endCxn id="143" idx="7"/>
            </p:cNvCxnSpPr>
            <p:nvPr/>
          </p:nvCxnSpPr>
          <p:spPr bwMode="auto">
            <a:xfrm flipH="1">
              <a:off x="7863339" y="2871972"/>
              <a:ext cx="247981" cy="33520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3B23BCD4-B5B1-9CBB-5382-BA452CE4EA23}"/>
                </a:ext>
              </a:extLst>
            </p:cNvPr>
            <p:cNvSpPr/>
            <p:nvPr/>
          </p:nvSpPr>
          <p:spPr bwMode="auto">
            <a:xfrm>
              <a:off x="8873472" y="32081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848F8792-21CD-E572-5C79-0EC5B298EDFB}"/>
                </a:ext>
              </a:extLst>
            </p:cNvPr>
            <p:cNvCxnSpPr>
              <a:cxnSpLocks/>
              <a:stCxn id="86" idx="3"/>
              <a:endCxn id="151" idx="7"/>
            </p:cNvCxnSpPr>
            <p:nvPr/>
          </p:nvCxnSpPr>
          <p:spPr bwMode="auto">
            <a:xfrm flipH="1">
              <a:off x="8588069" y="2905601"/>
              <a:ext cx="243637" cy="29822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BA83FFA9-F2C9-D3AE-F7D3-35626877317D}"/>
                </a:ext>
              </a:extLst>
            </p:cNvPr>
            <p:cNvCxnSpPr>
              <a:cxnSpLocks/>
              <a:stCxn id="130" idx="5"/>
              <a:endCxn id="151" idx="1"/>
            </p:cNvCxnSpPr>
            <p:nvPr/>
          </p:nvCxnSpPr>
          <p:spPr bwMode="auto">
            <a:xfrm>
              <a:off x="8494482" y="3135943"/>
              <a:ext cx="43597" cy="6788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52551719-88BD-13EC-BEA0-E58F6643245C}"/>
                </a:ext>
              </a:extLst>
            </p:cNvPr>
            <p:cNvCxnSpPr>
              <a:cxnSpLocks/>
              <a:stCxn id="90" idx="5"/>
              <a:endCxn id="153" idx="1"/>
            </p:cNvCxnSpPr>
            <p:nvPr/>
          </p:nvCxnSpPr>
          <p:spPr bwMode="auto">
            <a:xfrm>
              <a:off x="8823828" y="3112281"/>
              <a:ext cx="59998" cy="10582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D2FCCAB-3CDA-CA83-9991-8A7E42C6F8CB}"/>
                </a:ext>
              </a:extLst>
            </p:cNvPr>
            <p:cNvCxnSpPr>
              <a:cxnSpLocks/>
              <a:stCxn id="135" idx="4"/>
              <a:endCxn id="153" idx="7"/>
            </p:cNvCxnSpPr>
            <p:nvPr/>
          </p:nvCxnSpPr>
          <p:spPr bwMode="auto">
            <a:xfrm flipH="1">
              <a:off x="8933815" y="3119048"/>
              <a:ext cx="57476" cy="990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164CD39-9961-349D-23E5-1BE063C6DD48}"/>
              </a:ext>
            </a:extLst>
          </p:cNvPr>
          <p:cNvSpPr txBox="1"/>
          <p:nvPr/>
        </p:nvSpPr>
        <p:spPr>
          <a:xfrm>
            <a:off x="1197672" y="6534404"/>
            <a:ext cx="17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System </a:t>
            </a:r>
            <a:r>
              <a:rPr lang="en-US" altLang="zh-CN" b="1" dirty="0" err="1"/>
              <a:t>impl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C16F70C0-0E75-0509-F112-A9BC22EDE1E9}"/>
              </a:ext>
            </a:extLst>
          </p:cNvPr>
          <p:cNvCxnSpPr>
            <a:cxnSpLocks/>
          </p:cNvCxnSpPr>
          <p:nvPr/>
        </p:nvCxnSpPr>
        <p:spPr>
          <a:xfrm>
            <a:off x="6811516" y="3860448"/>
            <a:ext cx="28051" cy="1585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9AA034C-ED81-4BA7-3475-DD010BE3BEFC}"/>
              </a:ext>
            </a:extLst>
          </p:cNvPr>
          <p:cNvCxnSpPr>
            <a:cxnSpLocks/>
            <a:stCxn id="163" idx="3"/>
            <a:endCxn id="168" idx="1"/>
          </p:cNvCxnSpPr>
          <p:nvPr/>
        </p:nvCxnSpPr>
        <p:spPr>
          <a:xfrm>
            <a:off x="9667298" y="4642149"/>
            <a:ext cx="347743" cy="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椭圆 21">
            <a:extLst>
              <a:ext uri="{FF2B5EF4-FFF2-40B4-BE49-F238E27FC236}">
                <a16:creationId xmlns:a16="http://schemas.microsoft.com/office/drawing/2014/main" id="{15DC944A-B0D0-5082-FC4B-CD694E1EFDCF}"/>
              </a:ext>
            </a:extLst>
          </p:cNvPr>
          <p:cNvSpPr/>
          <p:nvPr/>
        </p:nvSpPr>
        <p:spPr>
          <a:xfrm rot="5400000">
            <a:off x="7677563" y="3075692"/>
            <a:ext cx="989089" cy="1271215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" name="椭圆 21">
            <a:extLst>
              <a:ext uri="{FF2B5EF4-FFF2-40B4-BE49-F238E27FC236}">
                <a16:creationId xmlns:a16="http://schemas.microsoft.com/office/drawing/2014/main" id="{A720A6C4-6C21-8E21-62FF-4F40226498DC}"/>
              </a:ext>
            </a:extLst>
          </p:cNvPr>
          <p:cNvSpPr/>
          <p:nvPr/>
        </p:nvSpPr>
        <p:spPr>
          <a:xfrm rot="16200000" flipV="1">
            <a:off x="7720684" y="4886569"/>
            <a:ext cx="899225" cy="1271209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82C441A7-BEBF-7FFA-734F-379DB0FDDF22}"/>
              </a:ext>
            </a:extLst>
          </p:cNvPr>
          <p:cNvSpPr>
            <a:spLocks noChangeAspect="1"/>
          </p:cNvSpPr>
          <p:nvPr/>
        </p:nvSpPr>
        <p:spPr bwMode="gray">
          <a:xfrm>
            <a:off x="7811421" y="4211736"/>
            <a:ext cx="1855877" cy="860826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Inconsistencies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8EA7CAB-D663-318E-D27C-40DBB9E5C5D4}"/>
              </a:ext>
            </a:extLst>
          </p:cNvPr>
          <p:cNvSpPr/>
          <p:nvPr/>
        </p:nvSpPr>
        <p:spPr>
          <a:xfrm>
            <a:off x="6096628" y="4287009"/>
            <a:ext cx="1098058" cy="643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600" dirty="0"/>
              <a:t>Test cases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F6790C1-799B-E457-BAEC-5B14A90F2E66}"/>
              </a:ext>
            </a:extLst>
          </p:cNvPr>
          <p:cNvSpPr txBox="1"/>
          <p:nvPr/>
        </p:nvSpPr>
        <p:spPr>
          <a:xfrm>
            <a:off x="4150204" y="2876384"/>
            <a:ext cx="1598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Model checking</a:t>
            </a:r>
            <a:endParaRPr lang="zh-CN" altLang="en-US" sz="16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C8487EB-7D3D-DD40-A167-7A2FA715600C}"/>
              </a:ext>
            </a:extLst>
          </p:cNvPr>
          <p:cNvCxnSpPr>
            <a:cxnSpLocks/>
          </p:cNvCxnSpPr>
          <p:nvPr/>
        </p:nvCxnSpPr>
        <p:spPr>
          <a:xfrm>
            <a:off x="3771346" y="3216755"/>
            <a:ext cx="20960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2" descr="Gamepad icon - Free download on Iconfinder">
            <a:extLst>
              <a:ext uri="{FF2B5EF4-FFF2-40B4-BE49-F238E27FC236}">
                <a16:creationId xmlns:a16="http://schemas.microsoft.com/office/drawing/2014/main" id="{9EFD69EC-1461-D735-13B2-23899B68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28" y="5247884"/>
            <a:ext cx="1515202" cy="151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id="{BA06871E-639D-BFEB-DF6E-7D656314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15041" y="4357100"/>
            <a:ext cx="537984" cy="570363"/>
          </a:xfrm>
          <a:prstGeom prst="rect">
            <a:avLst/>
          </a:prstGeom>
        </p:spPr>
      </p:pic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192F1AC-3175-A0A2-F6DD-22BF868AABAA}"/>
              </a:ext>
            </a:extLst>
          </p:cNvPr>
          <p:cNvGrpSpPr/>
          <p:nvPr/>
        </p:nvGrpSpPr>
        <p:grpSpPr>
          <a:xfrm>
            <a:off x="6898324" y="4380582"/>
            <a:ext cx="451408" cy="551607"/>
            <a:chOff x="5241876" y="1984218"/>
            <a:chExt cx="390487" cy="449150"/>
          </a:xfrm>
        </p:grpSpPr>
        <p:sp>
          <p:nvSpPr>
            <p:cNvPr id="170" name="矩形: 折角 169">
              <a:extLst>
                <a:ext uri="{FF2B5EF4-FFF2-40B4-BE49-F238E27FC236}">
                  <a16:creationId xmlns:a16="http://schemas.microsoft.com/office/drawing/2014/main" id="{B6E2BC45-8078-CFCA-5D23-7BF97338855E}"/>
                </a:ext>
              </a:extLst>
            </p:cNvPr>
            <p:cNvSpPr/>
            <p:nvPr/>
          </p:nvSpPr>
          <p:spPr>
            <a:xfrm>
              <a:off x="5354499" y="2076762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>
                <a:cs typeface="Linux Biolinum" panose="02000503000000000000" pitchFamily="2" charset="0"/>
              </a:endParaRPr>
            </a:p>
          </p:txBody>
        </p:sp>
        <p:sp>
          <p:nvSpPr>
            <p:cNvPr id="171" name="矩形: 折角 170">
              <a:extLst>
                <a:ext uri="{FF2B5EF4-FFF2-40B4-BE49-F238E27FC236}">
                  <a16:creationId xmlns:a16="http://schemas.microsoft.com/office/drawing/2014/main" id="{9AE56822-8F4F-49B5-B71C-8A4FF168FE0D}"/>
                </a:ext>
              </a:extLst>
            </p:cNvPr>
            <p:cNvSpPr/>
            <p:nvPr/>
          </p:nvSpPr>
          <p:spPr>
            <a:xfrm>
              <a:off x="5307733" y="2034349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>
                <a:cs typeface="Linux Biolinum" panose="02000503000000000000" pitchFamily="2" charset="0"/>
              </a:endParaRPr>
            </a:p>
          </p:txBody>
        </p:sp>
        <p:sp>
          <p:nvSpPr>
            <p:cNvPr id="172" name="矩形: 折角 171">
              <a:extLst>
                <a:ext uri="{FF2B5EF4-FFF2-40B4-BE49-F238E27FC236}">
                  <a16:creationId xmlns:a16="http://schemas.microsoft.com/office/drawing/2014/main" id="{9097BD8F-45CB-067A-BE86-D477E6975275}"/>
                </a:ext>
              </a:extLst>
            </p:cNvPr>
            <p:cNvSpPr/>
            <p:nvPr/>
          </p:nvSpPr>
          <p:spPr>
            <a:xfrm>
              <a:off x="5241876" y="1984218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 dirty="0">
                <a:cs typeface="Linux Biolinum" panose="02000503000000000000" pitchFamily="2" charset="0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767D2C4E-4460-2007-1A06-29B751A17FC4}"/>
                </a:ext>
              </a:extLst>
            </p:cNvPr>
            <p:cNvGrpSpPr/>
            <p:nvPr/>
          </p:nvGrpSpPr>
          <p:grpSpPr>
            <a:xfrm>
              <a:off x="5321060" y="2025810"/>
              <a:ext cx="125026" cy="271382"/>
              <a:chOff x="1297999" y="3285438"/>
              <a:chExt cx="367224" cy="893615"/>
            </a:xfrm>
          </p:grpSpPr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539E5156-9E4D-4964-A32A-50348DA387F7}"/>
                  </a:ext>
                </a:extLst>
              </p:cNvPr>
              <p:cNvSpPr/>
              <p:nvPr/>
            </p:nvSpPr>
            <p:spPr bwMode="auto">
              <a:xfrm>
                <a:off x="1411938" y="3285438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BB935BDD-1372-B337-42D7-DBF026527063}"/>
                  </a:ext>
                </a:extLst>
              </p:cNvPr>
              <p:cNvSpPr/>
              <p:nvPr/>
            </p:nvSpPr>
            <p:spPr bwMode="auto">
              <a:xfrm>
                <a:off x="1451215" y="3741196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9315455D-C27A-96D2-9F13-05ACA8EA9F09}"/>
                  </a:ext>
                </a:extLst>
              </p:cNvPr>
              <p:cNvSpPr/>
              <p:nvPr/>
            </p:nvSpPr>
            <p:spPr bwMode="auto">
              <a:xfrm>
                <a:off x="1593887" y="3979712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dirty="0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3E5BD73C-0621-54BE-AF14-3410C629199A}"/>
                  </a:ext>
                </a:extLst>
              </p:cNvPr>
              <p:cNvCxnSpPr>
                <a:cxnSpLocks/>
                <a:stCxn id="176" idx="0"/>
                <a:endCxn id="175" idx="4"/>
              </p:cNvCxnSpPr>
              <p:nvPr/>
            </p:nvCxnSpPr>
            <p:spPr bwMode="auto">
              <a:xfrm flipH="1" flipV="1">
                <a:off x="1486883" y="3806184"/>
                <a:ext cx="142672" cy="173529"/>
              </a:xfrm>
              <a:prstGeom prst="lin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D0546DC1-E134-B7EC-EBA6-5DC96972127C}"/>
                  </a:ext>
                </a:extLst>
              </p:cNvPr>
              <p:cNvSpPr/>
              <p:nvPr/>
            </p:nvSpPr>
            <p:spPr bwMode="auto">
              <a:xfrm>
                <a:off x="1434682" y="4114064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B4923DB9-0EA7-2F8F-0179-C915F7BE96C3}"/>
                  </a:ext>
                </a:extLst>
              </p:cNvPr>
              <p:cNvCxnSpPr>
                <a:cxnSpLocks/>
                <a:stCxn id="176" idx="2"/>
                <a:endCxn id="178" idx="0"/>
              </p:cNvCxnSpPr>
              <p:nvPr/>
            </p:nvCxnSpPr>
            <p:spPr bwMode="auto">
              <a:xfrm flipH="1">
                <a:off x="1470349" y="4012207"/>
                <a:ext cx="123538" cy="10185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C91831C1-01FB-7508-73D7-D7433DBC6861}"/>
                  </a:ext>
                </a:extLst>
              </p:cNvPr>
              <p:cNvSpPr/>
              <p:nvPr/>
            </p:nvSpPr>
            <p:spPr bwMode="auto">
              <a:xfrm>
                <a:off x="1297999" y="3530368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A7DD0C4F-3A8E-EA12-BA8C-86A64A9EFDA9}"/>
                  </a:ext>
                </a:extLst>
              </p:cNvPr>
              <p:cNvCxnSpPr>
                <a:cxnSpLocks/>
                <a:stCxn id="180" idx="0"/>
                <a:endCxn id="174" idx="3"/>
              </p:cNvCxnSpPr>
              <p:nvPr/>
            </p:nvCxnSpPr>
            <p:spPr bwMode="auto">
              <a:xfrm flipV="1">
                <a:off x="1333667" y="3340909"/>
                <a:ext cx="88717" cy="18945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D7005A6D-48EF-775A-342E-FF9ED599C822}"/>
                  </a:ext>
                </a:extLst>
              </p:cNvPr>
              <p:cNvCxnSpPr>
                <a:cxnSpLocks/>
                <a:stCxn id="175" idx="1"/>
                <a:endCxn id="180" idx="5"/>
              </p:cNvCxnSpPr>
              <p:nvPr/>
            </p:nvCxnSpPr>
            <p:spPr bwMode="auto">
              <a:xfrm flipH="1" flipV="1">
                <a:off x="1358888" y="3585840"/>
                <a:ext cx="102774" cy="164873"/>
              </a:xfrm>
              <a:prstGeom prst="lin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072D48F-3B0B-7FA6-AC63-05BD59A4A09C}"/>
              </a:ext>
            </a:extLst>
          </p:cNvPr>
          <p:cNvSpPr txBox="1"/>
          <p:nvPr/>
        </p:nvSpPr>
        <p:spPr>
          <a:xfrm>
            <a:off x="5559683" y="2282826"/>
            <a:ext cx="23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/>
            </a:lvl1pPr>
          </a:lstStyle>
          <a:p>
            <a:r>
              <a:rPr lang="en-US" altLang="zh-CN" dirty="0"/>
              <a:t>Abstract state graph</a:t>
            </a:r>
            <a:endParaRPr lang="zh-CN" altLang="en-US" dirty="0"/>
          </a:p>
        </p:txBody>
      </p:sp>
      <p:pic>
        <p:nvPicPr>
          <p:cNvPr id="184" name="Picture 2" descr="Writing Icons &amp; Symbols">
            <a:extLst>
              <a:ext uri="{FF2B5EF4-FFF2-40B4-BE49-F238E27FC236}">
                <a16:creationId xmlns:a16="http://schemas.microsoft.com/office/drawing/2014/main" id="{A81791C4-02F2-C947-CE44-2BF7695D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02" y="4544993"/>
            <a:ext cx="358452" cy="35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文本框 184">
            <a:extLst>
              <a:ext uri="{FF2B5EF4-FFF2-40B4-BE49-F238E27FC236}">
                <a16:creationId xmlns:a16="http://schemas.microsoft.com/office/drawing/2014/main" id="{80FCEC6A-6B9E-FB6B-6DF8-DFCF50E78D3C}"/>
              </a:ext>
            </a:extLst>
          </p:cNvPr>
          <p:cNvSpPr txBox="1"/>
          <p:nvPr/>
        </p:nvSpPr>
        <p:spPr>
          <a:xfrm>
            <a:off x="4078604" y="5276546"/>
            <a:ext cx="192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Can I execute?</a:t>
            </a:r>
            <a:endParaRPr lang="zh-CN" altLang="en-US" sz="1600" dirty="0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DDCF2D49-5531-8146-5C98-BF828421E9EC}"/>
              </a:ext>
            </a:extLst>
          </p:cNvPr>
          <p:cNvGrpSpPr/>
          <p:nvPr/>
        </p:nvGrpSpPr>
        <p:grpSpPr>
          <a:xfrm>
            <a:off x="3049152" y="5549280"/>
            <a:ext cx="2921821" cy="64850"/>
            <a:chOff x="4914051" y="3549365"/>
            <a:chExt cx="3086872" cy="42503"/>
          </a:xfrm>
        </p:grpSpPr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E0575243-716F-D028-7731-2D2A4BA4873C}"/>
                </a:ext>
              </a:extLst>
            </p:cNvPr>
            <p:cNvCxnSpPr>
              <a:cxnSpLocks/>
            </p:cNvCxnSpPr>
            <p:nvPr/>
          </p:nvCxnSpPr>
          <p:spPr>
            <a:xfrm>
              <a:off x="4914051" y="3590973"/>
              <a:ext cx="3086872" cy="895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直角三角形 187">
              <a:extLst>
                <a:ext uri="{FF2B5EF4-FFF2-40B4-BE49-F238E27FC236}">
                  <a16:creationId xmlns:a16="http://schemas.microsoft.com/office/drawing/2014/main" id="{B17C3311-512D-5EFF-34B6-8A5B791856E5}"/>
                </a:ext>
              </a:extLst>
            </p:cNvPr>
            <p:cNvSpPr/>
            <p:nvPr/>
          </p:nvSpPr>
          <p:spPr>
            <a:xfrm>
              <a:off x="7869108" y="3549365"/>
              <a:ext cx="131815" cy="37704"/>
            </a:xfrm>
            <a:prstGeom prst="rt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8BCE1061-7E37-905A-838C-B846F28B682B}"/>
              </a:ext>
            </a:extLst>
          </p:cNvPr>
          <p:cNvGrpSpPr/>
          <p:nvPr/>
        </p:nvGrpSpPr>
        <p:grpSpPr>
          <a:xfrm flipH="1" flipV="1">
            <a:off x="3060406" y="5678758"/>
            <a:ext cx="2914336" cy="64258"/>
            <a:chOff x="4921960" y="3549754"/>
            <a:chExt cx="3078963" cy="42114"/>
          </a:xfrm>
        </p:grpSpPr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16093474-851D-3AF2-09B0-F591B7A19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960" y="3591868"/>
              <a:ext cx="3078963" cy="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直角三角形 190">
              <a:extLst>
                <a:ext uri="{FF2B5EF4-FFF2-40B4-BE49-F238E27FC236}">
                  <a16:creationId xmlns:a16="http://schemas.microsoft.com/office/drawing/2014/main" id="{2B2901FB-71D9-0D9B-D2E1-896761ADB659}"/>
                </a:ext>
              </a:extLst>
            </p:cNvPr>
            <p:cNvSpPr/>
            <p:nvPr/>
          </p:nvSpPr>
          <p:spPr>
            <a:xfrm>
              <a:off x="7871747" y="3549754"/>
              <a:ext cx="127373" cy="41748"/>
            </a:xfrm>
            <a:prstGeom prst="rt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C5912567-F9DA-6A29-02DF-6E041F83E95B}"/>
              </a:ext>
            </a:extLst>
          </p:cNvPr>
          <p:cNvSpPr txBox="1"/>
          <p:nvPr/>
        </p:nvSpPr>
        <p:spPr>
          <a:xfrm>
            <a:off x="4078603" y="5633233"/>
            <a:ext cx="192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Yes!</a:t>
            </a:r>
            <a:endParaRPr lang="zh-CN" altLang="en-US" sz="1600" dirty="0"/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41662843-A007-8C74-6132-96BD22BDC1AF}"/>
              </a:ext>
            </a:extLst>
          </p:cNvPr>
          <p:cNvCxnSpPr>
            <a:cxnSpLocks/>
          </p:cNvCxnSpPr>
          <p:nvPr/>
        </p:nvCxnSpPr>
        <p:spPr>
          <a:xfrm>
            <a:off x="2681472" y="6265039"/>
            <a:ext cx="3319327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93A1E64-24DB-FD33-7FB7-E5B92EEA34A9}"/>
              </a:ext>
            </a:extLst>
          </p:cNvPr>
          <p:cNvSpPr txBox="1"/>
          <p:nvPr/>
        </p:nvSpPr>
        <p:spPr>
          <a:xfrm>
            <a:off x="3705409" y="6261235"/>
            <a:ext cx="2530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Report current state</a:t>
            </a:r>
            <a:endParaRPr lang="zh-CN" altLang="en-US" sz="16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47A08C7C-F249-0990-B32B-959708424801}"/>
              </a:ext>
            </a:extLst>
          </p:cNvPr>
          <p:cNvCxnSpPr>
            <a:cxnSpLocks/>
          </p:cNvCxnSpPr>
          <p:nvPr/>
        </p:nvCxnSpPr>
        <p:spPr>
          <a:xfrm flipV="1">
            <a:off x="2088364" y="4193472"/>
            <a:ext cx="0" cy="43420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7A9DBC2-59BF-1BFF-3C81-1BB2A7018835}"/>
              </a:ext>
            </a:extLst>
          </p:cNvPr>
          <p:cNvSpPr txBox="1"/>
          <p:nvPr/>
        </p:nvSpPr>
        <p:spPr>
          <a:xfrm>
            <a:off x="2134734" y="4229051"/>
            <a:ext cx="1809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Mapping</a:t>
            </a:r>
            <a:endParaRPr lang="zh-CN" altLang="en-US" sz="1600" dirty="0"/>
          </a:p>
        </p:txBody>
      </p:sp>
      <p:sp>
        <p:nvSpPr>
          <p:cNvPr id="197" name="对话气泡: 圆角矩形 196">
            <a:extLst>
              <a:ext uri="{FF2B5EF4-FFF2-40B4-BE49-F238E27FC236}">
                <a16:creationId xmlns:a16="http://schemas.microsoft.com/office/drawing/2014/main" id="{07CCC2DF-4A50-ABA9-FA32-33F0255D8C29}"/>
              </a:ext>
            </a:extLst>
          </p:cNvPr>
          <p:cNvSpPr/>
          <p:nvPr/>
        </p:nvSpPr>
        <p:spPr bwMode="gray">
          <a:xfrm>
            <a:off x="9592876" y="2992148"/>
            <a:ext cx="2392311" cy="1004381"/>
          </a:xfrm>
          <a:prstGeom prst="wedgeRoundRectCallout">
            <a:avLst>
              <a:gd name="adj1" fmla="val -23222"/>
              <a:gd name="adj2" fmla="val 78009"/>
              <a:gd name="adj3" fmla="val 1666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Incorrect state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Unexpected action</a:t>
            </a:r>
          </a:p>
          <a:p>
            <a:pPr marL="180000" indent="-144000"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Missing action</a:t>
            </a:r>
          </a:p>
        </p:txBody>
      </p:sp>
      <p:sp>
        <p:nvSpPr>
          <p:cNvPr id="198" name="内容占位符 1">
            <a:extLst>
              <a:ext uri="{FF2B5EF4-FFF2-40B4-BE49-F238E27FC236}">
                <a16:creationId xmlns:a16="http://schemas.microsoft.com/office/drawing/2014/main" id="{DE1E6714-C18A-DCAE-13E0-B91856AE8030}"/>
              </a:ext>
            </a:extLst>
          </p:cNvPr>
          <p:cNvSpPr txBox="1">
            <a:spLocks/>
          </p:cNvSpPr>
          <p:nvPr/>
        </p:nvSpPr>
        <p:spPr>
          <a:xfrm>
            <a:off x="7863989" y="6274028"/>
            <a:ext cx="41359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lato" panose="020F0502020204030203" pitchFamily="34" charset="0"/>
              <a:buChar char="−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Wang et al. </a:t>
            </a:r>
            <a:r>
              <a:rPr lang="en-US" altLang="zh-C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Checking Guided Testing for Distributed Systems.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EuroSys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6E10DA04-F165-DF02-8727-2AA7F74B30B6}"/>
                  </a:ext>
                </a:extLst>
              </p:cNvPr>
              <p:cNvSpPr txBox="1"/>
              <p:nvPr/>
            </p:nvSpPr>
            <p:spPr>
              <a:xfrm>
                <a:off x="215636" y="2585567"/>
                <a:ext cx="3745456" cy="16004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VARIABLE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en-US" altLang="zh-CN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term, </a:t>
                </a:r>
                <a:r>
                  <a:rPr lang="en-US" altLang="zh-CN" sz="1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msgs</a:t>
                </a:r>
                <a:r>
                  <a:rPr lang="en-US" altLang="zh-CN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𝐵𝑒𝑐𝑜𝑚𝑒𝐿𝑒𝑎𝑑𝑒𝑟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′=[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EXCEPT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𝐿𝑒𝑎𝑑𝑒𝑟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…</a:t>
                </a:r>
              </a:p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𝑁𝑒𝑥𝑡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 ∨ ∃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𝑆𝑒𝑟𝑣𝑒𝑟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𝐵𝑒𝑐𝑜𝑚𝑒𝐿𝑒𝑎𝑑𝑒𝑟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 …</m:t>
                    </m:r>
                  </m:oMath>
                </a14:m>
                <a:endParaRPr lang="en-US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6E10DA04-F165-DF02-8727-2AA7F74B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6" y="2585567"/>
                <a:ext cx="3745456" cy="1600438"/>
              </a:xfrm>
              <a:prstGeom prst="rect">
                <a:avLst/>
              </a:prstGeom>
              <a:blipFill>
                <a:blip r:embed="rId6"/>
                <a:stretch>
                  <a:fillRect l="-324" t="-755"/>
                </a:stretch>
              </a:blip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0BBA393D-E1BE-5C68-6F7D-25A6F52FD48B}"/>
              </a:ext>
            </a:extLst>
          </p:cNvPr>
          <p:cNvSpPr txBox="1"/>
          <p:nvPr/>
        </p:nvSpPr>
        <p:spPr>
          <a:xfrm>
            <a:off x="779497" y="2241780"/>
            <a:ext cx="2555217" cy="329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TLA+ spec.</a:t>
            </a:r>
          </a:p>
        </p:txBody>
      </p:sp>
    </p:spTree>
    <p:extLst>
      <p:ext uri="{BB962C8B-B14F-4D97-AF65-F5344CB8AC3E}">
        <p14:creationId xmlns:p14="http://schemas.microsoft.com/office/powerpoint/2010/main" val="3069079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2" grpId="0"/>
      <p:bldP spid="194" grpId="0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5653D1-C2B9-EDF4-9444-97EFB8CF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 err="1"/>
              <a:t>Mocket</a:t>
            </a:r>
            <a:r>
              <a:rPr lang="en-US" altLang="zh-CN" dirty="0"/>
              <a:t> needs to re-run the entire testing process for the evolved system to verify its correctness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B22BFD-43FB-A8E8-E039-E84A9B04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MCGT is Inefficient During System Evolution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7E9414-0F0F-32D2-D022-8D49EBE406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06" y="2934794"/>
            <a:ext cx="3314247" cy="2616671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CB7BA0A-3207-82A8-4F8D-CBAB375AAE90}"/>
              </a:ext>
            </a:extLst>
          </p:cNvPr>
          <p:cNvSpPr/>
          <p:nvPr/>
        </p:nvSpPr>
        <p:spPr>
          <a:xfrm>
            <a:off x="9803008" y="4098602"/>
            <a:ext cx="1772228" cy="850985"/>
          </a:xfrm>
          <a:custGeom>
            <a:avLst/>
            <a:gdLst>
              <a:gd name="connsiteX0" fmla="*/ 0 w 999380"/>
              <a:gd name="connsiteY0" fmla="*/ 0 h 999380"/>
              <a:gd name="connsiteX1" fmla="*/ 999380 w 999380"/>
              <a:gd name="connsiteY1" fmla="*/ 0 h 999380"/>
              <a:gd name="connsiteX2" fmla="*/ 999380 w 999380"/>
              <a:gd name="connsiteY2" fmla="*/ 999380 h 999380"/>
              <a:gd name="connsiteX3" fmla="*/ 0 w 999380"/>
              <a:gd name="connsiteY3" fmla="*/ 999380 h 999380"/>
              <a:gd name="connsiteX4" fmla="*/ 0 w 999380"/>
              <a:gd name="connsiteY4" fmla="*/ 0 h 9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80" h="999380">
                <a:moveTo>
                  <a:pt x="0" y="0"/>
                </a:moveTo>
                <a:lnTo>
                  <a:pt x="999380" y="0"/>
                </a:lnTo>
                <a:lnTo>
                  <a:pt x="999380" y="999380"/>
                </a:lnTo>
                <a:lnTo>
                  <a:pt x="0" y="9993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ea typeface="微软雅黑" panose="020B0503020204020204" pitchFamily="34" charset="-122"/>
              </a:rPr>
              <a:t>Execute all test cases </a:t>
            </a:r>
            <a:r>
              <a:rPr lang="en-US" altLang="zh-CN" sz="1800" b="1" i="1" kern="1200" dirty="0">
                <a:solidFill>
                  <a:schemeClr val="tx1"/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800" b="1" i="1" kern="1200" dirty="0">
                <a:solidFill>
                  <a:srgbClr val="FF0000"/>
                </a:solidFill>
                <a:ea typeface="微软雅黑" panose="020B0503020204020204" pitchFamily="34" charset="-122"/>
              </a:rPr>
              <a:t>in weeks</a:t>
            </a:r>
            <a:r>
              <a:rPr lang="en-US" altLang="zh-CN" sz="1800" b="1" i="1" kern="120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箭头: 环形 5">
            <a:extLst>
              <a:ext uri="{FF2B5EF4-FFF2-40B4-BE49-F238E27FC236}">
                <a16:creationId xmlns:a16="http://schemas.microsoft.com/office/drawing/2014/main" id="{23F03456-FE2F-2710-2076-3CEE0565A4F1}"/>
              </a:ext>
            </a:extLst>
          </p:cNvPr>
          <p:cNvSpPr/>
          <p:nvPr/>
        </p:nvSpPr>
        <p:spPr>
          <a:xfrm>
            <a:off x="7364650" y="2662299"/>
            <a:ext cx="3068376" cy="3193478"/>
          </a:xfrm>
          <a:prstGeom prst="circularArrow">
            <a:avLst>
              <a:gd name="adj1" fmla="val 5196"/>
              <a:gd name="adj2" fmla="val 306523"/>
              <a:gd name="adj3" fmla="val 21294391"/>
              <a:gd name="adj4" fmla="val 19897277"/>
              <a:gd name="adj5" fmla="val 6062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2BEDA66-7A94-C47C-8A6D-E66A459F2E9E}"/>
              </a:ext>
            </a:extLst>
          </p:cNvPr>
          <p:cNvSpPr/>
          <p:nvPr/>
        </p:nvSpPr>
        <p:spPr>
          <a:xfrm>
            <a:off x="8174917" y="4925409"/>
            <a:ext cx="1579528" cy="850985"/>
          </a:xfrm>
          <a:custGeom>
            <a:avLst/>
            <a:gdLst>
              <a:gd name="connsiteX0" fmla="*/ 0 w 999380"/>
              <a:gd name="connsiteY0" fmla="*/ 0 h 999380"/>
              <a:gd name="connsiteX1" fmla="*/ 999380 w 999380"/>
              <a:gd name="connsiteY1" fmla="*/ 0 h 999380"/>
              <a:gd name="connsiteX2" fmla="*/ 999380 w 999380"/>
              <a:gd name="connsiteY2" fmla="*/ 999380 h 999380"/>
              <a:gd name="connsiteX3" fmla="*/ 0 w 999380"/>
              <a:gd name="connsiteY3" fmla="*/ 999380 h 999380"/>
              <a:gd name="connsiteX4" fmla="*/ 0 w 999380"/>
              <a:gd name="connsiteY4" fmla="*/ 0 h 9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80" h="999380">
                <a:moveTo>
                  <a:pt x="0" y="0"/>
                </a:moveTo>
                <a:lnTo>
                  <a:pt x="999380" y="0"/>
                </a:lnTo>
                <a:lnTo>
                  <a:pt x="999380" y="999380"/>
                </a:lnTo>
                <a:lnTo>
                  <a:pt x="0" y="9993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ea typeface="微软雅黑" panose="020B0503020204020204" pitchFamily="34" charset="-122"/>
              </a:rPr>
              <a:t>Detect bugs</a:t>
            </a:r>
            <a:endParaRPr lang="zh-CN" altLang="en-US" sz="1800" b="1" kern="1200" dirty="0">
              <a:ea typeface="微软雅黑" panose="020B0503020204020204" pitchFamily="34" charset="-122"/>
            </a:endParaRPr>
          </a:p>
        </p:txBody>
      </p:sp>
      <p:sp>
        <p:nvSpPr>
          <p:cNvPr id="8" name="箭头: 环形 7">
            <a:extLst>
              <a:ext uri="{FF2B5EF4-FFF2-40B4-BE49-F238E27FC236}">
                <a16:creationId xmlns:a16="http://schemas.microsoft.com/office/drawing/2014/main" id="{7A33DC36-C206-BD32-AF55-9486ECF90E56}"/>
              </a:ext>
            </a:extLst>
          </p:cNvPr>
          <p:cNvSpPr/>
          <p:nvPr/>
        </p:nvSpPr>
        <p:spPr>
          <a:xfrm>
            <a:off x="7364650" y="2662299"/>
            <a:ext cx="3068376" cy="2925220"/>
          </a:xfrm>
          <a:prstGeom prst="circularArrow">
            <a:avLst>
              <a:gd name="adj1" fmla="val 5196"/>
              <a:gd name="adj2" fmla="val 335631"/>
              <a:gd name="adj3" fmla="val 3144694"/>
              <a:gd name="adj4" fmla="val 1904812"/>
              <a:gd name="adj5" fmla="val 6062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DA5D0C9-5FA3-1166-1E4E-108276B44199}"/>
              </a:ext>
            </a:extLst>
          </p:cNvPr>
          <p:cNvSpPr/>
          <p:nvPr/>
        </p:nvSpPr>
        <p:spPr>
          <a:xfrm>
            <a:off x="6671756" y="4101738"/>
            <a:ext cx="1385786" cy="850985"/>
          </a:xfrm>
          <a:custGeom>
            <a:avLst/>
            <a:gdLst>
              <a:gd name="connsiteX0" fmla="*/ 0 w 1763367"/>
              <a:gd name="connsiteY0" fmla="*/ 0 h 999380"/>
              <a:gd name="connsiteX1" fmla="*/ 1763367 w 1763367"/>
              <a:gd name="connsiteY1" fmla="*/ 0 h 999380"/>
              <a:gd name="connsiteX2" fmla="*/ 1763367 w 1763367"/>
              <a:gd name="connsiteY2" fmla="*/ 999380 h 999380"/>
              <a:gd name="connsiteX3" fmla="*/ 0 w 1763367"/>
              <a:gd name="connsiteY3" fmla="*/ 999380 h 999380"/>
              <a:gd name="connsiteX4" fmla="*/ 0 w 1763367"/>
              <a:gd name="connsiteY4" fmla="*/ 0 h 9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3367" h="999380">
                <a:moveTo>
                  <a:pt x="0" y="0"/>
                </a:moveTo>
                <a:lnTo>
                  <a:pt x="1763367" y="0"/>
                </a:lnTo>
                <a:lnTo>
                  <a:pt x="1763367" y="999380"/>
                </a:lnTo>
                <a:lnTo>
                  <a:pt x="0" y="9993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ea typeface="微软雅黑" panose="020B0503020204020204" pitchFamily="34" charset="-122"/>
              </a:rPr>
              <a:t>Modify spec. or </a:t>
            </a:r>
            <a:r>
              <a:rPr lang="en-US" altLang="zh-CN" sz="1800" b="1" kern="1200" dirty="0" err="1">
                <a:ea typeface="微软雅黑" panose="020B0503020204020204" pitchFamily="34" charset="-122"/>
              </a:rPr>
              <a:t>impl</a:t>
            </a:r>
            <a:r>
              <a:rPr lang="en-US" altLang="zh-CN" sz="1800" b="1" kern="1200" dirty="0">
                <a:ea typeface="微软雅黑" panose="020B0503020204020204" pitchFamily="34" charset="-122"/>
              </a:rPr>
              <a:t>.</a:t>
            </a:r>
            <a:endParaRPr lang="zh-CN" altLang="en-US" sz="1800" b="1" kern="1200" dirty="0">
              <a:ea typeface="微软雅黑" panose="020B0503020204020204" pitchFamily="34" charset="-122"/>
            </a:endParaRPr>
          </a:p>
        </p:txBody>
      </p:sp>
      <p:sp>
        <p:nvSpPr>
          <p:cNvPr id="10" name="箭头: 环形 9">
            <a:extLst>
              <a:ext uri="{FF2B5EF4-FFF2-40B4-BE49-F238E27FC236}">
                <a16:creationId xmlns:a16="http://schemas.microsoft.com/office/drawing/2014/main" id="{8B271B13-25B0-01CE-BB0A-4E7A6BEFBF79}"/>
              </a:ext>
            </a:extLst>
          </p:cNvPr>
          <p:cNvSpPr/>
          <p:nvPr/>
        </p:nvSpPr>
        <p:spPr>
          <a:xfrm>
            <a:off x="7364650" y="2662299"/>
            <a:ext cx="3068376" cy="2925220"/>
          </a:xfrm>
          <a:prstGeom prst="circularArrow">
            <a:avLst>
              <a:gd name="adj1" fmla="val 5196"/>
              <a:gd name="adj2" fmla="val 725225"/>
              <a:gd name="adj3" fmla="val 8212030"/>
              <a:gd name="adj4" fmla="val 7053324"/>
              <a:gd name="adj5" fmla="val 6062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7F0BAC7-3FBF-D58D-FE6D-63707F3A707B}"/>
              </a:ext>
            </a:extLst>
          </p:cNvPr>
          <p:cNvSpPr/>
          <p:nvPr/>
        </p:nvSpPr>
        <p:spPr>
          <a:xfrm>
            <a:off x="7020365" y="2861259"/>
            <a:ext cx="1936009" cy="850985"/>
          </a:xfrm>
          <a:custGeom>
            <a:avLst/>
            <a:gdLst>
              <a:gd name="connsiteX0" fmla="*/ 0 w 999380"/>
              <a:gd name="connsiteY0" fmla="*/ 0 h 999380"/>
              <a:gd name="connsiteX1" fmla="*/ 999380 w 999380"/>
              <a:gd name="connsiteY1" fmla="*/ 0 h 999380"/>
              <a:gd name="connsiteX2" fmla="*/ 999380 w 999380"/>
              <a:gd name="connsiteY2" fmla="*/ 999380 h 999380"/>
              <a:gd name="connsiteX3" fmla="*/ 0 w 999380"/>
              <a:gd name="connsiteY3" fmla="*/ 999380 h 999380"/>
              <a:gd name="connsiteX4" fmla="*/ 0 w 999380"/>
              <a:gd name="connsiteY4" fmla="*/ 0 h 9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80" h="999380">
                <a:moveTo>
                  <a:pt x="0" y="0"/>
                </a:moveTo>
                <a:lnTo>
                  <a:pt x="999380" y="0"/>
                </a:lnTo>
                <a:lnTo>
                  <a:pt x="999380" y="999380"/>
                </a:lnTo>
                <a:lnTo>
                  <a:pt x="0" y="9993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ea typeface="微软雅黑" panose="020B0503020204020204" pitchFamily="34" charset="-122"/>
              </a:rPr>
              <a:t>Generate abstract state graph</a:t>
            </a:r>
            <a:endParaRPr lang="zh-CN" altLang="en-US" sz="1800" b="1" kern="1200" dirty="0">
              <a:ea typeface="微软雅黑" panose="020B0503020204020204" pitchFamily="34" charset="-122"/>
            </a:endParaRPr>
          </a:p>
        </p:txBody>
      </p:sp>
      <p:sp>
        <p:nvSpPr>
          <p:cNvPr id="12" name="箭头: 环形 11">
            <a:extLst>
              <a:ext uri="{FF2B5EF4-FFF2-40B4-BE49-F238E27FC236}">
                <a16:creationId xmlns:a16="http://schemas.microsoft.com/office/drawing/2014/main" id="{6B34987D-B1D6-7CB4-3DA9-92D932494D8D}"/>
              </a:ext>
            </a:extLst>
          </p:cNvPr>
          <p:cNvSpPr/>
          <p:nvPr/>
        </p:nvSpPr>
        <p:spPr>
          <a:xfrm>
            <a:off x="7364650" y="2662299"/>
            <a:ext cx="3068376" cy="3193478"/>
          </a:xfrm>
          <a:prstGeom prst="circularArrow">
            <a:avLst>
              <a:gd name="adj1" fmla="val 5196"/>
              <a:gd name="adj2" fmla="val 335631"/>
              <a:gd name="adj3" fmla="val 12299137"/>
              <a:gd name="adj4" fmla="val 10937459"/>
              <a:gd name="adj5" fmla="val 6062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34C4B3F-6827-4BF1-4558-B9EBE3B710F5}"/>
              </a:ext>
            </a:extLst>
          </p:cNvPr>
          <p:cNvSpPr/>
          <p:nvPr/>
        </p:nvSpPr>
        <p:spPr>
          <a:xfrm>
            <a:off x="9328255" y="2888732"/>
            <a:ext cx="1104771" cy="850985"/>
          </a:xfrm>
          <a:custGeom>
            <a:avLst/>
            <a:gdLst>
              <a:gd name="connsiteX0" fmla="*/ 0 w 999380"/>
              <a:gd name="connsiteY0" fmla="*/ 0 h 999380"/>
              <a:gd name="connsiteX1" fmla="*/ 999380 w 999380"/>
              <a:gd name="connsiteY1" fmla="*/ 0 h 999380"/>
              <a:gd name="connsiteX2" fmla="*/ 999380 w 999380"/>
              <a:gd name="connsiteY2" fmla="*/ 999380 h 999380"/>
              <a:gd name="connsiteX3" fmla="*/ 0 w 999380"/>
              <a:gd name="connsiteY3" fmla="*/ 999380 h 999380"/>
              <a:gd name="connsiteX4" fmla="*/ 0 w 999380"/>
              <a:gd name="connsiteY4" fmla="*/ 0 h 9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80" h="999380">
                <a:moveTo>
                  <a:pt x="0" y="0"/>
                </a:moveTo>
                <a:lnTo>
                  <a:pt x="999380" y="0"/>
                </a:lnTo>
                <a:lnTo>
                  <a:pt x="999380" y="999380"/>
                </a:lnTo>
                <a:lnTo>
                  <a:pt x="0" y="9993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ea typeface="微软雅黑" panose="020B0503020204020204" pitchFamily="34" charset="-122"/>
              </a:rPr>
              <a:t>Generate test cases</a:t>
            </a:r>
            <a:endParaRPr lang="zh-CN" altLang="en-US" sz="1800" b="1" kern="1200" dirty="0">
              <a:ea typeface="微软雅黑" panose="020B0503020204020204" pitchFamily="34" charset="-122"/>
            </a:endParaRPr>
          </a:p>
        </p:txBody>
      </p:sp>
      <p:sp>
        <p:nvSpPr>
          <p:cNvPr id="14" name="箭头: 环形 13">
            <a:extLst>
              <a:ext uri="{FF2B5EF4-FFF2-40B4-BE49-F238E27FC236}">
                <a16:creationId xmlns:a16="http://schemas.microsoft.com/office/drawing/2014/main" id="{A880FAF1-A9DC-5531-5B9C-34A2705087FC}"/>
              </a:ext>
            </a:extLst>
          </p:cNvPr>
          <p:cNvSpPr/>
          <p:nvPr/>
        </p:nvSpPr>
        <p:spPr>
          <a:xfrm>
            <a:off x="7364650" y="2662299"/>
            <a:ext cx="3068376" cy="3193478"/>
          </a:xfrm>
          <a:prstGeom prst="circularArrow">
            <a:avLst>
              <a:gd name="adj1" fmla="val 5196"/>
              <a:gd name="adj2" fmla="val 616152"/>
              <a:gd name="adj3" fmla="val 16866874"/>
              <a:gd name="adj4" fmla="val 15177608"/>
              <a:gd name="adj5" fmla="val 6062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2519C5D-2D48-A4B4-02D2-456F363787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7787" y="5480697"/>
            <a:ext cx="398653" cy="422646"/>
          </a:xfrm>
          <a:prstGeom prst="rect">
            <a:avLst/>
          </a:prstGeom>
        </p:spPr>
      </p:pic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BCA092AC-01BA-0FB4-7434-5CCBDABF3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46" y="4842154"/>
            <a:ext cx="457353" cy="457353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0D712-15AC-1326-9F34-F48B29577232}"/>
              </a:ext>
            </a:extLst>
          </p:cNvPr>
          <p:cNvGrpSpPr/>
          <p:nvPr/>
        </p:nvGrpSpPr>
        <p:grpSpPr>
          <a:xfrm>
            <a:off x="7725403" y="2581223"/>
            <a:ext cx="525931" cy="375670"/>
            <a:chOff x="653155" y="3441945"/>
            <a:chExt cx="1322663" cy="80409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94076B3-FF2F-8B60-ACF5-9FC9474FD707}"/>
                </a:ext>
              </a:extLst>
            </p:cNvPr>
            <p:cNvSpPr/>
            <p:nvPr/>
          </p:nvSpPr>
          <p:spPr bwMode="auto">
            <a:xfrm flipH="1">
              <a:off x="1233738" y="3441945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46CFB05-D92A-3CE6-B70E-9F815961A615}"/>
                </a:ext>
              </a:extLst>
            </p:cNvPr>
            <p:cNvSpPr/>
            <p:nvPr/>
          </p:nvSpPr>
          <p:spPr bwMode="auto">
            <a:xfrm flipH="1">
              <a:off x="1033538" y="3532580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9CC3A6-0A5F-A17E-6699-FDC3D841E2B5}"/>
                </a:ext>
              </a:extLst>
            </p:cNvPr>
            <p:cNvSpPr/>
            <p:nvPr/>
          </p:nvSpPr>
          <p:spPr bwMode="auto">
            <a:xfrm flipH="1">
              <a:off x="850078" y="3723462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52D49D3-148C-762B-C7AE-C38B13C119EF}"/>
                </a:ext>
              </a:extLst>
            </p:cNvPr>
            <p:cNvSpPr/>
            <p:nvPr/>
          </p:nvSpPr>
          <p:spPr bwMode="auto">
            <a:xfrm flipH="1">
              <a:off x="763725" y="3915585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33B52AF-5F04-E2AE-00B7-D62B991E1854}"/>
                </a:ext>
              </a:extLst>
            </p:cNvPr>
            <p:cNvCxnSpPr>
              <a:cxnSpLocks/>
              <a:stCxn id="18" idx="6"/>
              <a:endCxn id="19" idx="1"/>
            </p:cNvCxnSpPr>
            <p:nvPr/>
          </p:nvCxnSpPr>
          <p:spPr bwMode="auto">
            <a:xfrm flipH="1">
              <a:off x="1083110" y="3467121"/>
              <a:ext cx="150628" cy="7283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39C837E-87CE-0766-B127-08B7807E1665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 bwMode="auto">
            <a:xfrm flipH="1">
              <a:off x="899650" y="3575558"/>
              <a:ext cx="142393" cy="15527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3B38BA7-A881-B249-3D1E-F7CF059A544D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 bwMode="auto">
            <a:xfrm flipH="1">
              <a:off x="792764" y="3773815"/>
              <a:ext cx="86352" cy="14177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E1E1182-F4E1-FA83-A362-85AF8FA6BF79}"/>
                </a:ext>
              </a:extLst>
            </p:cNvPr>
            <p:cNvSpPr/>
            <p:nvPr/>
          </p:nvSpPr>
          <p:spPr bwMode="auto">
            <a:xfrm flipH="1">
              <a:off x="811264" y="4069168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47A43D6-A637-B5E3-C6C1-F37399875CB1}"/>
                </a:ext>
              </a:extLst>
            </p:cNvPr>
            <p:cNvCxnSpPr>
              <a:cxnSpLocks/>
              <a:stCxn id="20" idx="2"/>
              <a:endCxn id="64" idx="7"/>
            </p:cNvCxnSpPr>
            <p:nvPr/>
          </p:nvCxnSpPr>
          <p:spPr bwMode="auto">
            <a:xfrm>
              <a:off x="908156" y="3748639"/>
              <a:ext cx="60948" cy="2196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32C353B-72B5-6236-16F1-04EEB8BB2150}"/>
                </a:ext>
              </a:extLst>
            </p:cNvPr>
            <p:cNvCxnSpPr>
              <a:cxnSpLocks/>
              <a:stCxn id="63" idx="3"/>
              <a:endCxn id="38" idx="6"/>
            </p:cNvCxnSpPr>
            <p:nvPr/>
          </p:nvCxnSpPr>
          <p:spPr bwMode="auto">
            <a:xfrm>
              <a:off x="1131403" y="4129730"/>
              <a:ext cx="91056" cy="6825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8094682-5A94-A450-18F8-CB410BC09D06}"/>
                </a:ext>
              </a:extLst>
            </p:cNvPr>
            <p:cNvSpPr/>
            <p:nvPr/>
          </p:nvSpPr>
          <p:spPr bwMode="auto">
            <a:xfrm flipH="1">
              <a:off x="1536518" y="3498718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95692AB-0F43-9F32-2082-F015567EE4D1}"/>
                </a:ext>
              </a:extLst>
            </p:cNvPr>
            <p:cNvCxnSpPr>
              <a:cxnSpLocks/>
              <a:stCxn id="28" idx="6"/>
              <a:endCxn id="18" idx="2"/>
            </p:cNvCxnSpPr>
            <p:nvPr/>
          </p:nvCxnSpPr>
          <p:spPr bwMode="auto">
            <a:xfrm flipH="1" flipV="1">
              <a:off x="1291817" y="3467122"/>
              <a:ext cx="244701" cy="5677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7B8F0D8-C9CB-DC62-9D12-222BEC640FB4}"/>
                </a:ext>
              </a:extLst>
            </p:cNvPr>
            <p:cNvSpPr/>
            <p:nvPr/>
          </p:nvSpPr>
          <p:spPr bwMode="auto">
            <a:xfrm flipH="1">
              <a:off x="1111267" y="3652023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9DC011-7D52-37FB-B9F9-66A8A2C7DA5A}"/>
                </a:ext>
              </a:extLst>
            </p:cNvPr>
            <p:cNvCxnSpPr>
              <a:cxnSpLocks/>
              <a:stCxn id="30" idx="0"/>
              <a:endCxn id="18" idx="4"/>
            </p:cNvCxnSpPr>
            <p:nvPr/>
          </p:nvCxnSpPr>
          <p:spPr bwMode="auto">
            <a:xfrm flipV="1">
              <a:off x="1140307" y="3492298"/>
              <a:ext cx="122471" cy="15972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FEBD9ED-88AA-0B91-1604-4DB39A244704}"/>
                </a:ext>
              </a:extLst>
            </p:cNvPr>
            <p:cNvSpPr/>
            <p:nvPr/>
          </p:nvSpPr>
          <p:spPr bwMode="auto">
            <a:xfrm flipH="1">
              <a:off x="1201760" y="3795064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C63C003-A3C6-B4D5-F575-3F44AA5F1768}"/>
                </a:ext>
              </a:extLst>
            </p:cNvPr>
            <p:cNvSpPr/>
            <p:nvPr/>
          </p:nvSpPr>
          <p:spPr bwMode="auto">
            <a:xfrm flipH="1">
              <a:off x="1042044" y="3788159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699223B-A3B1-A3F9-CB7F-57561F9DBEDF}"/>
                </a:ext>
              </a:extLst>
            </p:cNvPr>
            <p:cNvCxnSpPr>
              <a:cxnSpLocks/>
              <a:stCxn id="32" idx="0"/>
              <a:endCxn id="30" idx="4"/>
            </p:cNvCxnSpPr>
            <p:nvPr/>
          </p:nvCxnSpPr>
          <p:spPr bwMode="auto">
            <a:xfrm flipH="1" flipV="1">
              <a:off x="1140306" y="3702376"/>
              <a:ext cx="90493" cy="926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FB71881-87CB-2FBB-301A-451596B821DF}"/>
                </a:ext>
              </a:extLst>
            </p:cNvPr>
            <p:cNvCxnSpPr>
              <a:cxnSpLocks/>
              <a:stCxn id="33" idx="1"/>
              <a:endCxn id="30" idx="5"/>
            </p:cNvCxnSpPr>
            <p:nvPr/>
          </p:nvCxnSpPr>
          <p:spPr bwMode="auto">
            <a:xfrm flipV="1">
              <a:off x="1091616" y="3695002"/>
              <a:ext cx="28156" cy="10053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CB0F43C-772C-2169-3028-BEBB6CDE6A6C}"/>
                </a:ext>
              </a:extLst>
            </p:cNvPr>
            <p:cNvSpPr/>
            <p:nvPr/>
          </p:nvSpPr>
          <p:spPr bwMode="auto">
            <a:xfrm flipH="1">
              <a:off x="1140307" y="3972249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233ECA0-BED7-79E5-590A-679BE1433A36}"/>
                </a:ext>
              </a:extLst>
            </p:cNvPr>
            <p:cNvCxnSpPr>
              <a:cxnSpLocks/>
              <a:stCxn id="36" idx="0"/>
              <a:endCxn id="32" idx="4"/>
            </p:cNvCxnSpPr>
            <p:nvPr/>
          </p:nvCxnSpPr>
          <p:spPr bwMode="auto">
            <a:xfrm flipV="1">
              <a:off x="1169346" y="3845418"/>
              <a:ext cx="61453" cy="12683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DE19272-6AF4-07B2-2D6A-5E02CA3B1C37}"/>
                </a:ext>
              </a:extLst>
            </p:cNvPr>
            <p:cNvSpPr/>
            <p:nvPr/>
          </p:nvSpPr>
          <p:spPr bwMode="auto">
            <a:xfrm flipH="1">
              <a:off x="1222459" y="4172804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858C10B-BB51-AE82-28B3-071A419204EC}"/>
                </a:ext>
              </a:extLst>
            </p:cNvPr>
            <p:cNvSpPr/>
            <p:nvPr/>
          </p:nvSpPr>
          <p:spPr bwMode="auto">
            <a:xfrm flipH="1">
              <a:off x="1464495" y="3736772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74F1140-974F-3C8F-AFDB-5CB779D32969}"/>
                </a:ext>
              </a:extLst>
            </p:cNvPr>
            <p:cNvSpPr/>
            <p:nvPr/>
          </p:nvSpPr>
          <p:spPr bwMode="auto">
            <a:xfrm flipH="1">
              <a:off x="1779298" y="3825728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B75BE0C-A6D7-D141-86F1-BD3193FB9734}"/>
                </a:ext>
              </a:extLst>
            </p:cNvPr>
            <p:cNvSpPr/>
            <p:nvPr/>
          </p:nvSpPr>
          <p:spPr bwMode="auto">
            <a:xfrm flipH="1">
              <a:off x="1737229" y="4011299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D1AF957-9D8E-B37E-EF6F-814AE415282A}"/>
                </a:ext>
              </a:extLst>
            </p:cNvPr>
            <p:cNvSpPr/>
            <p:nvPr/>
          </p:nvSpPr>
          <p:spPr bwMode="auto">
            <a:xfrm flipH="1">
              <a:off x="1593737" y="3812775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6078FB5-3736-1C9D-5286-41027EAB14C0}"/>
                </a:ext>
              </a:extLst>
            </p:cNvPr>
            <p:cNvSpPr/>
            <p:nvPr/>
          </p:nvSpPr>
          <p:spPr bwMode="auto">
            <a:xfrm flipH="1">
              <a:off x="1589296" y="4015980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91B6A3C-B9A8-75C9-B294-ECCC87819C83}"/>
                </a:ext>
              </a:extLst>
            </p:cNvPr>
            <p:cNvSpPr/>
            <p:nvPr/>
          </p:nvSpPr>
          <p:spPr bwMode="auto">
            <a:xfrm flipH="1">
              <a:off x="1406277" y="4129870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BB7E1F6-9CCF-CF80-BBA4-DA5EA8ADE701}"/>
                </a:ext>
              </a:extLst>
            </p:cNvPr>
            <p:cNvSpPr/>
            <p:nvPr/>
          </p:nvSpPr>
          <p:spPr bwMode="auto">
            <a:xfrm flipH="1">
              <a:off x="1355541" y="3890595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EC2E025-A27B-0459-69E6-949E8B95AFA1}"/>
                </a:ext>
              </a:extLst>
            </p:cNvPr>
            <p:cNvCxnSpPr>
              <a:cxnSpLocks/>
              <a:stCxn id="81" idx="7"/>
              <a:endCxn id="28" idx="3"/>
            </p:cNvCxnSpPr>
            <p:nvPr/>
          </p:nvCxnSpPr>
          <p:spPr bwMode="auto">
            <a:xfrm flipH="1" flipV="1">
              <a:off x="1586091" y="3541698"/>
              <a:ext cx="104836" cy="10974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D4532-80E2-CA4F-A6CE-BE60F6D0F375}"/>
                </a:ext>
              </a:extLst>
            </p:cNvPr>
            <p:cNvCxnSpPr>
              <a:cxnSpLocks/>
              <a:stCxn id="39" idx="0"/>
              <a:endCxn id="28" idx="5"/>
            </p:cNvCxnSpPr>
            <p:nvPr/>
          </p:nvCxnSpPr>
          <p:spPr bwMode="auto">
            <a:xfrm flipV="1">
              <a:off x="1493536" y="3541698"/>
              <a:ext cx="51488" cy="19507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FF42782-B1B0-CD84-667C-0F0093D71EA9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 bwMode="auto">
            <a:xfrm flipH="1" flipV="1">
              <a:off x="1643311" y="3820148"/>
              <a:ext cx="144492" cy="4855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E7ACD48-C497-769D-C69E-619CF16A4B9F}"/>
                </a:ext>
              </a:extLst>
            </p:cNvPr>
            <p:cNvCxnSpPr>
              <a:cxnSpLocks/>
              <a:stCxn id="42" idx="4"/>
              <a:endCxn id="43" idx="1"/>
            </p:cNvCxnSpPr>
            <p:nvPr/>
          </p:nvCxnSpPr>
          <p:spPr bwMode="auto">
            <a:xfrm>
              <a:off x="1622777" y="3863128"/>
              <a:ext cx="16093" cy="16022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6A6AD51-81AF-DDD3-3E43-54133BB43147}"/>
                </a:ext>
              </a:extLst>
            </p:cNvPr>
            <p:cNvCxnSpPr>
              <a:cxnSpLocks/>
              <a:stCxn id="43" idx="4"/>
              <a:endCxn id="44" idx="1"/>
            </p:cNvCxnSpPr>
            <p:nvPr/>
          </p:nvCxnSpPr>
          <p:spPr bwMode="auto">
            <a:xfrm flipH="1">
              <a:off x="1455849" y="4066332"/>
              <a:ext cx="162485" cy="7091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A328509-240B-33B8-AC2D-608B4FCE62FE}"/>
                </a:ext>
              </a:extLst>
            </p:cNvPr>
            <p:cNvCxnSpPr>
              <a:cxnSpLocks/>
              <a:stCxn id="39" idx="4"/>
              <a:endCxn id="32" idx="2"/>
            </p:cNvCxnSpPr>
            <p:nvPr/>
          </p:nvCxnSpPr>
          <p:spPr bwMode="auto">
            <a:xfrm flipH="1">
              <a:off x="1259838" y="3787125"/>
              <a:ext cx="233696" cy="3311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1FA8140-4CA1-A298-ED32-89663E3DD342}"/>
                </a:ext>
              </a:extLst>
            </p:cNvPr>
            <p:cNvCxnSpPr>
              <a:cxnSpLocks/>
              <a:stCxn id="45" idx="4"/>
              <a:endCxn id="44" idx="0"/>
            </p:cNvCxnSpPr>
            <p:nvPr/>
          </p:nvCxnSpPr>
          <p:spPr bwMode="auto">
            <a:xfrm>
              <a:off x="1384580" y="3940948"/>
              <a:ext cx="50736" cy="18892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CFAD0E3-7D53-DD51-DA6A-42B4ED21836C}"/>
                </a:ext>
              </a:extLst>
            </p:cNvPr>
            <p:cNvCxnSpPr>
              <a:cxnSpLocks/>
              <a:stCxn id="45" idx="3"/>
              <a:endCxn id="43" idx="7"/>
            </p:cNvCxnSpPr>
            <p:nvPr/>
          </p:nvCxnSpPr>
          <p:spPr bwMode="auto">
            <a:xfrm>
              <a:off x="1405114" y="3933574"/>
              <a:ext cx="192688" cy="8977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85F0940-9FA9-102E-E9CA-854A15509F1A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 bwMode="auto">
            <a:xfrm>
              <a:off x="1198385" y="3997426"/>
              <a:ext cx="53113" cy="17537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B459C57-B457-34B3-18CB-683722DF2D80}"/>
                </a:ext>
              </a:extLst>
            </p:cNvPr>
            <p:cNvCxnSpPr>
              <a:cxnSpLocks/>
              <a:stCxn id="42" idx="3"/>
              <a:endCxn id="41" idx="6"/>
            </p:cNvCxnSpPr>
            <p:nvPr/>
          </p:nvCxnSpPr>
          <p:spPr bwMode="auto">
            <a:xfrm>
              <a:off x="1643310" y="3855754"/>
              <a:ext cx="93918" cy="18072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A831154-ACFD-504D-2C98-E1C395D2CBD8}"/>
                </a:ext>
              </a:extLst>
            </p:cNvPr>
            <p:cNvCxnSpPr>
              <a:cxnSpLocks/>
              <a:stCxn id="36" idx="1"/>
              <a:endCxn id="45" idx="6"/>
            </p:cNvCxnSpPr>
            <p:nvPr/>
          </p:nvCxnSpPr>
          <p:spPr bwMode="auto">
            <a:xfrm flipV="1">
              <a:off x="1189880" y="3915772"/>
              <a:ext cx="165661" cy="6385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6FEB5B2-6D3B-6ED5-24D8-9D608752CBE0}"/>
                </a:ext>
              </a:extLst>
            </p:cNvPr>
            <p:cNvCxnSpPr>
              <a:cxnSpLocks/>
              <a:stCxn id="38" idx="2"/>
              <a:endCxn id="44" idx="6"/>
            </p:cNvCxnSpPr>
            <p:nvPr/>
          </p:nvCxnSpPr>
          <p:spPr bwMode="auto">
            <a:xfrm flipV="1">
              <a:off x="1280538" y="4155047"/>
              <a:ext cx="125739" cy="4293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4CE7533-4025-726A-E767-DC29A65D7E1A}"/>
                </a:ext>
              </a:extLst>
            </p:cNvPr>
            <p:cNvCxnSpPr>
              <a:cxnSpLocks/>
              <a:stCxn id="42" idx="7"/>
              <a:endCxn id="39" idx="2"/>
            </p:cNvCxnSpPr>
            <p:nvPr/>
          </p:nvCxnSpPr>
          <p:spPr bwMode="auto">
            <a:xfrm flipH="1" flipV="1">
              <a:off x="1522574" y="3761949"/>
              <a:ext cx="79669" cy="582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1A28642-7E9B-F125-D659-D0AA1463DF62}"/>
                </a:ext>
              </a:extLst>
            </p:cNvPr>
            <p:cNvSpPr/>
            <p:nvPr/>
          </p:nvSpPr>
          <p:spPr bwMode="auto">
            <a:xfrm flipH="1">
              <a:off x="1326501" y="3631716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123D3A9-6F4C-BCFB-EA19-079BB34242C8}"/>
                </a:ext>
              </a:extLst>
            </p:cNvPr>
            <p:cNvCxnSpPr>
              <a:cxnSpLocks/>
              <a:stCxn id="59" idx="0"/>
              <a:endCxn id="18" idx="3"/>
            </p:cNvCxnSpPr>
            <p:nvPr/>
          </p:nvCxnSpPr>
          <p:spPr bwMode="auto">
            <a:xfrm flipH="1" flipV="1">
              <a:off x="1283311" y="3484924"/>
              <a:ext cx="72229" cy="14679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1C31C44-7790-8A67-4FBC-8932B8A4EDD6}"/>
                </a:ext>
              </a:extLst>
            </p:cNvPr>
            <p:cNvCxnSpPr>
              <a:cxnSpLocks/>
              <a:stCxn id="32" idx="1"/>
              <a:endCxn id="59" idx="5"/>
            </p:cNvCxnSpPr>
            <p:nvPr/>
          </p:nvCxnSpPr>
          <p:spPr bwMode="auto">
            <a:xfrm flipV="1">
              <a:off x="1251333" y="3674695"/>
              <a:ext cx="83674" cy="12774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C22B191-609E-5D02-EAEA-B05175CF1972}"/>
                </a:ext>
              </a:extLst>
            </p:cNvPr>
            <p:cNvCxnSpPr>
              <a:cxnSpLocks/>
              <a:stCxn id="63" idx="0"/>
              <a:endCxn id="36" idx="5"/>
            </p:cNvCxnSpPr>
            <p:nvPr/>
          </p:nvCxnSpPr>
          <p:spPr bwMode="auto">
            <a:xfrm flipV="1">
              <a:off x="1110870" y="4015229"/>
              <a:ext cx="37943" cy="7152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9C962A5-E477-59AB-58BE-D480EE3CFE22}"/>
                </a:ext>
              </a:extLst>
            </p:cNvPr>
            <p:cNvSpPr/>
            <p:nvPr/>
          </p:nvSpPr>
          <p:spPr bwMode="auto">
            <a:xfrm flipH="1">
              <a:off x="1081830" y="4086751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5923B1A-EF2B-2C66-2E55-ADA27B260112}"/>
                </a:ext>
              </a:extLst>
            </p:cNvPr>
            <p:cNvSpPr/>
            <p:nvPr/>
          </p:nvSpPr>
          <p:spPr bwMode="auto">
            <a:xfrm flipH="1">
              <a:off x="960599" y="3960946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E61BC3F-16F3-F0C2-C214-CF2F6B9EA8C3}"/>
                </a:ext>
              </a:extLst>
            </p:cNvPr>
            <p:cNvCxnSpPr>
              <a:cxnSpLocks/>
              <a:stCxn id="64" idx="0"/>
              <a:endCxn id="33" idx="5"/>
            </p:cNvCxnSpPr>
            <p:nvPr/>
          </p:nvCxnSpPr>
          <p:spPr bwMode="auto">
            <a:xfrm flipV="1">
              <a:off x="989638" y="3831138"/>
              <a:ext cx="60911" cy="12980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06DEC17-250B-B9B1-14D5-AA5F59C1FB96}"/>
                </a:ext>
              </a:extLst>
            </p:cNvPr>
            <p:cNvCxnSpPr>
              <a:cxnSpLocks/>
              <a:stCxn id="25" idx="7"/>
              <a:endCxn id="21" idx="3"/>
            </p:cNvCxnSpPr>
            <p:nvPr/>
          </p:nvCxnSpPr>
          <p:spPr bwMode="auto">
            <a:xfrm flipH="1" flipV="1">
              <a:off x="813298" y="3958564"/>
              <a:ext cx="6472" cy="11797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525728E-F7B0-3021-9391-EAF4CB1F1355}"/>
                </a:ext>
              </a:extLst>
            </p:cNvPr>
            <p:cNvSpPr/>
            <p:nvPr/>
          </p:nvSpPr>
          <p:spPr bwMode="auto">
            <a:xfrm flipH="1">
              <a:off x="653155" y="4066823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45881FC-AD11-3968-0B93-D0ADFDA3E644}"/>
                </a:ext>
              </a:extLst>
            </p:cNvPr>
            <p:cNvCxnSpPr>
              <a:cxnSpLocks/>
              <a:stCxn id="25" idx="1"/>
              <a:endCxn id="64" idx="5"/>
            </p:cNvCxnSpPr>
            <p:nvPr/>
          </p:nvCxnSpPr>
          <p:spPr bwMode="auto">
            <a:xfrm flipV="1">
              <a:off x="860837" y="4003925"/>
              <a:ext cx="108267" cy="7261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64D385E-E377-56B7-FED7-210283650739}"/>
                </a:ext>
              </a:extLst>
            </p:cNvPr>
            <p:cNvCxnSpPr>
              <a:cxnSpLocks/>
              <a:stCxn id="63" idx="7"/>
              <a:endCxn id="64" idx="3"/>
            </p:cNvCxnSpPr>
            <p:nvPr/>
          </p:nvCxnSpPr>
          <p:spPr bwMode="auto">
            <a:xfrm flipH="1" flipV="1">
              <a:off x="1010172" y="4003925"/>
              <a:ext cx="80164" cy="9019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8FAD96D-FD7F-5323-EDC4-6FC4A642D5DC}"/>
                </a:ext>
              </a:extLst>
            </p:cNvPr>
            <p:cNvCxnSpPr>
              <a:cxnSpLocks/>
              <a:stCxn id="67" idx="1"/>
              <a:endCxn id="21" idx="5"/>
            </p:cNvCxnSpPr>
            <p:nvPr/>
          </p:nvCxnSpPr>
          <p:spPr bwMode="auto">
            <a:xfrm flipV="1">
              <a:off x="702728" y="3958564"/>
              <a:ext cx="69503" cy="11563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9AB9DAC-990A-5716-6409-35CC630D54B0}"/>
                </a:ext>
              </a:extLst>
            </p:cNvPr>
            <p:cNvSpPr/>
            <p:nvPr/>
          </p:nvSpPr>
          <p:spPr bwMode="auto">
            <a:xfrm flipH="1">
              <a:off x="1909264" y="4184391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31B9A4D-4074-2B30-F6DD-0FCECC4E3652}"/>
                </a:ext>
              </a:extLst>
            </p:cNvPr>
            <p:cNvSpPr/>
            <p:nvPr/>
          </p:nvSpPr>
          <p:spPr bwMode="auto">
            <a:xfrm flipH="1">
              <a:off x="1917740" y="4021219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ABE6268-0D7E-3CD2-714D-E0A6AF5C57E7}"/>
                </a:ext>
              </a:extLst>
            </p:cNvPr>
            <p:cNvCxnSpPr>
              <a:cxnSpLocks/>
              <a:stCxn id="40" idx="3"/>
              <a:endCxn id="72" idx="7"/>
            </p:cNvCxnSpPr>
            <p:nvPr/>
          </p:nvCxnSpPr>
          <p:spPr bwMode="auto">
            <a:xfrm>
              <a:off x="1828871" y="3868708"/>
              <a:ext cx="97374" cy="15988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3C61FA1-59D6-0000-9F1D-D560C2757069}"/>
                </a:ext>
              </a:extLst>
            </p:cNvPr>
            <p:cNvCxnSpPr>
              <a:cxnSpLocks/>
              <a:stCxn id="71" idx="0"/>
              <a:endCxn id="72" idx="4"/>
            </p:cNvCxnSpPr>
            <p:nvPr/>
          </p:nvCxnSpPr>
          <p:spPr bwMode="auto">
            <a:xfrm flipV="1">
              <a:off x="1938303" y="4071572"/>
              <a:ext cx="8476" cy="11281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D3F8799-087F-012B-27D1-B5C0FBFF80ED}"/>
                </a:ext>
              </a:extLst>
            </p:cNvPr>
            <p:cNvSpPr/>
            <p:nvPr/>
          </p:nvSpPr>
          <p:spPr bwMode="auto">
            <a:xfrm flipH="1">
              <a:off x="1600331" y="4175288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C0C2810-D2AC-D336-9332-428A762566D9}"/>
                </a:ext>
              </a:extLst>
            </p:cNvPr>
            <p:cNvCxnSpPr>
              <a:cxnSpLocks/>
              <a:stCxn id="43" idx="3"/>
              <a:endCxn id="71" idx="6"/>
            </p:cNvCxnSpPr>
            <p:nvPr/>
          </p:nvCxnSpPr>
          <p:spPr bwMode="auto">
            <a:xfrm>
              <a:off x="1638869" y="4058959"/>
              <a:ext cx="270395" cy="15060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70B5425-E2BF-0807-7916-3A8923DA57E5}"/>
                </a:ext>
              </a:extLst>
            </p:cNvPr>
            <p:cNvCxnSpPr>
              <a:cxnSpLocks/>
              <a:stCxn id="41" idx="5"/>
              <a:endCxn id="75" idx="0"/>
            </p:cNvCxnSpPr>
            <p:nvPr/>
          </p:nvCxnSpPr>
          <p:spPr bwMode="auto">
            <a:xfrm flipH="1">
              <a:off x="1629370" y="4054279"/>
              <a:ext cx="116364" cy="12100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42165E94-5996-FA17-9C87-E8431ED1C1E5}"/>
                </a:ext>
              </a:extLst>
            </p:cNvPr>
            <p:cNvCxnSpPr>
              <a:cxnSpLocks/>
              <a:stCxn id="44" idx="7"/>
              <a:endCxn id="32" idx="3"/>
            </p:cNvCxnSpPr>
            <p:nvPr/>
          </p:nvCxnSpPr>
          <p:spPr bwMode="auto">
            <a:xfrm flipH="1" flipV="1">
              <a:off x="1251333" y="3838044"/>
              <a:ext cx="163449" cy="2992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C100CD8-91D7-C7C9-2253-07C10EEF19D2}"/>
                </a:ext>
              </a:extLst>
            </p:cNvPr>
            <p:cNvCxnSpPr>
              <a:cxnSpLocks/>
              <a:stCxn id="59" idx="6"/>
              <a:endCxn id="19" idx="3"/>
            </p:cNvCxnSpPr>
            <p:nvPr/>
          </p:nvCxnSpPr>
          <p:spPr bwMode="auto">
            <a:xfrm flipH="1" flipV="1">
              <a:off x="1083111" y="3575559"/>
              <a:ext cx="243390" cy="8133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D259D68B-7AB9-6A90-6BB3-CC4723EA26D5}"/>
                </a:ext>
              </a:extLst>
            </p:cNvPr>
            <p:cNvCxnSpPr>
              <a:cxnSpLocks/>
              <a:stCxn id="81" idx="5"/>
              <a:endCxn id="45" idx="2"/>
            </p:cNvCxnSpPr>
            <p:nvPr/>
          </p:nvCxnSpPr>
          <p:spPr bwMode="auto">
            <a:xfrm flipH="1">
              <a:off x="1413619" y="3687044"/>
              <a:ext cx="277308" cy="22872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C2A57D6-4B3B-61D8-40E6-751A991B89E0}"/>
                </a:ext>
              </a:extLst>
            </p:cNvPr>
            <p:cNvSpPr/>
            <p:nvPr/>
          </p:nvSpPr>
          <p:spPr bwMode="auto">
            <a:xfrm flipH="1">
              <a:off x="1682422" y="3644064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43135D-5AD2-92D3-9CBB-355654E31D94}"/>
                </a:ext>
              </a:extLst>
            </p:cNvPr>
            <p:cNvCxnSpPr>
              <a:cxnSpLocks/>
              <a:stCxn id="40" idx="0"/>
              <a:endCxn id="81" idx="4"/>
            </p:cNvCxnSpPr>
            <p:nvPr/>
          </p:nvCxnSpPr>
          <p:spPr bwMode="auto">
            <a:xfrm flipH="1" flipV="1">
              <a:off x="1711461" y="3694418"/>
              <a:ext cx="96876" cy="13131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1F1B0E3-F8DE-F98B-11D6-9ED3C44CB613}"/>
                </a:ext>
              </a:extLst>
            </p:cNvPr>
            <p:cNvSpPr/>
            <p:nvPr/>
          </p:nvSpPr>
          <p:spPr bwMode="auto">
            <a:xfrm flipH="1">
              <a:off x="945614" y="4195683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66FE740-B941-77F1-36D7-7CE8267BE3CB}"/>
                </a:ext>
              </a:extLst>
            </p:cNvPr>
            <p:cNvCxnSpPr>
              <a:cxnSpLocks/>
              <a:stCxn id="45" idx="3"/>
              <a:endCxn id="75" idx="7"/>
            </p:cNvCxnSpPr>
            <p:nvPr/>
          </p:nvCxnSpPr>
          <p:spPr bwMode="auto">
            <a:xfrm>
              <a:off x="1405114" y="3933575"/>
              <a:ext cx="203723" cy="24908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9925754-2258-A3D5-0893-A218F67BC794}"/>
                </a:ext>
              </a:extLst>
            </p:cNvPr>
            <p:cNvSpPr/>
            <p:nvPr/>
          </p:nvSpPr>
          <p:spPr bwMode="auto">
            <a:xfrm flipH="1">
              <a:off x="665213" y="4193710"/>
              <a:ext cx="58078" cy="503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652392B4-4630-F667-7CE0-286CF1785EDD}"/>
                </a:ext>
              </a:extLst>
            </p:cNvPr>
            <p:cNvCxnSpPr>
              <a:cxnSpLocks/>
              <a:stCxn id="25" idx="4"/>
              <a:endCxn id="83" idx="7"/>
            </p:cNvCxnSpPr>
            <p:nvPr/>
          </p:nvCxnSpPr>
          <p:spPr bwMode="auto">
            <a:xfrm>
              <a:off x="840303" y="4119521"/>
              <a:ext cx="113816" cy="8353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66D23FA-42FE-5F91-19BE-C76ACB0FC424}"/>
                </a:ext>
              </a:extLst>
            </p:cNvPr>
            <p:cNvCxnSpPr>
              <a:cxnSpLocks/>
              <a:stCxn id="63" idx="5"/>
              <a:endCxn id="83" idx="1"/>
            </p:cNvCxnSpPr>
            <p:nvPr/>
          </p:nvCxnSpPr>
          <p:spPr bwMode="auto">
            <a:xfrm flipH="1">
              <a:off x="995187" y="4129730"/>
              <a:ext cx="95148" cy="7332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F3CBEDD-3818-1437-8236-6F905018A42D}"/>
                </a:ext>
              </a:extLst>
            </p:cNvPr>
            <p:cNvCxnSpPr>
              <a:cxnSpLocks/>
              <a:stCxn id="25" idx="5"/>
              <a:endCxn id="85" idx="1"/>
            </p:cNvCxnSpPr>
            <p:nvPr/>
          </p:nvCxnSpPr>
          <p:spPr bwMode="auto">
            <a:xfrm flipH="1">
              <a:off x="714786" y="4112147"/>
              <a:ext cx="104983" cy="8893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E1F311B-819C-3DD2-0B58-3C79BA837521}"/>
                </a:ext>
              </a:extLst>
            </p:cNvPr>
            <p:cNvCxnSpPr>
              <a:cxnSpLocks/>
              <a:stCxn id="67" idx="4"/>
              <a:endCxn id="85" idx="7"/>
            </p:cNvCxnSpPr>
            <p:nvPr/>
          </p:nvCxnSpPr>
          <p:spPr bwMode="auto">
            <a:xfrm flipH="1">
              <a:off x="673718" y="4117176"/>
              <a:ext cx="8476" cy="8390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B6D36CC-C92D-8488-182E-0AD811F508AB}"/>
              </a:ext>
            </a:extLst>
          </p:cNvPr>
          <p:cNvGrpSpPr/>
          <p:nvPr/>
        </p:nvGrpSpPr>
        <p:grpSpPr>
          <a:xfrm>
            <a:off x="9719439" y="2592377"/>
            <a:ext cx="297058" cy="406073"/>
            <a:chOff x="5241876" y="1984218"/>
            <a:chExt cx="390487" cy="449150"/>
          </a:xfrm>
        </p:grpSpPr>
        <p:sp>
          <p:nvSpPr>
            <p:cNvPr id="91" name="矩形: 折角 90">
              <a:extLst>
                <a:ext uri="{FF2B5EF4-FFF2-40B4-BE49-F238E27FC236}">
                  <a16:creationId xmlns:a16="http://schemas.microsoft.com/office/drawing/2014/main" id="{22A21311-7AC1-1F9E-45F7-BF35FABF722C}"/>
                </a:ext>
              </a:extLst>
            </p:cNvPr>
            <p:cNvSpPr/>
            <p:nvPr/>
          </p:nvSpPr>
          <p:spPr>
            <a:xfrm>
              <a:off x="5354499" y="2076762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sz="1600" i="1">
                <a:cs typeface="Linux Biolinum" panose="02000503000000000000" pitchFamily="2" charset="0"/>
              </a:endParaRPr>
            </a:p>
          </p:txBody>
        </p:sp>
        <p:sp>
          <p:nvSpPr>
            <p:cNvPr id="92" name="矩形: 折角 91">
              <a:extLst>
                <a:ext uri="{FF2B5EF4-FFF2-40B4-BE49-F238E27FC236}">
                  <a16:creationId xmlns:a16="http://schemas.microsoft.com/office/drawing/2014/main" id="{D057B6C8-1A53-DF38-6145-8F880331D1EE}"/>
                </a:ext>
              </a:extLst>
            </p:cNvPr>
            <p:cNvSpPr/>
            <p:nvPr/>
          </p:nvSpPr>
          <p:spPr>
            <a:xfrm>
              <a:off x="5307733" y="2034349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sz="1600" i="1">
                <a:cs typeface="Linux Biolinum" panose="02000503000000000000" pitchFamily="2" charset="0"/>
              </a:endParaRPr>
            </a:p>
          </p:txBody>
        </p:sp>
        <p:sp>
          <p:nvSpPr>
            <p:cNvPr id="93" name="矩形: 折角 92">
              <a:extLst>
                <a:ext uri="{FF2B5EF4-FFF2-40B4-BE49-F238E27FC236}">
                  <a16:creationId xmlns:a16="http://schemas.microsoft.com/office/drawing/2014/main" id="{1012BF1A-7FCF-34DB-95B2-5F5CAE5F1722}"/>
                </a:ext>
              </a:extLst>
            </p:cNvPr>
            <p:cNvSpPr/>
            <p:nvPr/>
          </p:nvSpPr>
          <p:spPr>
            <a:xfrm>
              <a:off x="5241876" y="1984218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sz="1600" i="1">
                <a:cs typeface="Linux Biolinum" panose="02000503000000000000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D535282-9267-0059-24B7-F98574467A23}"/>
                </a:ext>
              </a:extLst>
            </p:cNvPr>
            <p:cNvGrpSpPr/>
            <p:nvPr/>
          </p:nvGrpSpPr>
          <p:grpSpPr>
            <a:xfrm>
              <a:off x="5321060" y="2025810"/>
              <a:ext cx="125026" cy="271382"/>
              <a:chOff x="1297999" y="3285438"/>
              <a:chExt cx="367224" cy="893615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42EE9DBA-8E61-1700-BB86-64AF2BB8B0F0}"/>
                  </a:ext>
                </a:extLst>
              </p:cNvPr>
              <p:cNvSpPr/>
              <p:nvPr/>
            </p:nvSpPr>
            <p:spPr bwMode="auto">
              <a:xfrm>
                <a:off x="1411938" y="3285438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sz="1600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CAB763CB-9B35-A8D7-E4B3-D59D8C304A69}"/>
                  </a:ext>
                </a:extLst>
              </p:cNvPr>
              <p:cNvSpPr/>
              <p:nvPr/>
            </p:nvSpPr>
            <p:spPr bwMode="auto">
              <a:xfrm>
                <a:off x="1451215" y="3741196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sz="1600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D26C05A0-6A74-D421-248A-92B1648F29A8}"/>
                  </a:ext>
                </a:extLst>
              </p:cNvPr>
              <p:cNvSpPr/>
              <p:nvPr/>
            </p:nvSpPr>
            <p:spPr bwMode="auto">
              <a:xfrm>
                <a:off x="1593887" y="3979712"/>
                <a:ext cx="71336" cy="649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sz="1600" i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92F8E6A3-EA5F-A2E1-85BD-BDF67383D4CF}"/>
                  </a:ext>
                </a:extLst>
              </p:cNvPr>
              <p:cNvCxnSpPr>
                <a:cxnSpLocks/>
                <a:stCxn id="97" idx="0"/>
                <a:endCxn id="96" idx="4"/>
              </p:cNvCxnSpPr>
              <p:nvPr/>
            </p:nvCxnSpPr>
            <p:spPr bwMode="auto">
              <a:xfrm flipH="1" flipV="1">
                <a:off x="1486883" y="3806184"/>
                <a:ext cx="142672" cy="17352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99CAE27D-5A58-03EA-0A06-ABDF5F3B41AE}"/>
                  </a:ext>
                </a:extLst>
              </p:cNvPr>
              <p:cNvSpPr/>
              <p:nvPr/>
            </p:nvSpPr>
            <p:spPr bwMode="auto">
              <a:xfrm>
                <a:off x="1434682" y="4114064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sz="1600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6D0B3BFF-C6ED-61B2-9937-A40EE79D0530}"/>
                  </a:ext>
                </a:extLst>
              </p:cNvPr>
              <p:cNvCxnSpPr>
                <a:cxnSpLocks/>
                <a:stCxn id="97" idx="2"/>
                <a:endCxn id="99" idx="0"/>
              </p:cNvCxnSpPr>
              <p:nvPr/>
            </p:nvCxnSpPr>
            <p:spPr bwMode="auto">
              <a:xfrm flipH="1">
                <a:off x="1470349" y="4012207"/>
                <a:ext cx="123538" cy="10185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0F395670-2CF4-D440-06F7-DE0FF0BD800B}"/>
                  </a:ext>
                </a:extLst>
              </p:cNvPr>
              <p:cNvSpPr/>
              <p:nvPr/>
            </p:nvSpPr>
            <p:spPr bwMode="auto">
              <a:xfrm>
                <a:off x="1297999" y="3530368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sz="1600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BFF62ED-AD8B-6280-9E45-A50B39FF02BD}"/>
                  </a:ext>
                </a:extLst>
              </p:cNvPr>
              <p:cNvCxnSpPr>
                <a:cxnSpLocks/>
                <a:stCxn id="101" idx="0"/>
                <a:endCxn id="95" idx="3"/>
              </p:cNvCxnSpPr>
              <p:nvPr/>
            </p:nvCxnSpPr>
            <p:spPr bwMode="auto">
              <a:xfrm flipV="1">
                <a:off x="1333667" y="3340909"/>
                <a:ext cx="88717" cy="18945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0BB8EBA3-149B-B728-78FA-78E797581DD9}"/>
                  </a:ext>
                </a:extLst>
              </p:cNvPr>
              <p:cNvCxnSpPr>
                <a:cxnSpLocks/>
                <a:stCxn id="96" idx="1"/>
                <a:endCxn id="101" idx="5"/>
              </p:cNvCxnSpPr>
              <p:nvPr/>
            </p:nvCxnSpPr>
            <p:spPr bwMode="auto">
              <a:xfrm flipH="1" flipV="1">
                <a:off x="1358888" y="3585840"/>
                <a:ext cx="102774" cy="164873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532C34-B9F7-81F1-8DD5-BC5ABE7FE9F5}"/>
              </a:ext>
            </a:extLst>
          </p:cNvPr>
          <p:cNvSpPr txBox="1"/>
          <p:nvPr/>
        </p:nvSpPr>
        <p:spPr>
          <a:xfrm>
            <a:off x="7930833" y="3667039"/>
            <a:ext cx="1936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ea typeface="微软雅黑" panose="020B0503020204020204" pitchFamily="34" charset="-122"/>
              </a:rPr>
              <a:t>Involve a lot of test cases irrelevant to the changes</a:t>
            </a:r>
            <a:endParaRPr lang="zh-CN" altLang="en-US" b="1" i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056F49D9-C2AB-1D2A-FB18-FDDBE8EF9BB7}"/>
              </a:ext>
            </a:extLst>
          </p:cNvPr>
          <p:cNvSpPr/>
          <p:nvPr/>
        </p:nvSpPr>
        <p:spPr>
          <a:xfrm>
            <a:off x="925397" y="5802929"/>
            <a:ext cx="4001461" cy="999380"/>
          </a:xfrm>
          <a:custGeom>
            <a:avLst/>
            <a:gdLst>
              <a:gd name="connsiteX0" fmla="*/ 0 w 999380"/>
              <a:gd name="connsiteY0" fmla="*/ 0 h 999380"/>
              <a:gd name="connsiteX1" fmla="*/ 999380 w 999380"/>
              <a:gd name="connsiteY1" fmla="*/ 0 h 999380"/>
              <a:gd name="connsiteX2" fmla="*/ 999380 w 999380"/>
              <a:gd name="connsiteY2" fmla="*/ 999380 h 999380"/>
              <a:gd name="connsiteX3" fmla="*/ 0 w 999380"/>
              <a:gd name="connsiteY3" fmla="*/ 999380 h 999380"/>
              <a:gd name="connsiteX4" fmla="*/ 0 w 999380"/>
              <a:gd name="connsiteY4" fmla="*/ 0 h 9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80" h="999380">
                <a:moveTo>
                  <a:pt x="0" y="0"/>
                </a:moveTo>
                <a:lnTo>
                  <a:pt x="999380" y="0"/>
                </a:lnTo>
                <a:lnTo>
                  <a:pt x="999380" y="999380"/>
                </a:lnTo>
                <a:lnTo>
                  <a:pt x="0" y="9993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dirty="0">
                <a:ea typeface="微软雅黑" panose="020B0503020204020204" pitchFamily="34" charset="-122"/>
              </a:rPr>
              <a:t>Distributed systems can evolve …</a:t>
            </a:r>
            <a:endParaRPr lang="zh-CN" altLang="en-US" sz="2000" b="1" kern="1200" dirty="0">
              <a:ea typeface="微软雅黑" panose="020B0503020204020204" pitchFamily="3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BBD76504-9A84-B726-0991-54A4FBEF76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05" y="3471134"/>
            <a:ext cx="616522" cy="756468"/>
          </a:xfrm>
          <a:prstGeom prst="rect">
            <a:avLst/>
          </a:prstGeom>
        </p:spPr>
      </p:pic>
      <p:sp>
        <p:nvSpPr>
          <p:cNvPr id="107" name="对话气泡: 圆角矩形 106">
            <a:extLst>
              <a:ext uri="{FF2B5EF4-FFF2-40B4-BE49-F238E27FC236}">
                <a16:creationId xmlns:a16="http://schemas.microsoft.com/office/drawing/2014/main" id="{14AF0D8C-F5E1-9FF7-A24D-EE7DCE2F960B}"/>
              </a:ext>
            </a:extLst>
          </p:cNvPr>
          <p:cNvSpPr/>
          <p:nvPr/>
        </p:nvSpPr>
        <p:spPr bwMode="gray">
          <a:xfrm>
            <a:off x="1326574" y="2868432"/>
            <a:ext cx="1841206" cy="521990"/>
          </a:xfrm>
          <a:prstGeom prst="wedgeRoundRectCallout">
            <a:avLst>
              <a:gd name="adj1" fmla="val -2479"/>
              <a:gd name="adj2" fmla="val 92908"/>
              <a:gd name="adj3" fmla="val 16667"/>
            </a:avLst>
          </a:prstGeom>
          <a:solidFill>
            <a:srgbClr val="00B050"/>
          </a:solidFill>
          <a:ln w="635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+ new features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AEE7C74A-5EE9-F0A7-9114-169C388836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00" y="3449941"/>
            <a:ext cx="616522" cy="756468"/>
          </a:xfrm>
          <a:prstGeom prst="rect">
            <a:avLst/>
          </a:prstGeom>
        </p:spPr>
      </p:pic>
      <p:pic>
        <p:nvPicPr>
          <p:cNvPr id="109" name="Picture 2" descr="Bug - Free computer icons">
            <a:extLst>
              <a:ext uri="{FF2B5EF4-FFF2-40B4-BE49-F238E27FC236}">
                <a16:creationId xmlns:a16="http://schemas.microsoft.com/office/drawing/2014/main" id="{798228BC-B925-0937-29DC-F8AEF98B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26" y="3141680"/>
            <a:ext cx="616522" cy="6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Protocols Icons &amp; Symbols">
            <a:extLst>
              <a:ext uri="{FF2B5EF4-FFF2-40B4-BE49-F238E27FC236}">
                <a16:creationId xmlns:a16="http://schemas.microsoft.com/office/drawing/2014/main" id="{2CC0B716-5210-31D0-7EA4-5D0D98A4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44" y="4666881"/>
            <a:ext cx="756469" cy="75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4" descr="Pen - Free art icons">
            <a:extLst>
              <a:ext uri="{FF2B5EF4-FFF2-40B4-BE49-F238E27FC236}">
                <a16:creationId xmlns:a16="http://schemas.microsoft.com/office/drawing/2014/main" id="{CADFCDA3-7A73-306F-1945-412488FDE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02" y="4891677"/>
            <a:ext cx="455397" cy="4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对话气泡: 圆角矩形 111">
            <a:extLst>
              <a:ext uri="{FF2B5EF4-FFF2-40B4-BE49-F238E27FC236}">
                <a16:creationId xmlns:a16="http://schemas.microsoft.com/office/drawing/2014/main" id="{472BA0BC-CF81-FCC6-2F8F-7845229E3F4B}"/>
              </a:ext>
            </a:extLst>
          </p:cNvPr>
          <p:cNvSpPr/>
          <p:nvPr/>
        </p:nvSpPr>
        <p:spPr bwMode="gray">
          <a:xfrm>
            <a:off x="977872" y="4820436"/>
            <a:ext cx="1431830" cy="521990"/>
          </a:xfrm>
          <a:prstGeom prst="wedgeRoundRectCallout">
            <a:avLst>
              <a:gd name="adj1" fmla="val 82354"/>
              <a:gd name="adj2" fmla="val 3283"/>
              <a:gd name="adj3" fmla="val 16667"/>
            </a:avLst>
          </a:prstGeom>
          <a:solidFill>
            <a:srgbClr val="00B050"/>
          </a:solidFill>
          <a:ln w="635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Refine spec.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3D6F47A-E7B4-E751-9A1E-60A88CE99EF8}"/>
              </a:ext>
            </a:extLst>
          </p:cNvPr>
          <p:cNvGrpSpPr/>
          <p:nvPr/>
        </p:nvGrpSpPr>
        <p:grpSpPr>
          <a:xfrm>
            <a:off x="4392282" y="4005600"/>
            <a:ext cx="2311656" cy="624784"/>
            <a:chOff x="4297032" y="4005600"/>
            <a:chExt cx="2311656" cy="624784"/>
          </a:xfrm>
        </p:grpSpPr>
        <p:sp>
          <p:nvSpPr>
            <p:cNvPr id="114" name="箭头: 右 113">
              <a:extLst>
                <a:ext uri="{FF2B5EF4-FFF2-40B4-BE49-F238E27FC236}">
                  <a16:creationId xmlns:a16="http://schemas.microsoft.com/office/drawing/2014/main" id="{8667EBC8-0B67-7754-6432-4AFBCFF27933}"/>
                </a:ext>
              </a:extLst>
            </p:cNvPr>
            <p:cNvSpPr/>
            <p:nvPr/>
          </p:nvSpPr>
          <p:spPr bwMode="gray">
            <a:xfrm>
              <a:off x="4483202" y="4005600"/>
              <a:ext cx="2000612" cy="624784"/>
            </a:xfrm>
            <a:prstGeom prst="rightArrow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105727B-BF59-F97A-8E75-3EB659A8D302}"/>
                </a:ext>
              </a:extLst>
            </p:cNvPr>
            <p:cNvSpPr txBox="1"/>
            <p:nvPr/>
          </p:nvSpPr>
          <p:spPr>
            <a:xfrm>
              <a:off x="4297032" y="4111971"/>
              <a:ext cx="23116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V</a:t>
              </a:r>
              <a:r>
                <a:rPr lang="zh-CN" altLang="en-US" dirty="0"/>
                <a:t>erify </a:t>
              </a:r>
              <a:r>
                <a:rPr lang="en-US" altLang="zh-CN" dirty="0"/>
                <a:t>the </a:t>
              </a:r>
              <a:r>
                <a:rPr lang="zh-CN" altLang="en-US" dirty="0"/>
                <a:t>system</a:t>
              </a:r>
            </a:p>
          </p:txBody>
        </p:sp>
      </p:grp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B4CF11FE-EE0B-38CE-2850-668236A66917}"/>
              </a:ext>
            </a:extLst>
          </p:cNvPr>
          <p:cNvSpPr/>
          <p:nvPr/>
        </p:nvSpPr>
        <p:spPr>
          <a:xfrm>
            <a:off x="6218817" y="5802929"/>
            <a:ext cx="5390212" cy="999380"/>
          </a:xfrm>
          <a:custGeom>
            <a:avLst/>
            <a:gdLst>
              <a:gd name="connsiteX0" fmla="*/ 0 w 999380"/>
              <a:gd name="connsiteY0" fmla="*/ 0 h 999380"/>
              <a:gd name="connsiteX1" fmla="*/ 999380 w 999380"/>
              <a:gd name="connsiteY1" fmla="*/ 0 h 999380"/>
              <a:gd name="connsiteX2" fmla="*/ 999380 w 999380"/>
              <a:gd name="connsiteY2" fmla="*/ 999380 h 999380"/>
              <a:gd name="connsiteX3" fmla="*/ 0 w 999380"/>
              <a:gd name="connsiteY3" fmla="*/ 999380 h 999380"/>
              <a:gd name="connsiteX4" fmla="*/ 0 w 999380"/>
              <a:gd name="connsiteY4" fmla="*/ 0 h 99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80" h="999380">
                <a:moveTo>
                  <a:pt x="0" y="0"/>
                </a:moveTo>
                <a:lnTo>
                  <a:pt x="999380" y="0"/>
                </a:lnTo>
                <a:lnTo>
                  <a:pt x="999380" y="999380"/>
                </a:lnTo>
                <a:lnTo>
                  <a:pt x="0" y="9993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000" b="1" dirty="0">
                <a:ea typeface="微软雅黑" panose="020B0503020204020204" pitchFamily="34" charset="-122"/>
              </a:rPr>
              <a:t>MCGT is inefficient for testing system changes!</a:t>
            </a:r>
            <a:endParaRPr lang="zh-CN" altLang="en-US" sz="2000" b="1" kern="1200" dirty="0">
              <a:ea typeface="微软雅黑" panose="020B0503020204020204" pitchFamily="34" charset="-122"/>
            </a:endParaRPr>
          </a:p>
        </p:txBody>
      </p:sp>
      <p:pic>
        <p:nvPicPr>
          <p:cNvPr id="117" name="Picture 28" descr="Deadline - Free time and date icons">
            <a:extLst>
              <a:ext uri="{FF2B5EF4-FFF2-40B4-BE49-F238E27FC236}">
                <a16:creationId xmlns:a16="http://schemas.microsoft.com/office/drawing/2014/main" id="{C9E11386-F286-C01B-71F1-063F43D2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90" y="3790574"/>
            <a:ext cx="579504" cy="57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04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3026EE-67A3-E81A-5CD5-1F805EBC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Goal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BCAA55-C884-9F1B-B996-6C25B9B81F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4" y="2235779"/>
            <a:ext cx="3314247" cy="26166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485FC2-E8E3-061A-52BA-145AB33E77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93" y="2772119"/>
            <a:ext cx="616522" cy="756468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F49B591-AF51-FFE0-84F8-10DFC5420FB2}"/>
              </a:ext>
            </a:extLst>
          </p:cNvPr>
          <p:cNvSpPr/>
          <p:nvPr/>
        </p:nvSpPr>
        <p:spPr bwMode="gray">
          <a:xfrm>
            <a:off x="1004862" y="2169417"/>
            <a:ext cx="1841206" cy="521990"/>
          </a:xfrm>
          <a:prstGeom prst="wedgeRoundRectCallout">
            <a:avLst>
              <a:gd name="adj1" fmla="val -2479"/>
              <a:gd name="adj2" fmla="val 92908"/>
              <a:gd name="adj3" fmla="val 16667"/>
            </a:avLst>
          </a:prstGeom>
          <a:solidFill>
            <a:srgbClr val="00B050"/>
          </a:solidFill>
          <a:ln w="635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+ new features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516F56-7ECC-0092-8FD1-F597F938CD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88" y="2750926"/>
            <a:ext cx="616522" cy="756468"/>
          </a:xfrm>
          <a:prstGeom prst="rect">
            <a:avLst/>
          </a:prstGeom>
        </p:spPr>
      </p:pic>
      <p:pic>
        <p:nvPicPr>
          <p:cNvPr id="8" name="Picture 2" descr="Bug - Free computer icons">
            <a:extLst>
              <a:ext uri="{FF2B5EF4-FFF2-40B4-BE49-F238E27FC236}">
                <a16:creationId xmlns:a16="http://schemas.microsoft.com/office/drawing/2014/main" id="{B6E2BDA1-DC8F-EE0F-1364-5FC9F02E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14" y="2442665"/>
            <a:ext cx="616522" cy="6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rotocols Icons &amp; Symbols">
            <a:extLst>
              <a:ext uri="{FF2B5EF4-FFF2-40B4-BE49-F238E27FC236}">
                <a16:creationId xmlns:a16="http://schemas.microsoft.com/office/drawing/2014/main" id="{4E1B8816-411C-C882-11E2-E3C89475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32" y="3967866"/>
            <a:ext cx="756469" cy="75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Pen - Free art icons">
            <a:extLst>
              <a:ext uri="{FF2B5EF4-FFF2-40B4-BE49-F238E27FC236}">
                <a16:creationId xmlns:a16="http://schemas.microsoft.com/office/drawing/2014/main" id="{17EEB267-0439-F2A0-A542-D530A502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90" y="4192662"/>
            <a:ext cx="455397" cy="4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72C0B390-F31E-7535-365E-9E7EAC255DC9}"/>
              </a:ext>
            </a:extLst>
          </p:cNvPr>
          <p:cNvSpPr/>
          <p:nvPr/>
        </p:nvSpPr>
        <p:spPr bwMode="gray">
          <a:xfrm>
            <a:off x="656160" y="4121421"/>
            <a:ext cx="1431830" cy="521990"/>
          </a:xfrm>
          <a:prstGeom prst="wedgeRoundRectCallout">
            <a:avLst>
              <a:gd name="adj1" fmla="val 82354"/>
              <a:gd name="adj2" fmla="val 3283"/>
              <a:gd name="adj3" fmla="val 16667"/>
            </a:avLst>
          </a:prstGeom>
          <a:solidFill>
            <a:srgbClr val="00B050"/>
          </a:solidFill>
          <a:ln w="6350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Refine spec.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5E50D2-65CC-2AAD-02B4-6B0075B3FFFC}"/>
              </a:ext>
            </a:extLst>
          </p:cNvPr>
          <p:cNvGrpSpPr/>
          <p:nvPr/>
        </p:nvGrpSpPr>
        <p:grpSpPr>
          <a:xfrm>
            <a:off x="3624933" y="2844464"/>
            <a:ext cx="2278871" cy="1534909"/>
            <a:chOff x="7416633" y="2210378"/>
            <a:chExt cx="1610006" cy="1066883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5DA5EC4-7F5C-8E26-6659-06342ABC8D68}"/>
                </a:ext>
              </a:extLst>
            </p:cNvPr>
            <p:cNvSpPr/>
            <p:nvPr/>
          </p:nvSpPr>
          <p:spPr bwMode="auto">
            <a:xfrm>
              <a:off x="8249232" y="22103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dirty="0">
                <a:cs typeface="Linux Libertine O" panose="02000503000000000000" pitchFamily="50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512939-2CEB-199F-AF4A-70F1B1C54518}"/>
                </a:ext>
              </a:extLst>
            </p:cNvPr>
            <p:cNvSpPr/>
            <p:nvPr/>
          </p:nvSpPr>
          <p:spPr bwMode="auto">
            <a:xfrm>
              <a:off x="8492924" y="233234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4501AE6-4B3C-346A-6D6C-11BF14790E72}"/>
                </a:ext>
              </a:extLst>
            </p:cNvPr>
            <p:cNvSpPr/>
            <p:nvPr/>
          </p:nvSpPr>
          <p:spPr bwMode="auto">
            <a:xfrm>
              <a:off x="8716240" y="258922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55F49AB-B111-FDA7-F768-CCCA35733ED8}"/>
                </a:ext>
              </a:extLst>
            </p:cNvPr>
            <p:cNvSpPr/>
            <p:nvPr/>
          </p:nvSpPr>
          <p:spPr bwMode="auto">
            <a:xfrm>
              <a:off x="8821352" y="2847763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3A7876D-13B1-F75A-CB7C-219BD27342F8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 bwMode="auto">
            <a:xfrm>
              <a:off x="8319926" y="2244258"/>
              <a:ext cx="183351" cy="9801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CE98E6D-8FEB-12C1-804D-F4251F504DD8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 bwMode="auto">
            <a:xfrm>
              <a:off x="8553267" y="2390183"/>
              <a:ext cx="173327" cy="20896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175D453-8745-4D28-F5B3-6A2A15D7E61E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auto">
            <a:xfrm>
              <a:off x="8751588" y="2656981"/>
              <a:ext cx="105112" cy="19078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AC87E55-2722-DCFB-13E8-2B01653ADC7B}"/>
                </a:ext>
              </a:extLst>
            </p:cNvPr>
            <p:cNvSpPr/>
            <p:nvPr/>
          </p:nvSpPr>
          <p:spPr bwMode="auto">
            <a:xfrm>
              <a:off x="8763485" y="30544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015228C-FE62-4AF7-6A3B-E61CBB2F6243}"/>
                </a:ext>
              </a:extLst>
            </p:cNvPr>
            <p:cNvCxnSpPr>
              <a:cxnSpLocks/>
              <a:stCxn id="15" idx="2"/>
              <a:endCxn id="62" idx="7"/>
            </p:cNvCxnSpPr>
            <p:nvPr/>
          </p:nvCxnSpPr>
          <p:spPr bwMode="auto">
            <a:xfrm flipH="1">
              <a:off x="8642051" y="2623101"/>
              <a:ext cx="74189" cy="29562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B91C770-4FE3-3688-C641-AB6F1791C36B}"/>
                </a:ext>
              </a:extLst>
            </p:cNvPr>
            <p:cNvCxnSpPr>
              <a:cxnSpLocks/>
              <a:stCxn id="60" idx="3"/>
              <a:endCxn id="34" idx="6"/>
            </p:cNvCxnSpPr>
            <p:nvPr/>
          </p:nvCxnSpPr>
          <p:spPr bwMode="auto">
            <a:xfrm flipH="1">
              <a:off x="8333656" y="3135943"/>
              <a:ext cx="110837" cy="9184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764F753-D68D-C33C-E4EB-A489432C6935}"/>
                </a:ext>
              </a:extLst>
            </p:cNvPr>
            <p:cNvSpPr/>
            <p:nvPr/>
          </p:nvSpPr>
          <p:spPr bwMode="auto">
            <a:xfrm>
              <a:off x="7880673" y="2286779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24C7BF-AD9C-243A-FF1A-D1F222E5F10B}"/>
                </a:ext>
              </a:extLst>
            </p:cNvPr>
            <p:cNvCxnSpPr>
              <a:cxnSpLocks/>
              <a:stCxn id="23" idx="6"/>
              <a:endCxn id="13" idx="2"/>
            </p:cNvCxnSpPr>
            <p:nvPr/>
          </p:nvCxnSpPr>
          <p:spPr bwMode="auto">
            <a:xfrm flipV="1">
              <a:off x="7951369" y="2244259"/>
              <a:ext cx="297861" cy="764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D983169-4257-944D-B0C0-396D351759B5}"/>
                </a:ext>
              </a:extLst>
            </p:cNvPr>
            <p:cNvSpPr/>
            <p:nvPr/>
          </p:nvSpPr>
          <p:spPr bwMode="auto">
            <a:xfrm>
              <a:off x="8398308" y="24930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8840FF6-D785-A772-9A67-62624F5F09DA}"/>
                </a:ext>
              </a:extLst>
            </p:cNvPr>
            <p:cNvCxnSpPr>
              <a:cxnSpLocks/>
              <a:stCxn id="25" idx="0"/>
              <a:endCxn id="13" idx="4"/>
            </p:cNvCxnSpPr>
            <p:nvPr/>
          </p:nvCxnSpPr>
          <p:spPr bwMode="auto">
            <a:xfrm flipH="1" flipV="1">
              <a:off x="8284578" y="2278139"/>
              <a:ext cx="149077" cy="2149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9BE7FE2-6031-C0DB-5B51-7C253946AFE7}"/>
                </a:ext>
              </a:extLst>
            </p:cNvPr>
            <p:cNvSpPr/>
            <p:nvPr/>
          </p:nvSpPr>
          <p:spPr bwMode="auto">
            <a:xfrm>
              <a:off x="8288156" y="268557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994AACA-C5B1-F8E6-E9D0-73293854422C}"/>
                </a:ext>
              </a:extLst>
            </p:cNvPr>
            <p:cNvSpPr/>
            <p:nvPr/>
          </p:nvSpPr>
          <p:spPr bwMode="auto">
            <a:xfrm>
              <a:off x="8482570" y="267628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1CE784E-D3BD-717A-4DF6-8470BAAC0873}"/>
                </a:ext>
              </a:extLst>
            </p:cNvPr>
            <p:cNvCxnSpPr>
              <a:cxnSpLocks/>
              <a:stCxn id="27" idx="0"/>
              <a:endCxn id="25" idx="4"/>
            </p:cNvCxnSpPr>
            <p:nvPr/>
          </p:nvCxnSpPr>
          <p:spPr bwMode="auto">
            <a:xfrm flipV="1">
              <a:off x="8323504" y="2560844"/>
              <a:ext cx="110152" cy="12473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42DF51-E4FF-2459-F5B1-2B2119380F7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 bwMode="auto">
            <a:xfrm flipH="1" flipV="1">
              <a:off x="8458651" y="2550921"/>
              <a:ext cx="34273" cy="13528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1328074-2DC1-2E67-DF8E-1CC21E698D3F}"/>
                </a:ext>
              </a:extLst>
            </p:cNvPr>
            <p:cNvSpPr/>
            <p:nvPr/>
          </p:nvSpPr>
          <p:spPr bwMode="auto">
            <a:xfrm>
              <a:off x="8362960" y="292401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5DACB3E-BBEB-515B-1F66-7CB06DEA9D45}"/>
                </a:ext>
              </a:extLst>
            </p:cNvPr>
            <p:cNvCxnSpPr>
              <a:cxnSpLocks/>
              <a:stCxn id="31" idx="0"/>
              <a:endCxn id="27" idx="4"/>
            </p:cNvCxnSpPr>
            <p:nvPr/>
          </p:nvCxnSpPr>
          <p:spPr bwMode="auto">
            <a:xfrm flipH="1" flipV="1">
              <a:off x="8323504" y="2753338"/>
              <a:ext cx="74804" cy="170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AEA8993-0807-400B-4E21-5B7A24027E16}"/>
                </a:ext>
              </a:extLst>
            </p:cNvPr>
            <p:cNvCxnSpPr>
              <a:cxnSpLocks/>
              <a:stCxn id="31" idx="7"/>
              <a:endCxn id="28" idx="3"/>
            </p:cNvCxnSpPr>
            <p:nvPr/>
          </p:nvCxnSpPr>
          <p:spPr bwMode="auto">
            <a:xfrm flipV="1">
              <a:off x="8423302" y="2734122"/>
              <a:ext cx="69621" cy="1998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ECFE86B-1219-ECA4-5EFE-01EB35135314}"/>
                </a:ext>
              </a:extLst>
            </p:cNvPr>
            <p:cNvSpPr/>
            <p:nvPr/>
          </p:nvSpPr>
          <p:spPr bwMode="auto">
            <a:xfrm>
              <a:off x="8262960" y="319390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D858004-32E9-4850-6266-03F9E552151B}"/>
                </a:ext>
              </a:extLst>
            </p:cNvPr>
            <p:cNvSpPr/>
            <p:nvPr/>
          </p:nvSpPr>
          <p:spPr bwMode="auto">
            <a:xfrm>
              <a:off x="7968342" y="2607131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1306B26-C126-A3E4-EC8B-87E14F7DE238}"/>
                </a:ext>
              </a:extLst>
            </p:cNvPr>
            <p:cNvSpPr/>
            <p:nvPr/>
          </p:nvSpPr>
          <p:spPr bwMode="auto">
            <a:xfrm>
              <a:off x="7585151" y="2726842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42AB30E-B4F6-EB91-8714-1D9497A2E46D}"/>
                </a:ext>
              </a:extLst>
            </p:cNvPr>
            <p:cNvSpPr/>
            <p:nvPr/>
          </p:nvSpPr>
          <p:spPr bwMode="auto">
            <a:xfrm>
              <a:off x="7636359" y="297656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E7584A-F083-32FA-FF90-1DB395B48880}"/>
                </a:ext>
              </a:extLst>
            </p:cNvPr>
            <p:cNvSpPr/>
            <p:nvPr/>
          </p:nvSpPr>
          <p:spPr bwMode="auto">
            <a:xfrm>
              <a:off x="7811023" y="270941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C48CFC7-0802-D5D9-C5A3-BAC306DE7B1B}"/>
                </a:ext>
              </a:extLst>
            </p:cNvPr>
            <p:cNvSpPr/>
            <p:nvPr/>
          </p:nvSpPr>
          <p:spPr bwMode="auto">
            <a:xfrm>
              <a:off x="7816429" y="298286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EE71FB6-E510-1123-C441-E625C9C1C4C0}"/>
                </a:ext>
              </a:extLst>
            </p:cNvPr>
            <p:cNvSpPr/>
            <p:nvPr/>
          </p:nvSpPr>
          <p:spPr bwMode="auto">
            <a:xfrm>
              <a:off x="8039209" y="313613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6C48B89-AA71-7388-9B17-29B5D3127750}"/>
                </a:ext>
              </a:extLst>
            </p:cNvPr>
            <p:cNvSpPr/>
            <p:nvPr/>
          </p:nvSpPr>
          <p:spPr bwMode="auto">
            <a:xfrm>
              <a:off x="8100967" y="281413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C10036F-2834-3B6B-FACE-147379A4C4FA}"/>
                </a:ext>
              </a:extLst>
            </p:cNvPr>
            <p:cNvCxnSpPr>
              <a:cxnSpLocks/>
              <a:stCxn id="79" idx="7"/>
              <a:endCxn id="23" idx="3"/>
            </p:cNvCxnSpPr>
            <p:nvPr/>
          </p:nvCxnSpPr>
          <p:spPr bwMode="auto">
            <a:xfrm flipV="1">
              <a:off x="7763415" y="2344617"/>
              <a:ext cx="127611" cy="14768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6629268-1F6A-C756-FFE5-ADCF60F07DF6}"/>
                </a:ext>
              </a:extLst>
            </p:cNvPr>
            <p:cNvCxnSpPr>
              <a:cxnSpLocks/>
              <a:stCxn id="35" idx="0"/>
              <a:endCxn id="23" idx="5"/>
            </p:cNvCxnSpPr>
            <p:nvPr/>
          </p:nvCxnSpPr>
          <p:spPr bwMode="auto">
            <a:xfrm flipH="1" flipV="1">
              <a:off x="7941016" y="2344617"/>
              <a:ext cx="62673" cy="26251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6C18B9B-4173-CA35-FB83-388DCAE919C5}"/>
                </a:ext>
              </a:extLst>
            </p:cNvPr>
            <p:cNvCxnSpPr>
              <a:cxnSpLocks/>
              <a:stCxn id="37" idx="0"/>
              <a:endCxn id="36" idx="4"/>
            </p:cNvCxnSpPr>
            <p:nvPr/>
          </p:nvCxnSpPr>
          <p:spPr bwMode="auto">
            <a:xfrm flipH="1" flipV="1">
              <a:off x="7620499" y="2794603"/>
              <a:ext cx="51208" cy="1819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AB10400-B084-66CF-F9C9-9EEA0BC5FF1E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 bwMode="auto">
            <a:xfrm flipV="1">
              <a:off x="7645493" y="2719333"/>
              <a:ext cx="175882" cy="6534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7092DF4-EB45-4F6D-782C-B7C17462C8CE}"/>
                </a:ext>
              </a:extLst>
            </p:cNvPr>
            <p:cNvCxnSpPr>
              <a:cxnSpLocks/>
              <a:stCxn id="38" idx="4"/>
              <a:endCxn id="39" idx="1"/>
            </p:cNvCxnSpPr>
            <p:nvPr/>
          </p:nvCxnSpPr>
          <p:spPr bwMode="auto">
            <a:xfrm flipH="1">
              <a:off x="7826782" y="2777171"/>
              <a:ext cx="19589" cy="21561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75FFB41-0624-B808-6786-2C6B981A4213}"/>
                </a:ext>
              </a:extLst>
            </p:cNvPr>
            <p:cNvCxnSpPr>
              <a:cxnSpLocks/>
              <a:stCxn id="39" idx="4"/>
              <a:endCxn id="40" idx="1"/>
            </p:cNvCxnSpPr>
            <p:nvPr/>
          </p:nvCxnSpPr>
          <p:spPr bwMode="auto">
            <a:xfrm>
              <a:off x="7851778" y="3050626"/>
              <a:ext cx="197785" cy="9542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FC01F2-296D-DEE4-1C9B-88AE844EBF88}"/>
                </a:ext>
              </a:extLst>
            </p:cNvPr>
            <p:cNvCxnSpPr>
              <a:cxnSpLocks/>
              <a:stCxn id="35" idx="4"/>
              <a:endCxn id="41" idx="1"/>
            </p:cNvCxnSpPr>
            <p:nvPr/>
          </p:nvCxnSpPr>
          <p:spPr bwMode="auto">
            <a:xfrm>
              <a:off x="8003690" y="2674893"/>
              <a:ext cx="107630" cy="14916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30FDF3E-BEF9-536C-C7DB-36112012C31E}"/>
                </a:ext>
              </a:extLst>
            </p:cNvPr>
            <p:cNvCxnSpPr>
              <a:cxnSpLocks/>
              <a:stCxn id="41" idx="4"/>
              <a:endCxn id="40" idx="0"/>
            </p:cNvCxnSpPr>
            <p:nvPr/>
          </p:nvCxnSpPr>
          <p:spPr bwMode="auto">
            <a:xfrm flipH="1">
              <a:off x="8074557" y="2881895"/>
              <a:ext cx="61759" cy="25423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67BBBF8-FD51-41FD-4A73-F26C027D7FE0}"/>
                </a:ext>
              </a:extLst>
            </p:cNvPr>
            <p:cNvCxnSpPr>
              <a:cxnSpLocks/>
              <a:stCxn id="41" idx="3"/>
              <a:endCxn id="39" idx="7"/>
            </p:cNvCxnSpPr>
            <p:nvPr/>
          </p:nvCxnSpPr>
          <p:spPr bwMode="auto">
            <a:xfrm flipH="1">
              <a:off x="7876772" y="2871971"/>
              <a:ext cx="234549" cy="12081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B691CB1-F7DB-12E7-E464-253CDBE82957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 bwMode="auto">
            <a:xfrm flipH="1">
              <a:off x="8298308" y="2957899"/>
              <a:ext cx="64651" cy="2360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6A85585-2A57-734E-0FF3-F44AE4D4B577}"/>
                </a:ext>
              </a:extLst>
            </p:cNvPr>
            <p:cNvCxnSpPr>
              <a:cxnSpLocks/>
              <a:stCxn id="38" idx="3"/>
              <a:endCxn id="37" idx="6"/>
            </p:cNvCxnSpPr>
            <p:nvPr/>
          </p:nvCxnSpPr>
          <p:spPr bwMode="auto">
            <a:xfrm flipH="1">
              <a:off x="7707055" y="2767248"/>
              <a:ext cx="114322" cy="24320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C4225BB-E814-E987-FA02-6A3721F239C9}"/>
                </a:ext>
              </a:extLst>
            </p:cNvPr>
            <p:cNvCxnSpPr>
              <a:cxnSpLocks/>
              <a:stCxn id="31" idx="1"/>
              <a:endCxn id="41" idx="6"/>
            </p:cNvCxnSpPr>
            <p:nvPr/>
          </p:nvCxnSpPr>
          <p:spPr bwMode="auto">
            <a:xfrm flipH="1" flipV="1">
              <a:off x="8171663" y="2848015"/>
              <a:ext cx="201650" cy="85925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D1FF3DF-642E-EB5A-FE08-301130DD227E}"/>
                </a:ext>
              </a:extLst>
            </p:cNvPr>
            <p:cNvCxnSpPr>
              <a:cxnSpLocks/>
              <a:stCxn id="34" idx="2"/>
              <a:endCxn id="40" idx="6"/>
            </p:cNvCxnSpPr>
            <p:nvPr/>
          </p:nvCxnSpPr>
          <p:spPr bwMode="auto">
            <a:xfrm flipH="1" flipV="1">
              <a:off x="8109904" y="3170011"/>
              <a:ext cx="153056" cy="5777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37232CC-9E9E-1054-2000-DAC603F813B3}"/>
                </a:ext>
              </a:extLst>
            </p:cNvPr>
            <p:cNvCxnSpPr>
              <a:cxnSpLocks/>
              <a:stCxn id="38" idx="7"/>
              <a:endCxn id="35" idx="2"/>
            </p:cNvCxnSpPr>
            <p:nvPr/>
          </p:nvCxnSpPr>
          <p:spPr bwMode="auto">
            <a:xfrm flipV="1">
              <a:off x="7871366" y="2641013"/>
              <a:ext cx="96977" cy="783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452304D-7488-CF92-6F50-C486F30657A7}"/>
                </a:ext>
              </a:extLst>
            </p:cNvPr>
            <p:cNvSpPr/>
            <p:nvPr/>
          </p:nvSpPr>
          <p:spPr bwMode="auto">
            <a:xfrm>
              <a:off x="8136315" y="246575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2F91262-3B87-6C07-334A-852428C0C186}"/>
                </a:ext>
              </a:extLst>
            </p:cNvPr>
            <p:cNvCxnSpPr>
              <a:cxnSpLocks/>
              <a:stCxn id="56" idx="0"/>
              <a:endCxn id="13" idx="3"/>
            </p:cNvCxnSpPr>
            <p:nvPr/>
          </p:nvCxnSpPr>
          <p:spPr bwMode="auto">
            <a:xfrm flipV="1">
              <a:off x="8171663" y="2268215"/>
              <a:ext cx="87921" cy="19754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1558EB6-CA21-F86D-1BC2-407FD2733579}"/>
                </a:ext>
              </a:extLst>
            </p:cNvPr>
            <p:cNvCxnSpPr>
              <a:cxnSpLocks/>
              <a:stCxn id="27" idx="1"/>
              <a:endCxn id="56" idx="5"/>
            </p:cNvCxnSpPr>
            <p:nvPr/>
          </p:nvCxnSpPr>
          <p:spPr bwMode="auto">
            <a:xfrm flipH="1" flipV="1">
              <a:off x="8196658" y="2523594"/>
              <a:ext cx="101852" cy="171906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1AB90CC-4CF3-41D7-BC70-1F91595D1AE4}"/>
                </a:ext>
              </a:extLst>
            </p:cNvPr>
            <p:cNvCxnSpPr>
              <a:cxnSpLocks/>
              <a:stCxn id="60" idx="0"/>
              <a:endCxn id="31" idx="5"/>
            </p:cNvCxnSpPr>
            <p:nvPr/>
          </p:nvCxnSpPr>
          <p:spPr bwMode="auto">
            <a:xfrm flipH="1" flipV="1">
              <a:off x="8423302" y="2981856"/>
              <a:ext cx="46186" cy="9624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1242B8E-FB9D-5F8C-A313-317F7B778E03}"/>
                </a:ext>
              </a:extLst>
            </p:cNvPr>
            <p:cNvSpPr/>
            <p:nvPr/>
          </p:nvSpPr>
          <p:spPr bwMode="auto">
            <a:xfrm>
              <a:off x="8434140" y="307810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A5B690F-B653-8310-7952-E637BC7F89E8}"/>
                </a:ext>
              </a:extLst>
            </p:cNvPr>
            <p:cNvCxnSpPr>
              <a:cxnSpLocks/>
              <a:stCxn id="56" idx="3"/>
              <a:endCxn id="35" idx="7"/>
            </p:cNvCxnSpPr>
            <p:nvPr/>
          </p:nvCxnSpPr>
          <p:spPr bwMode="auto">
            <a:xfrm flipH="1">
              <a:off x="8028685" y="2523594"/>
              <a:ext cx="117983" cy="9346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D12D77F-AE63-9125-8ABB-E2FE42926CC4}"/>
                </a:ext>
              </a:extLst>
            </p:cNvPr>
            <p:cNvSpPr/>
            <p:nvPr/>
          </p:nvSpPr>
          <p:spPr bwMode="auto">
            <a:xfrm>
              <a:off x="8581709" y="2908806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AD8E5DA-955C-7483-9CD7-FC0F54649AB2}"/>
                </a:ext>
              </a:extLst>
            </p:cNvPr>
            <p:cNvCxnSpPr>
              <a:cxnSpLocks/>
              <a:stCxn id="62" idx="0"/>
              <a:endCxn id="28" idx="5"/>
            </p:cNvCxnSpPr>
            <p:nvPr/>
          </p:nvCxnSpPr>
          <p:spPr bwMode="auto">
            <a:xfrm flipH="1" flipV="1">
              <a:off x="8542913" y="2734122"/>
              <a:ext cx="74144" cy="17468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D2D217E-B505-8874-3953-7139FF096DD8}"/>
                </a:ext>
              </a:extLst>
            </p:cNvPr>
            <p:cNvCxnSpPr>
              <a:cxnSpLocks/>
              <a:stCxn id="20" idx="7"/>
              <a:endCxn id="16" idx="3"/>
            </p:cNvCxnSpPr>
            <p:nvPr/>
          </p:nvCxnSpPr>
          <p:spPr bwMode="auto">
            <a:xfrm flipV="1">
              <a:off x="8823828" y="2905601"/>
              <a:ext cx="7878" cy="15876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C47A94C-6125-E325-DAE9-FA6A0798E426}"/>
                </a:ext>
              </a:extLst>
            </p:cNvPr>
            <p:cNvSpPr/>
            <p:nvPr/>
          </p:nvSpPr>
          <p:spPr bwMode="auto">
            <a:xfrm>
              <a:off x="8955943" y="305128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6AD98F2-1738-C12F-815D-83D3BD238016}"/>
                </a:ext>
              </a:extLst>
            </p:cNvPr>
            <p:cNvCxnSpPr>
              <a:cxnSpLocks/>
              <a:stCxn id="20" idx="1"/>
              <a:endCxn id="62" idx="5"/>
            </p:cNvCxnSpPr>
            <p:nvPr/>
          </p:nvCxnSpPr>
          <p:spPr bwMode="auto">
            <a:xfrm flipH="1" flipV="1">
              <a:off x="8642051" y="2966644"/>
              <a:ext cx="131787" cy="97721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41490CE-9BD2-F30E-28E5-266A6A8C8C41}"/>
                </a:ext>
              </a:extLst>
            </p:cNvPr>
            <p:cNvCxnSpPr>
              <a:cxnSpLocks/>
              <a:stCxn id="60" idx="7"/>
              <a:endCxn id="62" idx="3"/>
            </p:cNvCxnSpPr>
            <p:nvPr/>
          </p:nvCxnSpPr>
          <p:spPr bwMode="auto">
            <a:xfrm flipV="1">
              <a:off x="8494482" y="2966644"/>
              <a:ext cx="97579" cy="12138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9525A76-4EBE-2567-D4D3-A506DCE28512}"/>
                </a:ext>
              </a:extLst>
            </p:cNvPr>
            <p:cNvCxnSpPr>
              <a:cxnSpLocks/>
              <a:stCxn id="65" idx="1"/>
              <a:endCxn id="16" idx="5"/>
            </p:cNvCxnSpPr>
            <p:nvPr/>
          </p:nvCxnSpPr>
          <p:spPr bwMode="auto">
            <a:xfrm flipH="1" flipV="1">
              <a:off x="8881695" y="2905601"/>
              <a:ext cx="84602" cy="15560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01AC440-15E1-3E70-DCF0-424B7316B0C1}"/>
                </a:ext>
              </a:extLst>
            </p:cNvPr>
            <p:cNvSpPr/>
            <p:nvPr/>
          </p:nvSpPr>
          <p:spPr bwMode="auto">
            <a:xfrm>
              <a:off x="7440724" y="320950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86BDD6-3996-9805-EF0F-5C75552D4796}"/>
                </a:ext>
              </a:extLst>
            </p:cNvPr>
            <p:cNvSpPr/>
            <p:nvPr/>
          </p:nvSpPr>
          <p:spPr bwMode="auto">
            <a:xfrm>
              <a:off x="7416633" y="298991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56E311E-646B-2587-682E-21E3319E4291}"/>
                </a:ext>
              </a:extLst>
            </p:cNvPr>
            <p:cNvCxnSpPr>
              <a:cxnSpLocks/>
              <a:stCxn id="36" idx="3"/>
              <a:endCxn id="70" idx="7"/>
            </p:cNvCxnSpPr>
            <p:nvPr/>
          </p:nvCxnSpPr>
          <p:spPr bwMode="auto">
            <a:xfrm flipH="1">
              <a:off x="7476976" y="2784680"/>
              <a:ext cx="118529" cy="21515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923D82C-CCAC-D7D6-9ED9-E48251AE4A08}"/>
                </a:ext>
              </a:extLst>
            </p:cNvPr>
            <p:cNvCxnSpPr>
              <a:cxnSpLocks/>
              <a:stCxn id="69" idx="0"/>
              <a:endCxn id="70" idx="4"/>
            </p:cNvCxnSpPr>
            <p:nvPr/>
          </p:nvCxnSpPr>
          <p:spPr bwMode="auto">
            <a:xfrm flipH="1" flipV="1">
              <a:off x="7451981" y="3057678"/>
              <a:ext cx="24091" cy="15182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D31EEA7-3BC3-CE1E-2B52-4497899DDA3D}"/>
                </a:ext>
              </a:extLst>
            </p:cNvPr>
            <p:cNvSpPr/>
            <p:nvPr/>
          </p:nvSpPr>
          <p:spPr bwMode="auto">
            <a:xfrm>
              <a:off x="7802997" y="3197250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2FD1495-8B3C-1E0A-EB26-AF17BC88B18D}"/>
                </a:ext>
              </a:extLst>
            </p:cNvPr>
            <p:cNvCxnSpPr>
              <a:cxnSpLocks/>
              <a:stCxn id="39" idx="3"/>
              <a:endCxn id="69" idx="6"/>
            </p:cNvCxnSpPr>
            <p:nvPr/>
          </p:nvCxnSpPr>
          <p:spPr bwMode="auto">
            <a:xfrm flipH="1">
              <a:off x="7511420" y="3040704"/>
              <a:ext cx="315363" cy="20267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B2E8586E-FAD3-345D-702F-D18DD9DF58DC}"/>
                </a:ext>
              </a:extLst>
            </p:cNvPr>
            <p:cNvCxnSpPr>
              <a:cxnSpLocks/>
              <a:stCxn id="37" idx="5"/>
              <a:endCxn id="73" idx="0"/>
            </p:cNvCxnSpPr>
            <p:nvPr/>
          </p:nvCxnSpPr>
          <p:spPr bwMode="auto">
            <a:xfrm>
              <a:off x="7696702" y="3034406"/>
              <a:ext cx="141643" cy="162844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A76E7DF-525A-C876-B33C-535D03C6C26F}"/>
                </a:ext>
              </a:extLst>
            </p:cNvPr>
            <p:cNvCxnSpPr>
              <a:cxnSpLocks/>
              <a:stCxn id="40" idx="7"/>
              <a:endCxn id="27" idx="3"/>
            </p:cNvCxnSpPr>
            <p:nvPr/>
          </p:nvCxnSpPr>
          <p:spPr bwMode="auto">
            <a:xfrm flipV="1">
              <a:off x="8099551" y="2743415"/>
              <a:ext cx="198958" cy="402638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A58ED72-738E-1EA6-4E97-3BE5A3A37187}"/>
                </a:ext>
              </a:extLst>
            </p:cNvPr>
            <p:cNvCxnSpPr>
              <a:cxnSpLocks/>
              <a:stCxn id="56" idx="6"/>
              <a:endCxn id="14" idx="3"/>
            </p:cNvCxnSpPr>
            <p:nvPr/>
          </p:nvCxnSpPr>
          <p:spPr bwMode="auto">
            <a:xfrm flipV="1">
              <a:off x="8207011" y="2390185"/>
              <a:ext cx="296266" cy="1094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9E10A1A-5AD9-BDD9-A391-C536CBE8B137}"/>
                </a:ext>
              </a:extLst>
            </p:cNvPr>
            <p:cNvCxnSpPr>
              <a:cxnSpLocks/>
              <a:stCxn id="79" idx="5"/>
              <a:endCxn id="41" idx="2"/>
            </p:cNvCxnSpPr>
            <p:nvPr/>
          </p:nvCxnSpPr>
          <p:spPr bwMode="auto">
            <a:xfrm>
              <a:off x="7763415" y="2540212"/>
              <a:ext cx="337552" cy="307803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8C7A69F-6AD1-9118-A929-7D21B01D1AC5}"/>
                </a:ext>
              </a:extLst>
            </p:cNvPr>
            <p:cNvSpPr/>
            <p:nvPr/>
          </p:nvSpPr>
          <p:spPr bwMode="auto">
            <a:xfrm>
              <a:off x="7703073" y="2482374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2431500-B292-D05E-A83A-40373411350D}"/>
                </a:ext>
              </a:extLst>
            </p:cNvPr>
            <p:cNvCxnSpPr>
              <a:cxnSpLocks/>
              <a:stCxn id="36" idx="0"/>
              <a:endCxn id="79" idx="4"/>
            </p:cNvCxnSpPr>
            <p:nvPr/>
          </p:nvCxnSpPr>
          <p:spPr bwMode="auto">
            <a:xfrm flipV="1">
              <a:off x="7620499" y="2550135"/>
              <a:ext cx="117922" cy="17670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9AB3AB4-9A77-CFAA-1893-E6C894A8BE48}"/>
                </a:ext>
              </a:extLst>
            </p:cNvPr>
            <p:cNvSpPr/>
            <p:nvPr/>
          </p:nvSpPr>
          <p:spPr bwMode="auto">
            <a:xfrm>
              <a:off x="8527726" y="3193907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FC3FC6E2-73F6-72C8-2067-FFAE70E4F883}"/>
                </a:ext>
              </a:extLst>
            </p:cNvPr>
            <p:cNvCxnSpPr>
              <a:cxnSpLocks/>
              <a:stCxn id="41" idx="3"/>
              <a:endCxn id="73" idx="7"/>
            </p:cNvCxnSpPr>
            <p:nvPr/>
          </p:nvCxnSpPr>
          <p:spPr bwMode="auto">
            <a:xfrm flipH="1">
              <a:off x="7863339" y="2871972"/>
              <a:ext cx="247981" cy="33520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1916266-1D91-AD47-5CA8-FFD2D6FFB2EA}"/>
                </a:ext>
              </a:extLst>
            </p:cNvPr>
            <p:cNvSpPr/>
            <p:nvPr/>
          </p:nvSpPr>
          <p:spPr bwMode="auto">
            <a:xfrm>
              <a:off x="8873472" y="3208178"/>
              <a:ext cx="70696" cy="67761"/>
            </a:xfrm>
            <a:prstGeom prst="ellipse">
              <a:avLst/>
            </a:prstGeom>
            <a:solidFill>
              <a:srgbClr val="F9F7F7"/>
            </a:solidFill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sz="1400" err="1">
                <a:cs typeface="Linux Libertine O" panose="02000503000000000000" pitchFamily="50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8BC0671-392D-EA52-FFD2-A8A68C5D17B5}"/>
                </a:ext>
              </a:extLst>
            </p:cNvPr>
            <p:cNvCxnSpPr>
              <a:cxnSpLocks/>
              <a:stCxn id="16" idx="3"/>
              <a:endCxn id="81" idx="7"/>
            </p:cNvCxnSpPr>
            <p:nvPr/>
          </p:nvCxnSpPr>
          <p:spPr bwMode="auto">
            <a:xfrm flipH="1">
              <a:off x="8588069" y="2905601"/>
              <a:ext cx="243637" cy="298229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27321ED-67EC-110A-E645-DDF68730C8CA}"/>
                </a:ext>
              </a:extLst>
            </p:cNvPr>
            <p:cNvCxnSpPr>
              <a:cxnSpLocks/>
              <a:stCxn id="60" idx="5"/>
              <a:endCxn id="81" idx="1"/>
            </p:cNvCxnSpPr>
            <p:nvPr/>
          </p:nvCxnSpPr>
          <p:spPr bwMode="auto">
            <a:xfrm>
              <a:off x="8494482" y="3135943"/>
              <a:ext cx="43597" cy="67887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63CA109-99DB-8B1A-2978-0B1C1722F9C4}"/>
                </a:ext>
              </a:extLst>
            </p:cNvPr>
            <p:cNvCxnSpPr>
              <a:cxnSpLocks/>
              <a:stCxn id="20" idx="5"/>
              <a:endCxn id="83" idx="1"/>
            </p:cNvCxnSpPr>
            <p:nvPr/>
          </p:nvCxnSpPr>
          <p:spPr bwMode="auto">
            <a:xfrm>
              <a:off x="8823828" y="3112281"/>
              <a:ext cx="59998" cy="105820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71D2A1D-258C-1B4D-94F3-AA721144A5FD}"/>
                </a:ext>
              </a:extLst>
            </p:cNvPr>
            <p:cNvCxnSpPr>
              <a:cxnSpLocks/>
              <a:stCxn id="65" idx="4"/>
              <a:endCxn id="83" idx="7"/>
            </p:cNvCxnSpPr>
            <p:nvPr/>
          </p:nvCxnSpPr>
          <p:spPr bwMode="auto">
            <a:xfrm flipH="1">
              <a:off x="8933815" y="3119048"/>
              <a:ext cx="57476" cy="99052"/>
            </a:xfrm>
            <a:prstGeom prst="line">
              <a:avLst/>
            </a:prstGeom>
            <a:solidFill>
              <a:srgbClr val="F9F7F7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80EBE899-183B-917C-15D4-0DF8AA5AE93A}"/>
              </a:ext>
            </a:extLst>
          </p:cNvPr>
          <p:cNvSpPr txBox="1"/>
          <p:nvPr/>
        </p:nvSpPr>
        <p:spPr>
          <a:xfrm>
            <a:off x="1108527" y="5010418"/>
            <a:ext cx="4282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Change affected transitions are limited</a:t>
            </a:r>
          </a:p>
        </p:txBody>
      </p:sp>
      <p:sp>
        <p:nvSpPr>
          <p:cNvPr id="100" name="对话气泡: 圆角矩形 99">
            <a:extLst>
              <a:ext uri="{FF2B5EF4-FFF2-40B4-BE49-F238E27FC236}">
                <a16:creationId xmlns:a16="http://schemas.microsoft.com/office/drawing/2014/main" id="{D0DAECF6-6A26-76C1-C480-C77BF1CDD2E1}"/>
              </a:ext>
            </a:extLst>
          </p:cNvPr>
          <p:cNvSpPr/>
          <p:nvPr/>
        </p:nvSpPr>
        <p:spPr bwMode="gray">
          <a:xfrm>
            <a:off x="5390997" y="1446696"/>
            <a:ext cx="6479127" cy="1304230"/>
          </a:xfrm>
          <a:prstGeom prst="wedgeRoundRectCallout">
            <a:avLst>
              <a:gd name="adj1" fmla="val -46852"/>
              <a:gd name="adj2" fmla="val 986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1. Avoid generating change-irrelevant test cases</a:t>
            </a:r>
          </a:p>
        </p:txBody>
      </p:sp>
      <p:sp>
        <p:nvSpPr>
          <p:cNvPr id="101" name="对话气泡: 圆角矩形 100">
            <a:extLst>
              <a:ext uri="{FF2B5EF4-FFF2-40B4-BE49-F238E27FC236}">
                <a16:creationId xmlns:a16="http://schemas.microsoft.com/office/drawing/2014/main" id="{9D30006A-53C6-29FD-FECA-356C4B0FB540}"/>
              </a:ext>
            </a:extLst>
          </p:cNvPr>
          <p:cNvSpPr/>
          <p:nvPr/>
        </p:nvSpPr>
        <p:spPr bwMode="gray">
          <a:xfrm>
            <a:off x="5350923" y="4391720"/>
            <a:ext cx="6479127" cy="1304230"/>
          </a:xfrm>
          <a:prstGeom prst="wedgeRoundRectCallout">
            <a:avLst>
              <a:gd name="adj1" fmla="val -44712"/>
              <a:gd name="adj2" fmla="val -8016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2. Precisely verify the changes to TLA+ spec. and system </a:t>
            </a:r>
            <a:r>
              <a:rPr lang="en-US" altLang="zh-CN" sz="2800" b="1" dirty="0" err="1">
                <a:solidFill>
                  <a:schemeClr val="tx1"/>
                </a:solidFill>
              </a:rPr>
              <a:t>impl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0185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矩形 3391">
            <a:extLst>
              <a:ext uri="{FF2B5EF4-FFF2-40B4-BE49-F238E27FC236}">
                <a16:creationId xmlns:a16="http://schemas.microsoft.com/office/drawing/2014/main" id="{11412FCB-9949-71D0-4E8F-877623CAAE7A}"/>
              </a:ext>
            </a:extLst>
          </p:cNvPr>
          <p:cNvSpPr/>
          <p:nvPr/>
        </p:nvSpPr>
        <p:spPr bwMode="gray">
          <a:xfrm>
            <a:off x="517435" y="4154336"/>
            <a:ext cx="3162125" cy="13503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90" name="矩形 3389">
            <a:extLst>
              <a:ext uri="{FF2B5EF4-FFF2-40B4-BE49-F238E27FC236}">
                <a16:creationId xmlns:a16="http://schemas.microsoft.com/office/drawing/2014/main" id="{C32E14AF-BCC0-C5BC-8015-8B3D4DFF12AE}"/>
              </a:ext>
            </a:extLst>
          </p:cNvPr>
          <p:cNvSpPr/>
          <p:nvPr/>
        </p:nvSpPr>
        <p:spPr bwMode="gray">
          <a:xfrm>
            <a:off x="517436" y="2093268"/>
            <a:ext cx="3162125" cy="13503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BED8F9-AAE6-4A5A-A133-928DCBA3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iMocket</a:t>
            </a:r>
            <a:r>
              <a:rPr lang="en-US" altLang="zh-CN" dirty="0"/>
              <a:t>: Precisely Evaluate System Changes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1019A2-9D0A-88E8-C293-308215E60CFF}"/>
              </a:ext>
            </a:extLst>
          </p:cNvPr>
          <p:cNvSpPr/>
          <p:nvPr/>
        </p:nvSpPr>
        <p:spPr>
          <a:xfrm>
            <a:off x="6175739" y="3165432"/>
            <a:ext cx="1425633" cy="1348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b="1" dirty="0">
                <a:cs typeface="Times New Roman" panose="02020603050405020304" pitchFamily="18" charset="0"/>
              </a:rPr>
              <a:t>Identify affected states and transitions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F2BD03-ECC1-99C5-2259-875B85EEA7E7}"/>
              </a:ext>
            </a:extLst>
          </p:cNvPr>
          <p:cNvSpPr/>
          <p:nvPr/>
        </p:nvSpPr>
        <p:spPr>
          <a:xfrm>
            <a:off x="8602837" y="3165432"/>
            <a:ext cx="1425633" cy="1348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b="1" dirty="0">
                <a:cs typeface="Times New Roman" panose="02020603050405020304" pitchFamily="18" charset="0"/>
              </a:rPr>
              <a:t>Generate incremental test cases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E09610A-197B-3B3D-E0EE-362A30F14962}"/>
              </a:ext>
            </a:extLst>
          </p:cNvPr>
          <p:cNvSpPr/>
          <p:nvPr/>
        </p:nvSpPr>
        <p:spPr>
          <a:xfrm>
            <a:off x="4118771" y="3165431"/>
            <a:ext cx="1425633" cy="13486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b="1" dirty="0">
                <a:cs typeface="Times New Roman" panose="02020603050405020304" pitchFamily="18" charset="0"/>
              </a:rPr>
              <a:t>Extract spec. and </a:t>
            </a:r>
            <a:r>
              <a:rPr lang="en-US" altLang="zh-CN" b="1" dirty="0" err="1">
                <a:cs typeface="Times New Roman" panose="02020603050405020304" pitchFamily="18" charset="0"/>
              </a:rPr>
              <a:t>impl</a:t>
            </a:r>
            <a:r>
              <a:rPr lang="en-US" altLang="zh-CN" b="1" dirty="0">
                <a:cs typeface="Times New Roman" panose="02020603050405020304" pitchFamily="18" charset="0"/>
              </a:rPr>
              <a:t>. changes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72A6F30B-A704-70F3-A665-058C24A85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04" y="3186914"/>
            <a:ext cx="612891" cy="589892"/>
          </a:xfrm>
          <a:prstGeom prst="rect">
            <a:avLst/>
          </a:prstGeom>
        </p:spPr>
      </p:pic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FEAC6A6-4038-7E11-7F8F-A56FBE95F0EF}"/>
              </a:ext>
            </a:extLst>
          </p:cNvPr>
          <p:cNvGrpSpPr/>
          <p:nvPr/>
        </p:nvGrpSpPr>
        <p:grpSpPr>
          <a:xfrm>
            <a:off x="10483963" y="3560513"/>
            <a:ext cx="624091" cy="686108"/>
            <a:chOff x="5241876" y="1984218"/>
            <a:chExt cx="390487" cy="449150"/>
          </a:xfrm>
        </p:grpSpPr>
        <p:sp>
          <p:nvSpPr>
            <p:cNvPr id="113" name="矩形: 折角 112">
              <a:extLst>
                <a:ext uri="{FF2B5EF4-FFF2-40B4-BE49-F238E27FC236}">
                  <a16:creationId xmlns:a16="http://schemas.microsoft.com/office/drawing/2014/main" id="{EF961B0A-1787-75D7-575C-A548F0B2EDEA}"/>
                </a:ext>
              </a:extLst>
            </p:cNvPr>
            <p:cNvSpPr/>
            <p:nvPr/>
          </p:nvSpPr>
          <p:spPr>
            <a:xfrm>
              <a:off x="5354499" y="2076762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>
                <a:cs typeface="Linux Biolinum" panose="02000503000000000000" pitchFamily="2" charset="0"/>
              </a:endParaRPr>
            </a:p>
          </p:txBody>
        </p:sp>
        <p:sp>
          <p:nvSpPr>
            <p:cNvPr id="114" name="矩形: 折角 113">
              <a:extLst>
                <a:ext uri="{FF2B5EF4-FFF2-40B4-BE49-F238E27FC236}">
                  <a16:creationId xmlns:a16="http://schemas.microsoft.com/office/drawing/2014/main" id="{8508F45C-C6F3-9AF4-8284-19DA0440D830}"/>
                </a:ext>
              </a:extLst>
            </p:cNvPr>
            <p:cNvSpPr/>
            <p:nvPr/>
          </p:nvSpPr>
          <p:spPr>
            <a:xfrm>
              <a:off x="5307733" y="2034349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>
                <a:cs typeface="Linux Biolinum" panose="02000503000000000000" pitchFamily="2" charset="0"/>
              </a:endParaRPr>
            </a:p>
          </p:txBody>
        </p:sp>
        <p:sp>
          <p:nvSpPr>
            <p:cNvPr id="115" name="矩形: 折角 114">
              <a:extLst>
                <a:ext uri="{FF2B5EF4-FFF2-40B4-BE49-F238E27FC236}">
                  <a16:creationId xmlns:a16="http://schemas.microsoft.com/office/drawing/2014/main" id="{8660A17D-2290-E4A2-8C36-70ACBF7C2E3B}"/>
                </a:ext>
              </a:extLst>
            </p:cNvPr>
            <p:cNvSpPr/>
            <p:nvPr/>
          </p:nvSpPr>
          <p:spPr>
            <a:xfrm>
              <a:off x="5241876" y="1984218"/>
              <a:ext cx="277864" cy="35660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600"/>
                </a:lnSpc>
              </a:pPr>
              <a:endParaRPr lang="zh-CN" altLang="en-US" b="1" i="1" dirty="0">
                <a:cs typeface="Linux Biolinum" panose="02000503000000000000" pitchFamily="2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0783C8D2-6012-10DE-EE8E-A63A54E58FBF}"/>
                </a:ext>
              </a:extLst>
            </p:cNvPr>
            <p:cNvGrpSpPr/>
            <p:nvPr/>
          </p:nvGrpSpPr>
          <p:grpSpPr>
            <a:xfrm>
              <a:off x="5321060" y="2025810"/>
              <a:ext cx="125026" cy="271382"/>
              <a:chOff x="1297999" y="3285438"/>
              <a:chExt cx="367224" cy="893615"/>
            </a:xfrm>
          </p:grpSpPr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2A4FF02E-F52C-7613-98FB-BDEE9FA89F10}"/>
                  </a:ext>
                </a:extLst>
              </p:cNvPr>
              <p:cNvSpPr/>
              <p:nvPr/>
            </p:nvSpPr>
            <p:spPr bwMode="auto">
              <a:xfrm>
                <a:off x="1411938" y="3285438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2A552D06-412F-CCB1-8FEF-D9CBF1D08071}"/>
                  </a:ext>
                </a:extLst>
              </p:cNvPr>
              <p:cNvSpPr/>
              <p:nvPr/>
            </p:nvSpPr>
            <p:spPr bwMode="auto">
              <a:xfrm>
                <a:off x="1451215" y="3741196"/>
                <a:ext cx="71336" cy="64989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41504FCC-8A94-1768-2A2E-DB6B8CA562CA}"/>
                  </a:ext>
                </a:extLst>
              </p:cNvPr>
              <p:cNvSpPr/>
              <p:nvPr/>
            </p:nvSpPr>
            <p:spPr bwMode="auto">
              <a:xfrm>
                <a:off x="1593887" y="3979712"/>
                <a:ext cx="71336" cy="64989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00D665B3-107C-D2E9-2197-C069418CB26C}"/>
                  </a:ext>
                </a:extLst>
              </p:cNvPr>
              <p:cNvCxnSpPr>
                <a:cxnSpLocks/>
                <a:stCxn id="119" idx="0"/>
                <a:endCxn id="118" idx="4"/>
              </p:cNvCxnSpPr>
              <p:nvPr/>
            </p:nvCxnSpPr>
            <p:spPr bwMode="auto">
              <a:xfrm flipH="1" flipV="1">
                <a:off x="1486883" y="3806184"/>
                <a:ext cx="142672" cy="173529"/>
              </a:xfrm>
              <a:prstGeom prst="lin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501CA9F1-E2DB-B598-F08F-158A228F8D6E}"/>
                  </a:ext>
                </a:extLst>
              </p:cNvPr>
              <p:cNvSpPr/>
              <p:nvPr/>
            </p:nvSpPr>
            <p:spPr bwMode="auto">
              <a:xfrm>
                <a:off x="1434682" y="4114064"/>
                <a:ext cx="71336" cy="649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634F7E2A-B2F4-D1D9-143D-1498B7E7BA0E}"/>
                  </a:ext>
                </a:extLst>
              </p:cNvPr>
              <p:cNvCxnSpPr>
                <a:cxnSpLocks/>
                <a:stCxn id="119" idx="2"/>
                <a:endCxn id="121" idx="0"/>
              </p:cNvCxnSpPr>
              <p:nvPr/>
            </p:nvCxnSpPr>
            <p:spPr bwMode="auto">
              <a:xfrm flipH="1">
                <a:off x="1470349" y="4012207"/>
                <a:ext cx="123538" cy="10185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A58BE6DE-B9B6-9715-73A5-E08B314234E4}"/>
                  </a:ext>
                </a:extLst>
              </p:cNvPr>
              <p:cNvSpPr/>
              <p:nvPr/>
            </p:nvSpPr>
            <p:spPr bwMode="auto">
              <a:xfrm>
                <a:off x="1297999" y="3530368"/>
                <a:ext cx="71336" cy="64989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9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</a:pPr>
                <a:endParaRPr lang="zh-CN" altLang="en-US" b="1" i="1" err="1">
                  <a:ea typeface="Linux Libertine O" panose="02000503000000000000" pitchFamily="50" charset="0"/>
                  <a:cs typeface="Linux Libertine O" panose="02000503000000000000" pitchFamily="50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BD875A2D-7C47-92F9-4EEC-A093A1F1AC45}"/>
                  </a:ext>
                </a:extLst>
              </p:cNvPr>
              <p:cNvCxnSpPr>
                <a:cxnSpLocks/>
                <a:stCxn id="123" idx="0"/>
                <a:endCxn id="117" idx="3"/>
              </p:cNvCxnSpPr>
              <p:nvPr/>
            </p:nvCxnSpPr>
            <p:spPr bwMode="auto">
              <a:xfrm flipV="1">
                <a:off x="1333667" y="3340909"/>
                <a:ext cx="88717" cy="18945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5B4B9DD2-CAF4-D57B-8C59-C0B2EE946743}"/>
                  </a:ext>
                </a:extLst>
              </p:cNvPr>
              <p:cNvCxnSpPr>
                <a:cxnSpLocks/>
                <a:stCxn id="118" idx="1"/>
                <a:endCxn id="123" idx="5"/>
              </p:cNvCxnSpPr>
              <p:nvPr/>
            </p:nvCxnSpPr>
            <p:spPr bwMode="auto">
              <a:xfrm flipH="1" flipV="1">
                <a:off x="1358888" y="3585840"/>
                <a:ext cx="102774" cy="164873"/>
              </a:xfrm>
              <a:prstGeom prst="line">
                <a:avLst/>
              </a:prstGeom>
              <a:solidFill>
                <a:srgbClr val="FF0066"/>
              </a:solidFill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D58705E-FE51-7F71-203A-FD3F0FA62F84}"/>
              </a:ext>
            </a:extLst>
          </p:cNvPr>
          <p:cNvSpPr txBox="1"/>
          <p:nvPr/>
        </p:nvSpPr>
        <p:spPr>
          <a:xfrm>
            <a:off x="6487976" y="2295940"/>
            <a:ext cx="3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b="1" dirty="0">
              <a:cs typeface="Linux Biolinum" panose="02000503000000000000" pitchFamily="2" charset="0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1BA4000-E852-DEAE-2B8B-4AE7ACBE0F3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601372" y="3839770"/>
            <a:ext cx="100146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CAB0E37C-290A-88D8-58BA-1567CE721419}"/>
              </a:ext>
            </a:extLst>
          </p:cNvPr>
          <p:cNvSpPr/>
          <p:nvPr/>
        </p:nvSpPr>
        <p:spPr>
          <a:xfrm>
            <a:off x="1747984" y="3563930"/>
            <a:ext cx="204957" cy="47508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60146B7-AE1B-88AE-C09A-F73A2A3AF3EF}"/>
              </a:ext>
            </a:extLst>
          </p:cNvPr>
          <p:cNvGrpSpPr/>
          <p:nvPr/>
        </p:nvGrpSpPr>
        <p:grpSpPr>
          <a:xfrm>
            <a:off x="7666790" y="3158880"/>
            <a:ext cx="860521" cy="582108"/>
            <a:chOff x="4959274" y="831198"/>
            <a:chExt cx="435328" cy="258690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16916A2-5D26-1FF5-C527-5300375C578A}"/>
                </a:ext>
              </a:extLst>
            </p:cNvPr>
            <p:cNvSpPr/>
            <p:nvPr/>
          </p:nvSpPr>
          <p:spPr bwMode="auto">
            <a:xfrm flipH="1">
              <a:off x="5150361" y="831198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4B555ADB-9FEB-2E74-0A00-837C325AAFE0}"/>
                </a:ext>
              </a:extLst>
            </p:cNvPr>
            <p:cNvSpPr/>
            <p:nvPr/>
          </p:nvSpPr>
          <p:spPr bwMode="auto">
            <a:xfrm flipH="1">
              <a:off x="5084469" y="860357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5D180CC-CBB4-3F7B-E97C-EB7381C6A0EB}"/>
                </a:ext>
              </a:extLst>
            </p:cNvPr>
            <p:cNvSpPr/>
            <p:nvPr/>
          </p:nvSpPr>
          <p:spPr bwMode="auto">
            <a:xfrm flipH="1">
              <a:off x="5024087" y="921767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F26F6179-A2C7-21B8-E4FC-5F11E7C5B886}"/>
                </a:ext>
              </a:extLst>
            </p:cNvPr>
            <p:cNvSpPr/>
            <p:nvPr/>
          </p:nvSpPr>
          <p:spPr bwMode="auto">
            <a:xfrm flipH="1">
              <a:off x="4995666" y="983576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C382DC4-ED00-61B7-2587-EA426353D596}"/>
                </a:ext>
              </a:extLst>
            </p:cNvPr>
            <p:cNvCxnSpPr>
              <a:cxnSpLocks/>
              <a:stCxn id="132" idx="6"/>
              <a:endCxn id="133" idx="1"/>
            </p:cNvCxnSpPr>
            <p:nvPr/>
          </p:nvCxnSpPr>
          <p:spPr bwMode="auto">
            <a:xfrm flipH="1">
              <a:off x="5100785" y="839298"/>
              <a:ext cx="49576" cy="2343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F9528863-FA85-F863-12FB-F3CA3B0027FE}"/>
                </a:ext>
              </a:extLst>
            </p:cNvPr>
            <p:cNvCxnSpPr>
              <a:cxnSpLocks/>
              <a:stCxn id="133" idx="5"/>
              <a:endCxn id="134" idx="1"/>
            </p:cNvCxnSpPr>
            <p:nvPr/>
          </p:nvCxnSpPr>
          <p:spPr bwMode="auto">
            <a:xfrm flipH="1">
              <a:off x="5040403" y="874184"/>
              <a:ext cx="46866" cy="4995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90E830E4-E40E-35A1-356E-7F3C2F9BD18A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 bwMode="auto">
            <a:xfrm flipH="1">
              <a:off x="5005224" y="937966"/>
              <a:ext cx="28421" cy="4561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4B1C13BF-16F8-87A6-5B54-5E0DF14D3EC5}"/>
                </a:ext>
              </a:extLst>
            </p:cNvPr>
            <p:cNvSpPr/>
            <p:nvPr/>
          </p:nvSpPr>
          <p:spPr bwMode="auto">
            <a:xfrm flipH="1">
              <a:off x="5011312" y="1032987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5BB0BF9-C623-1350-5646-87316868A57C}"/>
                </a:ext>
              </a:extLst>
            </p:cNvPr>
            <p:cNvCxnSpPr>
              <a:cxnSpLocks/>
              <a:stCxn id="134" idx="2"/>
              <a:endCxn id="178" idx="7"/>
            </p:cNvCxnSpPr>
            <p:nvPr/>
          </p:nvCxnSpPr>
          <p:spPr bwMode="auto">
            <a:xfrm>
              <a:off x="5043202" y="929867"/>
              <a:ext cx="20060" cy="706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54734675-A3F7-862A-4112-396FCE9B6579}"/>
                </a:ext>
              </a:extLst>
            </p:cNvPr>
            <p:cNvCxnSpPr>
              <a:cxnSpLocks/>
              <a:stCxn id="177" idx="3"/>
              <a:endCxn id="152" idx="6"/>
            </p:cNvCxnSpPr>
            <p:nvPr/>
          </p:nvCxnSpPr>
          <p:spPr bwMode="auto">
            <a:xfrm>
              <a:off x="5116680" y="1052470"/>
              <a:ext cx="29969" cy="2195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0C478155-CAA0-35CE-4006-AFD7B4ADD59B}"/>
                </a:ext>
              </a:extLst>
            </p:cNvPr>
            <p:cNvSpPr/>
            <p:nvPr/>
          </p:nvSpPr>
          <p:spPr bwMode="auto">
            <a:xfrm flipH="1">
              <a:off x="5250015" y="849463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2D32141A-5FFC-1062-333F-B367F66915F9}"/>
                </a:ext>
              </a:extLst>
            </p:cNvPr>
            <p:cNvCxnSpPr>
              <a:cxnSpLocks/>
              <a:stCxn id="142" idx="6"/>
              <a:endCxn id="132" idx="2"/>
            </p:cNvCxnSpPr>
            <p:nvPr/>
          </p:nvCxnSpPr>
          <p:spPr bwMode="auto">
            <a:xfrm flipH="1" flipV="1">
              <a:off x="5169477" y="839298"/>
              <a:ext cx="80538" cy="1826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2312ED4D-176F-AD1B-2E64-2192D0CF13AC}"/>
                </a:ext>
              </a:extLst>
            </p:cNvPr>
            <p:cNvSpPr/>
            <p:nvPr/>
          </p:nvSpPr>
          <p:spPr bwMode="auto">
            <a:xfrm flipH="1">
              <a:off x="5110052" y="898784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812AC25D-CC45-6BBE-C68E-5EAD138265C7}"/>
                </a:ext>
              </a:extLst>
            </p:cNvPr>
            <p:cNvCxnSpPr>
              <a:cxnSpLocks/>
              <a:stCxn id="144" idx="0"/>
              <a:endCxn id="132" idx="4"/>
            </p:cNvCxnSpPr>
            <p:nvPr/>
          </p:nvCxnSpPr>
          <p:spPr bwMode="auto">
            <a:xfrm flipV="1">
              <a:off x="5119610" y="847397"/>
              <a:ext cx="40309" cy="5138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527EC048-398E-0995-3639-257DDAAB7838}"/>
                </a:ext>
              </a:extLst>
            </p:cNvPr>
            <p:cNvSpPr/>
            <p:nvPr/>
          </p:nvSpPr>
          <p:spPr bwMode="auto">
            <a:xfrm flipH="1">
              <a:off x="5139836" y="944802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67D3B93-73A7-809D-DB9E-CEDCC2AF5053}"/>
                </a:ext>
              </a:extLst>
            </p:cNvPr>
            <p:cNvSpPr/>
            <p:nvPr/>
          </p:nvSpPr>
          <p:spPr bwMode="auto">
            <a:xfrm flipH="1">
              <a:off x="5087269" y="942581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71ABD0DF-5399-05D8-D56B-3C479D080170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 bwMode="auto">
            <a:xfrm flipH="1" flipV="1">
              <a:off x="5119610" y="914983"/>
              <a:ext cx="29784" cy="2981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4186C1BB-7926-831A-EA09-17CB4BB565F4}"/>
                </a:ext>
              </a:extLst>
            </p:cNvPr>
            <p:cNvCxnSpPr>
              <a:cxnSpLocks/>
              <a:stCxn id="147" idx="1"/>
              <a:endCxn id="144" idx="5"/>
            </p:cNvCxnSpPr>
            <p:nvPr/>
          </p:nvCxnSpPr>
          <p:spPr bwMode="auto">
            <a:xfrm flipV="1">
              <a:off x="5103585" y="912611"/>
              <a:ext cx="9267" cy="3234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6BD4B05-78BE-920B-94DB-4A27FBD1E481}"/>
                </a:ext>
              </a:extLst>
            </p:cNvPr>
            <p:cNvSpPr/>
            <p:nvPr/>
          </p:nvSpPr>
          <p:spPr bwMode="auto">
            <a:xfrm flipH="1">
              <a:off x="5119610" y="1001806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9A900EC-CB69-8F76-797F-E4B5FE04648E}"/>
                </a:ext>
              </a:extLst>
            </p:cNvPr>
            <p:cNvCxnSpPr>
              <a:cxnSpLocks/>
              <a:stCxn id="150" idx="0"/>
              <a:endCxn id="146" idx="4"/>
            </p:cNvCxnSpPr>
            <p:nvPr/>
          </p:nvCxnSpPr>
          <p:spPr bwMode="auto">
            <a:xfrm flipV="1">
              <a:off x="5129168" y="961002"/>
              <a:ext cx="20226" cy="4080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BFEC786-9B47-9235-D8FD-D9C448D2565D}"/>
                </a:ext>
              </a:extLst>
            </p:cNvPr>
            <p:cNvSpPr/>
            <p:nvPr/>
          </p:nvSpPr>
          <p:spPr bwMode="auto">
            <a:xfrm flipH="1">
              <a:off x="5146649" y="1066328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435931ED-7A8D-4E5A-3E00-7B06ACCEDF25}"/>
                </a:ext>
              </a:extLst>
            </p:cNvPr>
            <p:cNvSpPr/>
            <p:nvPr/>
          </p:nvSpPr>
          <p:spPr bwMode="auto">
            <a:xfrm flipH="1">
              <a:off x="5226310" y="926049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F0A95274-3208-65A4-C80B-CFA3CF765B5C}"/>
                </a:ext>
              </a:extLst>
            </p:cNvPr>
            <p:cNvSpPr/>
            <p:nvPr/>
          </p:nvSpPr>
          <p:spPr bwMode="auto">
            <a:xfrm flipH="1">
              <a:off x="5329921" y="954668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8D3A97F-7A97-6018-8506-69E48C498525}"/>
                </a:ext>
              </a:extLst>
            </p:cNvPr>
            <p:cNvSpPr/>
            <p:nvPr/>
          </p:nvSpPr>
          <p:spPr bwMode="auto">
            <a:xfrm flipH="1">
              <a:off x="5316075" y="1014369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6B423928-F123-35BE-A830-48D7A2932C16}"/>
                </a:ext>
              </a:extLst>
            </p:cNvPr>
            <p:cNvSpPr/>
            <p:nvPr/>
          </p:nvSpPr>
          <p:spPr bwMode="auto">
            <a:xfrm flipH="1">
              <a:off x="5268848" y="950500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D06DB450-73A0-EA8E-8987-76E6804FF4EF}"/>
                </a:ext>
              </a:extLst>
            </p:cNvPr>
            <p:cNvSpPr/>
            <p:nvPr/>
          </p:nvSpPr>
          <p:spPr bwMode="auto">
            <a:xfrm flipH="1">
              <a:off x="5267386" y="1015875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6F4AE62B-7AB6-910C-389C-C4525E8DEB50}"/>
                </a:ext>
              </a:extLst>
            </p:cNvPr>
            <p:cNvSpPr/>
            <p:nvPr/>
          </p:nvSpPr>
          <p:spPr bwMode="auto">
            <a:xfrm flipH="1">
              <a:off x="5207149" y="1052515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78695F8C-3917-E0A8-AB53-06BD2353BEC0}"/>
                </a:ext>
              </a:extLst>
            </p:cNvPr>
            <p:cNvSpPr/>
            <p:nvPr/>
          </p:nvSpPr>
          <p:spPr bwMode="auto">
            <a:xfrm flipH="1">
              <a:off x="5190450" y="975536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4D57557-755C-5568-63CE-88F3803575F5}"/>
                </a:ext>
              </a:extLst>
            </p:cNvPr>
            <p:cNvCxnSpPr>
              <a:cxnSpLocks/>
              <a:stCxn id="195" idx="7"/>
              <a:endCxn id="142" idx="3"/>
            </p:cNvCxnSpPr>
            <p:nvPr/>
          </p:nvCxnSpPr>
          <p:spPr bwMode="auto">
            <a:xfrm flipH="1" flipV="1">
              <a:off x="5266331" y="863290"/>
              <a:ext cx="34505" cy="3530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57E65B1B-B155-4B71-9517-108D45820678}"/>
                </a:ext>
              </a:extLst>
            </p:cNvPr>
            <p:cNvCxnSpPr>
              <a:cxnSpLocks/>
              <a:stCxn id="153" idx="0"/>
              <a:endCxn id="142" idx="5"/>
            </p:cNvCxnSpPr>
            <p:nvPr/>
          </p:nvCxnSpPr>
          <p:spPr bwMode="auto">
            <a:xfrm flipV="1">
              <a:off x="5235869" y="863290"/>
              <a:ext cx="16946" cy="6275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7E864B1-3B03-0D81-9791-CF2AE29FF0D1}"/>
                </a:ext>
              </a:extLst>
            </p:cNvPr>
            <p:cNvCxnSpPr>
              <a:cxnSpLocks/>
              <a:stCxn id="154" idx="5"/>
              <a:endCxn id="156" idx="1"/>
            </p:cNvCxnSpPr>
            <p:nvPr/>
          </p:nvCxnSpPr>
          <p:spPr bwMode="auto">
            <a:xfrm flipH="1" flipV="1">
              <a:off x="5285164" y="952872"/>
              <a:ext cx="47557" cy="1562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6C3B0D95-1B65-308C-656E-2B6D862CAA99}"/>
                </a:ext>
              </a:extLst>
            </p:cNvPr>
            <p:cNvCxnSpPr>
              <a:cxnSpLocks/>
              <a:stCxn id="156" idx="4"/>
              <a:endCxn id="157" idx="1"/>
            </p:cNvCxnSpPr>
            <p:nvPr/>
          </p:nvCxnSpPr>
          <p:spPr bwMode="auto">
            <a:xfrm>
              <a:off x="5278406" y="966700"/>
              <a:ext cx="5297" cy="5154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F0AFDF3C-7FC3-B362-780D-A3F3FCB62042}"/>
                </a:ext>
              </a:extLst>
            </p:cNvPr>
            <p:cNvCxnSpPr>
              <a:cxnSpLocks/>
              <a:stCxn id="157" idx="4"/>
              <a:endCxn id="158" idx="1"/>
            </p:cNvCxnSpPr>
            <p:nvPr/>
          </p:nvCxnSpPr>
          <p:spPr bwMode="auto">
            <a:xfrm flipH="1">
              <a:off x="5223465" y="1032074"/>
              <a:ext cx="53479" cy="2281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5841BAC-EFD6-15C9-B1E4-246D80F7E928}"/>
                </a:ext>
              </a:extLst>
            </p:cNvPr>
            <p:cNvCxnSpPr>
              <a:cxnSpLocks/>
              <a:stCxn id="153" idx="4"/>
              <a:endCxn id="146" idx="2"/>
            </p:cNvCxnSpPr>
            <p:nvPr/>
          </p:nvCxnSpPr>
          <p:spPr bwMode="auto">
            <a:xfrm flipH="1">
              <a:off x="5158952" y="942248"/>
              <a:ext cx="76916" cy="1065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BF496475-DFB4-D546-B9EB-48CC8DA52CB0}"/>
                </a:ext>
              </a:extLst>
            </p:cNvPr>
            <p:cNvCxnSpPr>
              <a:cxnSpLocks/>
              <a:stCxn id="159" idx="4"/>
              <a:endCxn id="158" idx="0"/>
            </p:cNvCxnSpPr>
            <p:nvPr/>
          </p:nvCxnSpPr>
          <p:spPr bwMode="auto">
            <a:xfrm>
              <a:off x="5200008" y="991736"/>
              <a:ext cx="16699" cy="6077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BAF058CC-157C-FABA-9D5D-7D61248CFA51}"/>
                </a:ext>
              </a:extLst>
            </p:cNvPr>
            <p:cNvCxnSpPr>
              <a:cxnSpLocks/>
              <a:stCxn id="159" idx="3"/>
              <a:endCxn id="157" idx="7"/>
            </p:cNvCxnSpPr>
            <p:nvPr/>
          </p:nvCxnSpPr>
          <p:spPr bwMode="auto">
            <a:xfrm>
              <a:off x="5206766" y="989364"/>
              <a:ext cx="63419" cy="2888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13E468F3-1706-848C-B4AD-AE1D42EBF4CE}"/>
                </a:ext>
              </a:extLst>
            </p:cNvPr>
            <p:cNvCxnSpPr>
              <a:cxnSpLocks/>
              <a:stCxn id="150" idx="2"/>
              <a:endCxn id="152" idx="0"/>
            </p:cNvCxnSpPr>
            <p:nvPr/>
          </p:nvCxnSpPr>
          <p:spPr bwMode="auto">
            <a:xfrm>
              <a:off x="5138726" y="1009906"/>
              <a:ext cx="17481" cy="5642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314B8262-DDBB-5316-F7B6-F530926F5E00}"/>
                </a:ext>
              </a:extLst>
            </p:cNvPr>
            <p:cNvCxnSpPr>
              <a:cxnSpLocks/>
              <a:stCxn id="156" idx="3"/>
              <a:endCxn id="155" idx="6"/>
            </p:cNvCxnSpPr>
            <p:nvPr/>
          </p:nvCxnSpPr>
          <p:spPr bwMode="auto">
            <a:xfrm>
              <a:off x="5285164" y="964328"/>
              <a:ext cx="30911" cy="5814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489BCC31-AE68-71F7-7007-9FA803CBEAB8}"/>
                </a:ext>
              </a:extLst>
            </p:cNvPr>
            <p:cNvCxnSpPr>
              <a:cxnSpLocks/>
              <a:stCxn id="150" idx="1"/>
              <a:endCxn id="159" idx="6"/>
            </p:cNvCxnSpPr>
            <p:nvPr/>
          </p:nvCxnSpPr>
          <p:spPr bwMode="auto">
            <a:xfrm flipV="1">
              <a:off x="5135926" y="983636"/>
              <a:ext cx="54524" cy="2054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09D1CA24-6DA2-F9A7-7486-EBAA0F149ED0}"/>
                </a:ext>
              </a:extLst>
            </p:cNvPr>
            <p:cNvCxnSpPr>
              <a:cxnSpLocks/>
              <a:stCxn id="152" idx="2"/>
              <a:endCxn id="158" idx="6"/>
            </p:cNvCxnSpPr>
            <p:nvPr/>
          </p:nvCxnSpPr>
          <p:spPr bwMode="auto">
            <a:xfrm flipV="1">
              <a:off x="5165765" y="1060615"/>
              <a:ext cx="41384" cy="1381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84E6FBB-9483-4155-93B2-AEB75E28CEFC}"/>
                </a:ext>
              </a:extLst>
            </p:cNvPr>
            <p:cNvCxnSpPr>
              <a:cxnSpLocks/>
              <a:stCxn id="156" idx="7"/>
              <a:endCxn id="153" idx="2"/>
            </p:cNvCxnSpPr>
            <p:nvPr/>
          </p:nvCxnSpPr>
          <p:spPr bwMode="auto">
            <a:xfrm flipH="1" flipV="1">
              <a:off x="5245426" y="934149"/>
              <a:ext cx="26221" cy="1872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950B2225-57D2-671C-168C-63C0A2B2B6CE}"/>
                </a:ext>
              </a:extLst>
            </p:cNvPr>
            <p:cNvSpPr/>
            <p:nvPr/>
          </p:nvSpPr>
          <p:spPr bwMode="auto">
            <a:xfrm flipH="1">
              <a:off x="5180892" y="892251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2CADA81-D165-4832-6D8E-2F243EC5DE9F}"/>
                </a:ext>
              </a:extLst>
            </p:cNvPr>
            <p:cNvCxnSpPr>
              <a:cxnSpLocks/>
              <a:stCxn id="173" idx="0"/>
              <a:endCxn id="132" idx="3"/>
            </p:cNvCxnSpPr>
            <p:nvPr/>
          </p:nvCxnSpPr>
          <p:spPr bwMode="auto">
            <a:xfrm flipH="1" flipV="1">
              <a:off x="5166677" y="845025"/>
              <a:ext cx="23773" cy="4722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FDA1164-59E4-BD73-1597-1800E02B5683}"/>
                </a:ext>
              </a:extLst>
            </p:cNvPr>
            <p:cNvCxnSpPr>
              <a:cxnSpLocks/>
              <a:stCxn id="146" idx="1"/>
              <a:endCxn id="173" idx="5"/>
            </p:cNvCxnSpPr>
            <p:nvPr/>
          </p:nvCxnSpPr>
          <p:spPr bwMode="auto">
            <a:xfrm flipV="1">
              <a:off x="5156152" y="906078"/>
              <a:ext cx="27540" cy="4109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0E1166ED-34FE-7B94-3E74-0D52F9BB967A}"/>
                </a:ext>
              </a:extLst>
            </p:cNvPr>
            <p:cNvCxnSpPr>
              <a:cxnSpLocks/>
              <a:stCxn id="177" idx="0"/>
              <a:endCxn id="150" idx="5"/>
            </p:cNvCxnSpPr>
            <p:nvPr/>
          </p:nvCxnSpPr>
          <p:spPr bwMode="auto">
            <a:xfrm flipV="1">
              <a:off x="5109922" y="1015633"/>
              <a:ext cx="12488" cy="2301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34182E7E-6DBE-E62C-C2C9-74259248D31F}"/>
                </a:ext>
              </a:extLst>
            </p:cNvPr>
            <p:cNvSpPr/>
            <p:nvPr/>
          </p:nvSpPr>
          <p:spPr bwMode="auto">
            <a:xfrm flipH="1">
              <a:off x="5100364" y="1038643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DEF6D41-2E34-2EE1-1E00-1E3C37EA8AA1}"/>
                </a:ext>
              </a:extLst>
            </p:cNvPr>
            <p:cNvSpPr/>
            <p:nvPr/>
          </p:nvSpPr>
          <p:spPr bwMode="auto">
            <a:xfrm flipH="1">
              <a:off x="5060463" y="998170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1A2E8B1-85EC-D796-1BC8-1C50A92E3B99}"/>
                </a:ext>
              </a:extLst>
            </p:cNvPr>
            <p:cNvCxnSpPr>
              <a:cxnSpLocks/>
              <a:stCxn id="178" idx="0"/>
              <a:endCxn id="147" idx="5"/>
            </p:cNvCxnSpPr>
            <p:nvPr/>
          </p:nvCxnSpPr>
          <p:spPr bwMode="auto">
            <a:xfrm flipV="1">
              <a:off x="5070021" y="956408"/>
              <a:ext cx="20048" cy="4176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C478D0B0-0E29-EF96-D64B-F3EBD355D6D2}"/>
                </a:ext>
              </a:extLst>
            </p:cNvPr>
            <p:cNvCxnSpPr>
              <a:cxnSpLocks/>
              <a:stCxn id="139" idx="7"/>
              <a:endCxn id="135" idx="3"/>
            </p:cNvCxnSpPr>
            <p:nvPr/>
          </p:nvCxnSpPr>
          <p:spPr bwMode="auto">
            <a:xfrm flipH="1" flipV="1">
              <a:off x="5011982" y="997403"/>
              <a:ext cx="2130" cy="3795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3915CAE8-510F-67BC-10C8-FE8E036CAE85}"/>
                </a:ext>
              </a:extLst>
            </p:cNvPr>
            <p:cNvSpPr/>
            <p:nvPr/>
          </p:nvSpPr>
          <p:spPr bwMode="auto">
            <a:xfrm flipH="1">
              <a:off x="4959274" y="1032232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CC694A54-87EF-B249-9F29-E7A923C48B43}"/>
                </a:ext>
              </a:extLst>
            </p:cNvPr>
            <p:cNvCxnSpPr>
              <a:cxnSpLocks/>
              <a:stCxn id="139" idx="1"/>
              <a:endCxn id="178" idx="5"/>
            </p:cNvCxnSpPr>
            <p:nvPr/>
          </p:nvCxnSpPr>
          <p:spPr bwMode="auto">
            <a:xfrm flipV="1">
              <a:off x="5027628" y="1011997"/>
              <a:ext cx="35634" cy="2336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33D54F30-D43B-8289-20C6-BA8188D6CC24}"/>
                </a:ext>
              </a:extLst>
            </p:cNvPr>
            <p:cNvCxnSpPr>
              <a:cxnSpLocks/>
              <a:stCxn id="177" idx="7"/>
              <a:endCxn id="178" idx="3"/>
            </p:cNvCxnSpPr>
            <p:nvPr/>
          </p:nvCxnSpPr>
          <p:spPr bwMode="auto">
            <a:xfrm flipH="1" flipV="1">
              <a:off x="5076779" y="1011997"/>
              <a:ext cx="26384" cy="2901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F333AEC8-5E13-0230-C53C-7DB22D7C8906}"/>
                </a:ext>
              </a:extLst>
            </p:cNvPr>
            <p:cNvCxnSpPr>
              <a:cxnSpLocks/>
              <a:stCxn id="181" idx="1"/>
              <a:endCxn id="135" idx="5"/>
            </p:cNvCxnSpPr>
            <p:nvPr/>
          </p:nvCxnSpPr>
          <p:spPr bwMode="auto">
            <a:xfrm flipV="1">
              <a:off x="4975590" y="997403"/>
              <a:ext cx="22876" cy="3720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F4997EA2-DBBC-AABF-4D3F-C7A85238AD08}"/>
                </a:ext>
              </a:extLst>
            </p:cNvPr>
            <p:cNvSpPr/>
            <p:nvPr/>
          </p:nvSpPr>
          <p:spPr bwMode="auto">
            <a:xfrm flipH="1">
              <a:off x="5372697" y="1070056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73C28401-5546-8A20-DB24-23539CF1BB13}"/>
                </a:ext>
              </a:extLst>
            </p:cNvPr>
            <p:cNvSpPr/>
            <p:nvPr/>
          </p:nvSpPr>
          <p:spPr bwMode="auto">
            <a:xfrm flipH="1">
              <a:off x="5375487" y="1017560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76810014-81B9-58D6-0117-EE39F5F0632C}"/>
                </a:ext>
              </a:extLst>
            </p:cNvPr>
            <p:cNvCxnSpPr>
              <a:cxnSpLocks/>
              <a:stCxn id="154" idx="3"/>
              <a:endCxn id="186" idx="7"/>
            </p:cNvCxnSpPr>
            <p:nvPr/>
          </p:nvCxnSpPr>
          <p:spPr bwMode="auto">
            <a:xfrm>
              <a:off x="5346237" y="968495"/>
              <a:ext cx="32049" cy="5143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1E33CA9D-2EA0-29EA-5A36-7AE87B3B6155}"/>
                </a:ext>
              </a:extLst>
            </p:cNvPr>
            <p:cNvCxnSpPr>
              <a:cxnSpLocks/>
              <a:stCxn id="185" idx="0"/>
              <a:endCxn id="186" idx="4"/>
            </p:cNvCxnSpPr>
            <p:nvPr/>
          </p:nvCxnSpPr>
          <p:spPr bwMode="auto">
            <a:xfrm flipV="1">
              <a:off x="5382255" y="1033760"/>
              <a:ext cx="2790" cy="3629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B424254C-4167-E0F7-2336-61CDFAC5E5F1}"/>
                </a:ext>
              </a:extLst>
            </p:cNvPr>
            <p:cNvSpPr/>
            <p:nvPr/>
          </p:nvSpPr>
          <p:spPr bwMode="auto">
            <a:xfrm flipH="1">
              <a:off x="5271018" y="1067127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06FEAFCD-BF07-C27A-38AD-51989911A20A}"/>
                </a:ext>
              </a:extLst>
            </p:cNvPr>
            <p:cNvCxnSpPr>
              <a:cxnSpLocks/>
              <a:stCxn id="157" idx="3"/>
              <a:endCxn id="185" idx="6"/>
            </p:cNvCxnSpPr>
            <p:nvPr/>
          </p:nvCxnSpPr>
          <p:spPr bwMode="auto">
            <a:xfrm>
              <a:off x="5283702" y="1029702"/>
              <a:ext cx="88995" cy="4845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7ADA72A1-19B5-F151-8CD5-8461745D0A6E}"/>
                </a:ext>
              </a:extLst>
            </p:cNvPr>
            <p:cNvCxnSpPr>
              <a:cxnSpLocks/>
              <a:stCxn id="155" idx="5"/>
              <a:endCxn id="189" idx="0"/>
            </p:cNvCxnSpPr>
            <p:nvPr/>
          </p:nvCxnSpPr>
          <p:spPr bwMode="auto">
            <a:xfrm flipH="1">
              <a:off x="5280576" y="1028196"/>
              <a:ext cx="38299" cy="3893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3C9AB528-BB33-A16A-7F32-94AA4838177A}"/>
                </a:ext>
              </a:extLst>
            </p:cNvPr>
            <p:cNvCxnSpPr>
              <a:cxnSpLocks/>
              <a:stCxn id="158" idx="7"/>
              <a:endCxn id="146" idx="3"/>
            </p:cNvCxnSpPr>
            <p:nvPr/>
          </p:nvCxnSpPr>
          <p:spPr bwMode="auto">
            <a:xfrm flipH="1" flipV="1">
              <a:off x="5156152" y="958630"/>
              <a:ext cx="53796" cy="9625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76D9C3A9-345A-FBA7-A73D-BAFF9EAA9A6D}"/>
                </a:ext>
              </a:extLst>
            </p:cNvPr>
            <p:cNvCxnSpPr>
              <a:cxnSpLocks/>
              <a:stCxn id="173" idx="6"/>
              <a:endCxn id="133" idx="3"/>
            </p:cNvCxnSpPr>
            <p:nvPr/>
          </p:nvCxnSpPr>
          <p:spPr bwMode="auto">
            <a:xfrm flipH="1" flipV="1">
              <a:off x="5100785" y="874184"/>
              <a:ext cx="80107" cy="2616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22B699C8-37D9-DB0C-AE3B-246C7C8F972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09077" y="907597"/>
              <a:ext cx="91270" cy="7358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4FFA744D-795C-C3E9-8D91-7792ED258B88}"/>
                </a:ext>
              </a:extLst>
            </p:cNvPr>
            <p:cNvSpPr/>
            <p:nvPr/>
          </p:nvSpPr>
          <p:spPr bwMode="auto">
            <a:xfrm flipH="1">
              <a:off x="5298037" y="896223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34238805-FBD3-CF37-228D-1835FB1596D8}"/>
                </a:ext>
              </a:extLst>
            </p:cNvPr>
            <p:cNvCxnSpPr>
              <a:cxnSpLocks/>
              <a:stCxn id="154" idx="0"/>
              <a:endCxn id="195" idx="4"/>
            </p:cNvCxnSpPr>
            <p:nvPr/>
          </p:nvCxnSpPr>
          <p:spPr bwMode="auto">
            <a:xfrm flipH="1" flipV="1">
              <a:off x="5307594" y="912423"/>
              <a:ext cx="31885" cy="4224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059A4ADF-65B5-E1AA-2A2F-DC0908F485E6}"/>
                </a:ext>
              </a:extLst>
            </p:cNvPr>
            <p:cNvSpPr/>
            <p:nvPr/>
          </p:nvSpPr>
          <p:spPr bwMode="auto">
            <a:xfrm flipH="1">
              <a:off x="5055531" y="1073689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4CF0D168-D66B-8F32-0F58-B856EF3C0363}"/>
                </a:ext>
              </a:extLst>
            </p:cNvPr>
            <p:cNvCxnSpPr>
              <a:cxnSpLocks/>
              <a:stCxn id="159" idx="3"/>
              <a:endCxn id="189" idx="7"/>
            </p:cNvCxnSpPr>
            <p:nvPr/>
          </p:nvCxnSpPr>
          <p:spPr bwMode="auto">
            <a:xfrm>
              <a:off x="5206766" y="989364"/>
              <a:ext cx="67051" cy="8013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2969117D-7610-67DB-6720-47339FC9D0DB}"/>
                </a:ext>
              </a:extLst>
            </p:cNvPr>
            <p:cNvSpPr/>
            <p:nvPr/>
          </p:nvSpPr>
          <p:spPr bwMode="auto">
            <a:xfrm flipH="1">
              <a:off x="4963243" y="1073054"/>
              <a:ext cx="19115" cy="161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b="1" err="1">
                <a:solidFill>
                  <a:srgbClr val="0070C0"/>
                </a:solidFill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69E18E1C-28A6-7C26-DC79-85FC82D7B01C}"/>
                </a:ext>
              </a:extLst>
            </p:cNvPr>
            <p:cNvCxnSpPr>
              <a:cxnSpLocks/>
              <a:stCxn id="139" idx="4"/>
              <a:endCxn id="197" idx="7"/>
            </p:cNvCxnSpPr>
            <p:nvPr/>
          </p:nvCxnSpPr>
          <p:spPr bwMode="auto">
            <a:xfrm>
              <a:off x="5020870" y="1049186"/>
              <a:ext cx="37460" cy="268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333D91A9-412A-3ACF-01B8-190866532B2B}"/>
                </a:ext>
              </a:extLst>
            </p:cNvPr>
            <p:cNvCxnSpPr>
              <a:cxnSpLocks/>
              <a:stCxn id="177" idx="5"/>
              <a:endCxn id="197" idx="1"/>
            </p:cNvCxnSpPr>
            <p:nvPr/>
          </p:nvCxnSpPr>
          <p:spPr bwMode="auto">
            <a:xfrm flipH="1">
              <a:off x="5071847" y="1052470"/>
              <a:ext cx="31316" cy="2359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FC40F741-1E08-5D4A-9C31-B58E79F071E5}"/>
                </a:ext>
              </a:extLst>
            </p:cNvPr>
            <p:cNvCxnSpPr>
              <a:cxnSpLocks/>
              <a:stCxn id="139" idx="5"/>
              <a:endCxn id="199" idx="1"/>
            </p:cNvCxnSpPr>
            <p:nvPr/>
          </p:nvCxnSpPr>
          <p:spPr bwMode="auto">
            <a:xfrm flipH="1">
              <a:off x="4979559" y="1046814"/>
              <a:ext cx="34553" cy="2861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CF6B1E00-7543-44F4-2E17-D89EF570EE58}"/>
                </a:ext>
              </a:extLst>
            </p:cNvPr>
            <p:cNvCxnSpPr>
              <a:cxnSpLocks/>
              <a:stCxn id="181" idx="4"/>
              <a:endCxn id="199" idx="7"/>
            </p:cNvCxnSpPr>
            <p:nvPr/>
          </p:nvCxnSpPr>
          <p:spPr bwMode="auto">
            <a:xfrm flipH="1">
              <a:off x="4966042" y="1048432"/>
              <a:ext cx="2790" cy="2699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0FA4D7DB-AC7A-E3F5-EA22-0C7F4A89B09C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5544404" y="3839769"/>
            <a:ext cx="631335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F4F7DBC9-5215-2171-EB9C-64FC3FD817E7}"/>
              </a:ext>
            </a:extLst>
          </p:cNvPr>
          <p:cNvCxnSpPr>
            <a:cxnSpLocks/>
            <a:stCxn id="8" idx="3"/>
            <a:endCxn id="115" idx="1"/>
          </p:cNvCxnSpPr>
          <p:nvPr/>
        </p:nvCxnSpPr>
        <p:spPr>
          <a:xfrm flipV="1">
            <a:off x="10028470" y="3832884"/>
            <a:ext cx="455493" cy="688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2269B388-B011-81ED-3DED-77ABD07FDABC}"/>
              </a:ext>
            </a:extLst>
          </p:cNvPr>
          <p:cNvSpPr txBox="1"/>
          <p:nvPr/>
        </p:nvSpPr>
        <p:spPr>
          <a:xfrm>
            <a:off x="1952941" y="3655103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i="1"/>
            </a:lvl1pPr>
          </a:lstStyle>
          <a:p>
            <a:r>
              <a:rPr lang="en-US" altLang="zh-CN" sz="1800" b="0" i="0" dirty="0"/>
              <a:t>Evolve</a:t>
            </a:r>
            <a:endParaRPr lang="zh-CN" altLang="en-US" sz="1800" b="0" i="0" dirty="0"/>
          </a:p>
        </p:txBody>
      </p:sp>
      <p:pic>
        <p:nvPicPr>
          <p:cNvPr id="2" name="Picture 4" descr="Protocols Icons &amp; Symbols">
            <a:extLst>
              <a:ext uri="{FF2B5EF4-FFF2-40B4-BE49-F238E27FC236}">
                <a16:creationId xmlns:a16="http://schemas.microsoft.com/office/drawing/2014/main" id="{AE7A6FD0-8B1B-34A2-4490-BB373339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51" y="2242263"/>
            <a:ext cx="542734" cy="54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C7F2ED-A6D0-6524-622E-D71531C042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BEFEF"/>
              </a:clrFrom>
              <a:clrTo>
                <a:srgbClr val="EB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4567" y="2825957"/>
            <a:ext cx="544718" cy="542734"/>
          </a:xfrm>
          <a:prstGeom prst="rect">
            <a:avLst/>
          </a:prstGeom>
        </p:spPr>
      </p:pic>
      <p:pic>
        <p:nvPicPr>
          <p:cNvPr id="5" name="Picture 4" descr="Protocols Icons &amp; Symbols">
            <a:extLst>
              <a:ext uri="{FF2B5EF4-FFF2-40B4-BE49-F238E27FC236}">
                <a16:creationId xmlns:a16="http://schemas.microsoft.com/office/drawing/2014/main" id="{B029A3E0-FC37-4361-C913-22983335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61" y="4267622"/>
            <a:ext cx="542734" cy="54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3099D7-1347-8812-3BF6-68BA9A58DD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BEFEF"/>
              </a:clrFrom>
              <a:clrTo>
                <a:srgbClr val="EB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6677" y="4851316"/>
            <a:ext cx="544718" cy="5427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2AEEAD6-B329-2824-7A68-DC1E82E8F3AE}"/>
              </a:ext>
            </a:extLst>
          </p:cNvPr>
          <p:cNvSpPr txBox="1"/>
          <p:nvPr/>
        </p:nvSpPr>
        <p:spPr>
          <a:xfrm>
            <a:off x="514478" y="2350014"/>
            <a:ext cx="7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Spec.</a:t>
            </a:r>
            <a:endParaRPr lang="zh-CN" altLang="en-US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53D3E1-F0A7-1157-4C34-2AA793C4C4E0}"/>
              </a:ext>
            </a:extLst>
          </p:cNvPr>
          <p:cNvSpPr txBox="1"/>
          <p:nvPr/>
        </p:nvSpPr>
        <p:spPr>
          <a:xfrm>
            <a:off x="431131" y="4360356"/>
            <a:ext cx="85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</a:rPr>
              <a:t>Spec.’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81F359-B66A-B52B-A15C-7517418B3213}"/>
              </a:ext>
            </a:extLst>
          </p:cNvPr>
          <p:cNvSpPr txBox="1"/>
          <p:nvPr/>
        </p:nvSpPr>
        <p:spPr>
          <a:xfrm>
            <a:off x="506478" y="2938757"/>
            <a:ext cx="7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Impl</a:t>
            </a:r>
            <a:r>
              <a:rPr lang="en-US" altLang="zh-CN" i="1" dirty="0"/>
              <a:t>.</a:t>
            </a:r>
            <a:endParaRPr lang="zh-CN" altLang="en-US" i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5715DB-3F62-06EB-C931-A375382436F9}"/>
              </a:ext>
            </a:extLst>
          </p:cNvPr>
          <p:cNvSpPr txBox="1"/>
          <p:nvPr/>
        </p:nvSpPr>
        <p:spPr>
          <a:xfrm>
            <a:off x="486784" y="4945044"/>
            <a:ext cx="7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Impl</a:t>
            </a:r>
            <a:r>
              <a:rPr lang="en-US" altLang="zh-CN" i="1" dirty="0">
                <a:solidFill>
                  <a:srgbClr val="0070C0"/>
                </a:solidFill>
              </a:rPr>
              <a:t>.’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pic>
        <p:nvPicPr>
          <p:cNvPr id="3076" name="Picture 4" descr="Modification - Free edit tools icons">
            <a:extLst>
              <a:ext uri="{FF2B5EF4-FFF2-40B4-BE49-F238E27FC236}">
                <a16:creationId xmlns:a16="http://schemas.microsoft.com/office/drawing/2014/main" id="{5D92EED2-FB8A-CBBA-20EA-0D88880F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11" y="4384226"/>
            <a:ext cx="399746" cy="3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odification - Free edit tools icons">
            <a:extLst>
              <a:ext uri="{FF2B5EF4-FFF2-40B4-BE49-F238E27FC236}">
                <a16:creationId xmlns:a16="http://schemas.microsoft.com/office/drawing/2014/main" id="{3CC9636C-5849-2085-F9D7-2F52D174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11" y="4918660"/>
            <a:ext cx="399746" cy="3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2A3C98A-B290-7D44-2F61-6E6399D0FA5D}"/>
              </a:ext>
            </a:extLst>
          </p:cNvPr>
          <p:cNvGrpSpPr/>
          <p:nvPr/>
        </p:nvGrpSpPr>
        <p:grpSpPr>
          <a:xfrm>
            <a:off x="2522954" y="2231889"/>
            <a:ext cx="878707" cy="542734"/>
            <a:chOff x="4091836" y="3628278"/>
            <a:chExt cx="1624587" cy="1023236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36CD7C1-93D0-F435-8A11-10802B48E348}"/>
                </a:ext>
              </a:extLst>
            </p:cNvPr>
            <p:cNvSpPr/>
            <p:nvPr/>
          </p:nvSpPr>
          <p:spPr bwMode="auto">
            <a:xfrm>
              <a:off x="4931975" y="3628278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62D4910-00DF-4440-C9BB-8C64259C1B39}"/>
                </a:ext>
              </a:extLst>
            </p:cNvPr>
            <p:cNvSpPr/>
            <p:nvPr/>
          </p:nvSpPr>
          <p:spPr bwMode="auto">
            <a:xfrm>
              <a:off x="5177874" y="3745257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9BDD556-1FBF-F997-F1E0-5AD96C4717A0}"/>
                </a:ext>
              </a:extLst>
            </p:cNvPr>
            <p:cNvSpPr/>
            <p:nvPr/>
          </p:nvSpPr>
          <p:spPr bwMode="auto">
            <a:xfrm>
              <a:off x="5403213" y="3991621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2CC8E13-80A5-DB36-3D5C-B5C9866EDCB8}"/>
                </a:ext>
              </a:extLst>
            </p:cNvPr>
            <p:cNvSpPr/>
            <p:nvPr/>
          </p:nvSpPr>
          <p:spPr bwMode="auto">
            <a:xfrm>
              <a:off x="5509277" y="4239587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D736748-2BD2-83C6-D2A6-19987B586D31}"/>
                </a:ext>
              </a:extLst>
            </p:cNvPr>
            <p:cNvCxnSpPr>
              <a:cxnSpLocks/>
              <a:stCxn id="30" idx="6"/>
              <a:endCxn id="31" idx="1"/>
            </p:cNvCxnSpPr>
            <p:nvPr/>
          </p:nvCxnSpPr>
          <p:spPr bwMode="auto">
            <a:xfrm>
              <a:off x="5003310" y="3660772"/>
              <a:ext cx="185012" cy="9400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BA8ACB5-57C0-0F69-66F7-35EF95898B87}"/>
                </a:ext>
              </a:extLst>
            </p:cNvPr>
            <p:cNvCxnSpPr>
              <a:cxnSpLocks/>
              <a:stCxn id="31" idx="5"/>
              <a:endCxn id="33" idx="1"/>
            </p:cNvCxnSpPr>
            <p:nvPr/>
          </p:nvCxnSpPr>
          <p:spPr bwMode="auto">
            <a:xfrm>
              <a:off x="5238764" y="3800727"/>
              <a:ext cx="174897" cy="20041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4DF5A44-F90A-3B20-48B9-9366BDE611AA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 bwMode="auto">
            <a:xfrm>
              <a:off x="5438881" y="4056610"/>
              <a:ext cx="106064" cy="18297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8138665-8991-2255-E0C8-18FCDDB08585}"/>
                </a:ext>
              </a:extLst>
            </p:cNvPr>
            <p:cNvSpPr/>
            <p:nvPr/>
          </p:nvSpPr>
          <p:spPr bwMode="auto">
            <a:xfrm>
              <a:off x="5450886" y="4437811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C5B0619-2432-E71F-CA28-FEA378C99F86}"/>
                </a:ext>
              </a:extLst>
            </p:cNvPr>
            <p:cNvCxnSpPr>
              <a:cxnSpLocks/>
              <a:stCxn id="33" idx="2"/>
              <a:endCxn id="310" idx="7"/>
            </p:cNvCxnSpPr>
            <p:nvPr/>
          </p:nvCxnSpPr>
          <p:spPr bwMode="auto">
            <a:xfrm flipH="1">
              <a:off x="5328352" y="4024116"/>
              <a:ext cx="74861" cy="28353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87631EF-28A0-2F38-7658-5838C337D8CF}"/>
                </a:ext>
              </a:extLst>
            </p:cNvPr>
            <p:cNvCxnSpPr>
              <a:cxnSpLocks/>
              <a:stCxn id="308" idx="3"/>
              <a:endCxn id="64" idx="6"/>
            </p:cNvCxnSpPr>
            <p:nvPr/>
          </p:nvCxnSpPr>
          <p:spPr bwMode="auto">
            <a:xfrm flipH="1">
              <a:off x="5017164" y="4515977"/>
              <a:ext cx="111841" cy="8808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32D1934-F619-E150-9B95-CF38525FAF9E}"/>
                </a:ext>
              </a:extLst>
            </p:cNvPr>
            <p:cNvSpPr/>
            <p:nvPr/>
          </p:nvSpPr>
          <p:spPr bwMode="auto">
            <a:xfrm>
              <a:off x="4560079" y="3701553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826A052-6862-E2FE-6A01-72EB69886162}"/>
                </a:ext>
              </a:extLst>
            </p:cNvPr>
            <p:cNvCxnSpPr>
              <a:cxnSpLocks/>
              <a:stCxn id="44" idx="6"/>
              <a:endCxn id="30" idx="2"/>
            </p:cNvCxnSpPr>
            <p:nvPr/>
          </p:nvCxnSpPr>
          <p:spPr bwMode="auto">
            <a:xfrm flipV="1">
              <a:off x="4631415" y="3660773"/>
              <a:ext cx="300559" cy="732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39035AA-5D13-6837-B18D-B4A24F9B6A1F}"/>
                </a:ext>
              </a:extLst>
            </p:cNvPr>
            <p:cNvSpPr/>
            <p:nvPr/>
          </p:nvSpPr>
          <p:spPr bwMode="auto">
            <a:xfrm>
              <a:off x="5082402" y="3899418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847D1CB-E27B-21DF-13DE-D3089D2159D5}"/>
                </a:ext>
              </a:extLst>
            </p:cNvPr>
            <p:cNvCxnSpPr>
              <a:cxnSpLocks/>
              <a:stCxn id="46" idx="0"/>
              <a:endCxn id="30" idx="4"/>
            </p:cNvCxnSpPr>
            <p:nvPr/>
          </p:nvCxnSpPr>
          <p:spPr bwMode="auto">
            <a:xfrm flipH="1" flipV="1">
              <a:off x="4967642" y="3693267"/>
              <a:ext cx="150427" cy="20615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824C1BD-A648-BF43-D6D0-02D426FA2681}"/>
                </a:ext>
              </a:extLst>
            </p:cNvPr>
            <p:cNvSpPr/>
            <p:nvPr/>
          </p:nvSpPr>
          <p:spPr bwMode="auto">
            <a:xfrm>
              <a:off x="4971252" y="4084036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002E72F-2A8B-B504-A8E3-F8925A1493DA}"/>
                </a:ext>
              </a:extLst>
            </p:cNvPr>
            <p:cNvSpPr/>
            <p:nvPr/>
          </p:nvSpPr>
          <p:spPr bwMode="auto">
            <a:xfrm>
              <a:off x="5167427" y="4075123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3B64231-F78A-6538-1EFE-0A4C9353D172}"/>
                </a:ext>
              </a:extLst>
            </p:cNvPr>
            <p:cNvCxnSpPr>
              <a:cxnSpLocks/>
              <a:stCxn id="48" idx="0"/>
              <a:endCxn id="46" idx="4"/>
            </p:cNvCxnSpPr>
            <p:nvPr/>
          </p:nvCxnSpPr>
          <p:spPr bwMode="auto">
            <a:xfrm flipV="1">
              <a:off x="5006920" y="3964406"/>
              <a:ext cx="111150" cy="11962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A8F2416-91D3-8DD0-0595-65772D065961}"/>
                </a:ext>
              </a:extLst>
            </p:cNvPr>
            <p:cNvCxnSpPr>
              <a:cxnSpLocks/>
              <a:stCxn id="49" idx="1"/>
              <a:endCxn id="46" idx="5"/>
            </p:cNvCxnSpPr>
            <p:nvPr/>
          </p:nvCxnSpPr>
          <p:spPr bwMode="auto">
            <a:xfrm flipH="1" flipV="1">
              <a:off x="5143291" y="3954889"/>
              <a:ext cx="34583" cy="12975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2947B46-40ED-8038-7131-F38E020F6F97}"/>
                </a:ext>
              </a:extLst>
            </p:cNvPr>
            <p:cNvSpPr/>
            <p:nvPr/>
          </p:nvSpPr>
          <p:spPr bwMode="auto">
            <a:xfrm>
              <a:off x="4945828" y="4571571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5896A05-9A07-41B2-ED87-2001DC0A6556}"/>
                </a:ext>
              </a:extLst>
            </p:cNvPr>
            <p:cNvSpPr/>
            <p:nvPr/>
          </p:nvSpPr>
          <p:spPr bwMode="auto">
            <a:xfrm>
              <a:off x="4648542" y="4008800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A9738E2-C803-788B-B4ED-9AD3839BD5EF}"/>
                </a:ext>
              </a:extLst>
            </p:cNvPr>
            <p:cNvSpPr/>
            <p:nvPr/>
          </p:nvSpPr>
          <p:spPr bwMode="auto">
            <a:xfrm>
              <a:off x="4261880" y="4123613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46CFCE5-65A6-66F4-6C9D-C640EC983E49}"/>
                </a:ext>
              </a:extLst>
            </p:cNvPr>
            <p:cNvSpPr/>
            <p:nvPr/>
          </p:nvSpPr>
          <p:spPr bwMode="auto">
            <a:xfrm>
              <a:off x="4313552" y="4363122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053CCF28-BFA9-D802-69B8-9A0C2F0DE10B}"/>
                </a:ext>
              </a:extLst>
            </p:cNvPr>
            <p:cNvSpPr/>
            <p:nvPr/>
          </p:nvSpPr>
          <p:spPr bwMode="auto">
            <a:xfrm>
              <a:off x="4489798" y="4106894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AB27E802-0C91-AA18-AC9E-29C5C1D7129F}"/>
                </a:ext>
              </a:extLst>
            </p:cNvPr>
            <p:cNvSpPr/>
            <p:nvPr/>
          </p:nvSpPr>
          <p:spPr bwMode="auto">
            <a:xfrm>
              <a:off x="4495253" y="4369163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0A8F7AA9-AB12-4944-795D-52D9C56D3039}"/>
                </a:ext>
              </a:extLst>
            </p:cNvPr>
            <p:cNvSpPr/>
            <p:nvPr/>
          </p:nvSpPr>
          <p:spPr bwMode="auto">
            <a:xfrm>
              <a:off x="4720050" y="4516157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9B882349-B11E-76E7-EEA9-851EED0989B6}"/>
                </a:ext>
              </a:extLst>
            </p:cNvPr>
            <p:cNvSpPr/>
            <p:nvPr/>
          </p:nvSpPr>
          <p:spPr bwMode="auto">
            <a:xfrm>
              <a:off x="4782368" y="4207334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8BA732F8-EA43-6642-68E9-649BC0ECB9AD}"/>
                </a:ext>
              </a:extLst>
            </p:cNvPr>
            <p:cNvCxnSpPr>
              <a:cxnSpLocks/>
              <a:stCxn id="3080" idx="7"/>
              <a:endCxn id="44" idx="3"/>
            </p:cNvCxnSpPr>
            <p:nvPr/>
          </p:nvCxnSpPr>
          <p:spPr bwMode="auto">
            <a:xfrm flipV="1">
              <a:off x="4441759" y="3757025"/>
              <a:ext cx="128767" cy="14163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944F3B8A-832B-4462-26F9-3979FC406044}"/>
                </a:ext>
              </a:extLst>
            </p:cNvPr>
            <p:cNvCxnSpPr>
              <a:cxnSpLocks/>
              <a:stCxn id="65" idx="0"/>
              <a:endCxn id="44" idx="5"/>
            </p:cNvCxnSpPr>
            <p:nvPr/>
          </p:nvCxnSpPr>
          <p:spPr bwMode="auto">
            <a:xfrm flipH="1" flipV="1">
              <a:off x="4620968" y="3757025"/>
              <a:ext cx="63241" cy="2517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1BD93BE3-D1B3-3AE1-DCDB-ECA43756C6C9}"/>
                </a:ext>
              </a:extLst>
            </p:cNvPr>
            <p:cNvCxnSpPr>
              <a:cxnSpLocks/>
              <a:stCxn id="67" idx="0"/>
              <a:endCxn id="66" idx="4"/>
            </p:cNvCxnSpPr>
            <p:nvPr/>
          </p:nvCxnSpPr>
          <p:spPr bwMode="auto">
            <a:xfrm flipH="1" flipV="1">
              <a:off x="4297548" y="4188602"/>
              <a:ext cx="51672" cy="17452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68CDBC31-A13B-510E-3E3C-EB2372ED3628}"/>
                </a:ext>
              </a:extLst>
            </p:cNvPr>
            <p:cNvCxnSpPr>
              <a:cxnSpLocks/>
              <a:stCxn id="66" idx="5"/>
              <a:endCxn id="290" idx="1"/>
            </p:cNvCxnSpPr>
            <p:nvPr/>
          </p:nvCxnSpPr>
          <p:spPr bwMode="auto">
            <a:xfrm flipV="1">
              <a:off x="4322769" y="4116411"/>
              <a:ext cx="177475" cy="6267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8947CE1E-D4AA-C944-6280-97A686E7E00E}"/>
                </a:ext>
              </a:extLst>
            </p:cNvPr>
            <p:cNvCxnSpPr>
              <a:cxnSpLocks/>
              <a:stCxn id="290" idx="4"/>
              <a:endCxn id="291" idx="1"/>
            </p:cNvCxnSpPr>
            <p:nvPr/>
          </p:nvCxnSpPr>
          <p:spPr bwMode="auto">
            <a:xfrm flipH="1">
              <a:off x="4505700" y="4171883"/>
              <a:ext cx="19766" cy="20679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24D63E73-67B5-21EF-9386-52716F8B5CF0}"/>
                </a:ext>
              </a:extLst>
            </p:cNvPr>
            <p:cNvCxnSpPr>
              <a:cxnSpLocks/>
              <a:stCxn id="291" idx="4"/>
              <a:endCxn id="292" idx="1"/>
            </p:cNvCxnSpPr>
            <p:nvPr/>
          </p:nvCxnSpPr>
          <p:spPr bwMode="auto">
            <a:xfrm>
              <a:off x="4530922" y="4434151"/>
              <a:ext cx="199576" cy="9152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BEE49971-CD71-92F8-F4FA-C49422584C5D}"/>
                </a:ext>
              </a:extLst>
            </p:cNvPr>
            <p:cNvCxnSpPr>
              <a:cxnSpLocks/>
              <a:stCxn id="65" idx="4"/>
              <a:endCxn id="293" idx="1"/>
            </p:cNvCxnSpPr>
            <p:nvPr/>
          </p:nvCxnSpPr>
          <p:spPr bwMode="auto">
            <a:xfrm>
              <a:off x="4684210" y="4073789"/>
              <a:ext cx="108605" cy="14306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048C0CD6-44C8-B33F-A29B-20C456F8BD87}"/>
                </a:ext>
              </a:extLst>
            </p:cNvPr>
            <p:cNvCxnSpPr>
              <a:cxnSpLocks/>
              <a:stCxn id="293" idx="4"/>
              <a:endCxn id="292" idx="0"/>
            </p:cNvCxnSpPr>
            <p:nvPr/>
          </p:nvCxnSpPr>
          <p:spPr bwMode="auto">
            <a:xfrm flipH="1">
              <a:off x="4755718" y="4272323"/>
              <a:ext cx="62318" cy="24383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315239C4-7009-3A04-ABE3-25B432CB6E41}"/>
                </a:ext>
              </a:extLst>
            </p:cNvPr>
            <p:cNvCxnSpPr>
              <a:cxnSpLocks/>
              <a:stCxn id="293" idx="3"/>
              <a:endCxn id="291" idx="7"/>
            </p:cNvCxnSpPr>
            <p:nvPr/>
          </p:nvCxnSpPr>
          <p:spPr bwMode="auto">
            <a:xfrm flipH="1">
              <a:off x="4556142" y="4262805"/>
              <a:ext cx="236673" cy="11587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7C987BD3-0FDA-421B-E018-DDB866A4F444}"/>
                </a:ext>
              </a:extLst>
            </p:cNvPr>
            <p:cNvCxnSpPr>
              <a:cxnSpLocks/>
              <a:stCxn id="290" idx="3"/>
              <a:endCxn id="67" idx="6"/>
            </p:cNvCxnSpPr>
            <p:nvPr/>
          </p:nvCxnSpPr>
          <p:spPr bwMode="auto">
            <a:xfrm flipH="1">
              <a:off x="4384888" y="4162366"/>
              <a:ext cx="115357" cy="23325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6FC4E2E4-CED6-35ED-48D7-5A5E3A06C6DC}"/>
                </a:ext>
              </a:extLst>
            </p:cNvPr>
            <p:cNvCxnSpPr>
              <a:cxnSpLocks/>
              <a:stCxn id="64" idx="2"/>
              <a:endCxn id="292" idx="6"/>
            </p:cNvCxnSpPr>
            <p:nvPr/>
          </p:nvCxnSpPr>
          <p:spPr bwMode="auto">
            <a:xfrm flipH="1" flipV="1">
              <a:off x="4791386" y="4548652"/>
              <a:ext cx="154442" cy="5541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AA691A87-92FD-17FE-A0DB-3553E449C34B}"/>
                </a:ext>
              </a:extLst>
            </p:cNvPr>
            <p:cNvCxnSpPr>
              <a:cxnSpLocks/>
              <a:stCxn id="290" idx="7"/>
              <a:endCxn id="65" idx="2"/>
            </p:cNvCxnSpPr>
            <p:nvPr/>
          </p:nvCxnSpPr>
          <p:spPr bwMode="auto">
            <a:xfrm flipV="1">
              <a:off x="4550687" y="4041295"/>
              <a:ext cx="97855" cy="7511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79790F8B-4F18-A279-98C4-BBE8FB9AAD49}"/>
                </a:ext>
              </a:extLst>
            </p:cNvPr>
            <p:cNvSpPr/>
            <p:nvPr/>
          </p:nvSpPr>
          <p:spPr bwMode="auto">
            <a:xfrm>
              <a:off x="4818036" y="3873208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77CA0679-C318-79EE-A67D-7792F5D74308}"/>
                </a:ext>
              </a:extLst>
            </p:cNvPr>
            <p:cNvCxnSpPr>
              <a:cxnSpLocks/>
              <a:stCxn id="306" idx="0"/>
              <a:endCxn id="30" idx="3"/>
            </p:cNvCxnSpPr>
            <p:nvPr/>
          </p:nvCxnSpPr>
          <p:spPr bwMode="auto">
            <a:xfrm flipV="1">
              <a:off x="4853704" y="3683749"/>
              <a:ext cx="88717" cy="18945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CA28B689-7614-F603-E78E-55091033509C}"/>
                </a:ext>
              </a:extLst>
            </p:cNvPr>
            <p:cNvSpPr/>
            <p:nvPr/>
          </p:nvSpPr>
          <p:spPr bwMode="auto">
            <a:xfrm>
              <a:off x="5118558" y="4460505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60EE46D9-78D7-EF8A-3EB3-8D69D1CC3DBA}"/>
                </a:ext>
              </a:extLst>
            </p:cNvPr>
            <p:cNvCxnSpPr>
              <a:cxnSpLocks/>
              <a:stCxn id="306" idx="3"/>
              <a:endCxn id="65" idx="7"/>
            </p:cNvCxnSpPr>
            <p:nvPr/>
          </p:nvCxnSpPr>
          <p:spPr bwMode="auto">
            <a:xfrm flipH="1">
              <a:off x="4709431" y="3928680"/>
              <a:ext cx="119052" cy="8963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AD6D9CED-51D8-06C9-5B04-46C772E7A7A4}"/>
                </a:ext>
              </a:extLst>
            </p:cNvPr>
            <p:cNvSpPr/>
            <p:nvPr/>
          </p:nvSpPr>
          <p:spPr bwMode="auto">
            <a:xfrm>
              <a:off x="5267463" y="4298133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B537D5C4-F7E9-1FCC-02F3-67C33D3DFC56}"/>
                </a:ext>
              </a:extLst>
            </p:cNvPr>
            <p:cNvCxnSpPr>
              <a:cxnSpLocks/>
              <a:stCxn id="310" idx="0"/>
              <a:endCxn id="49" idx="5"/>
            </p:cNvCxnSpPr>
            <p:nvPr/>
          </p:nvCxnSpPr>
          <p:spPr bwMode="auto">
            <a:xfrm flipH="1" flipV="1">
              <a:off x="5228316" y="4130595"/>
              <a:ext cx="74815" cy="16753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99372DDE-6A8A-81DE-2F38-5D08FE1A05CF}"/>
                </a:ext>
              </a:extLst>
            </p:cNvPr>
            <p:cNvCxnSpPr>
              <a:cxnSpLocks/>
              <a:stCxn id="40" idx="7"/>
              <a:endCxn id="34" idx="3"/>
            </p:cNvCxnSpPr>
            <p:nvPr/>
          </p:nvCxnSpPr>
          <p:spPr bwMode="auto">
            <a:xfrm flipV="1">
              <a:off x="5511775" y="4295059"/>
              <a:ext cx="7949" cy="15226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3105D60-125A-F0D8-9AEB-09C38A9AD167}"/>
                </a:ext>
              </a:extLst>
            </p:cNvPr>
            <p:cNvSpPr/>
            <p:nvPr/>
          </p:nvSpPr>
          <p:spPr bwMode="auto">
            <a:xfrm>
              <a:off x="5645087" y="4434785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EB96D5BF-BFBF-0D33-D687-9833A155171D}"/>
                </a:ext>
              </a:extLst>
            </p:cNvPr>
            <p:cNvCxnSpPr>
              <a:cxnSpLocks/>
              <a:stCxn id="40" idx="1"/>
              <a:endCxn id="310" idx="5"/>
            </p:cNvCxnSpPr>
            <p:nvPr/>
          </p:nvCxnSpPr>
          <p:spPr bwMode="auto">
            <a:xfrm flipH="1" flipV="1">
              <a:off x="5328352" y="4353605"/>
              <a:ext cx="132981" cy="9372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D7C7D00C-144F-522E-289D-482395973FC8}"/>
                </a:ext>
              </a:extLst>
            </p:cNvPr>
            <p:cNvCxnSpPr>
              <a:cxnSpLocks/>
              <a:stCxn id="308" idx="7"/>
              <a:endCxn id="310" idx="3"/>
            </p:cNvCxnSpPr>
            <p:nvPr/>
          </p:nvCxnSpPr>
          <p:spPr bwMode="auto">
            <a:xfrm flipV="1">
              <a:off x="5179447" y="4353605"/>
              <a:ext cx="98463" cy="11641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0E583CF-6EB4-D5F4-CFAB-813D07710E07}"/>
                </a:ext>
              </a:extLst>
            </p:cNvPr>
            <p:cNvCxnSpPr>
              <a:cxnSpLocks/>
              <a:stCxn id="313" idx="1"/>
              <a:endCxn id="34" idx="5"/>
            </p:cNvCxnSpPr>
            <p:nvPr/>
          </p:nvCxnSpPr>
          <p:spPr bwMode="auto">
            <a:xfrm flipH="1" flipV="1">
              <a:off x="5570166" y="4295059"/>
              <a:ext cx="85368" cy="14924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9177D069-7D66-5819-6FBC-ED9F8E8E17CE}"/>
                </a:ext>
              </a:extLst>
            </p:cNvPr>
            <p:cNvSpPr/>
            <p:nvPr/>
          </p:nvSpPr>
          <p:spPr bwMode="auto">
            <a:xfrm>
              <a:off x="4116145" y="4586525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8" name="椭圆 317">
              <a:extLst>
                <a:ext uri="{FF2B5EF4-FFF2-40B4-BE49-F238E27FC236}">
                  <a16:creationId xmlns:a16="http://schemas.microsoft.com/office/drawing/2014/main" id="{D074B0ED-DF62-E6BF-2959-BA054BEC2888}"/>
                </a:ext>
              </a:extLst>
            </p:cNvPr>
            <p:cNvSpPr/>
            <p:nvPr/>
          </p:nvSpPr>
          <p:spPr bwMode="auto">
            <a:xfrm>
              <a:off x="4091836" y="4375925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3973A3AB-2B88-1194-FE2C-3E9F1A9CBB41}"/>
                </a:ext>
              </a:extLst>
            </p:cNvPr>
            <p:cNvCxnSpPr>
              <a:cxnSpLocks/>
              <a:stCxn id="66" idx="3"/>
              <a:endCxn id="318" idx="7"/>
            </p:cNvCxnSpPr>
            <p:nvPr/>
          </p:nvCxnSpPr>
          <p:spPr bwMode="auto">
            <a:xfrm flipH="1">
              <a:off x="4152725" y="4179085"/>
              <a:ext cx="119602" cy="20635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2" name="直接连接符 3071">
              <a:extLst>
                <a:ext uri="{FF2B5EF4-FFF2-40B4-BE49-F238E27FC236}">
                  <a16:creationId xmlns:a16="http://schemas.microsoft.com/office/drawing/2014/main" id="{0D96B175-EAAC-DD24-D4C6-AED807784B7F}"/>
                </a:ext>
              </a:extLst>
            </p:cNvPr>
            <p:cNvCxnSpPr>
              <a:cxnSpLocks/>
              <a:stCxn id="317" idx="0"/>
              <a:endCxn id="318" idx="4"/>
            </p:cNvCxnSpPr>
            <p:nvPr/>
          </p:nvCxnSpPr>
          <p:spPr bwMode="auto">
            <a:xfrm flipH="1" flipV="1">
              <a:off x="4127504" y="4440914"/>
              <a:ext cx="24309" cy="14561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3" name="椭圆 3072">
              <a:extLst>
                <a:ext uri="{FF2B5EF4-FFF2-40B4-BE49-F238E27FC236}">
                  <a16:creationId xmlns:a16="http://schemas.microsoft.com/office/drawing/2014/main" id="{6490F57B-F86F-785C-9EC4-93B7E2E80BAF}"/>
                </a:ext>
              </a:extLst>
            </p:cNvPr>
            <p:cNvSpPr/>
            <p:nvPr/>
          </p:nvSpPr>
          <p:spPr bwMode="auto">
            <a:xfrm>
              <a:off x="4481699" y="4574776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75" name="直接连接符 3074">
              <a:extLst>
                <a:ext uri="{FF2B5EF4-FFF2-40B4-BE49-F238E27FC236}">
                  <a16:creationId xmlns:a16="http://schemas.microsoft.com/office/drawing/2014/main" id="{DF62FD17-0242-76B6-85E6-1BA86CFF645A}"/>
                </a:ext>
              </a:extLst>
            </p:cNvPr>
            <p:cNvCxnSpPr>
              <a:cxnSpLocks/>
              <a:stCxn id="291" idx="3"/>
              <a:endCxn id="317" idx="6"/>
            </p:cNvCxnSpPr>
            <p:nvPr/>
          </p:nvCxnSpPr>
          <p:spPr bwMode="auto">
            <a:xfrm flipH="1">
              <a:off x="4187481" y="4424635"/>
              <a:ext cx="318219" cy="19438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7" name="直接连接符 3076">
              <a:extLst>
                <a:ext uri="{FF2B5EF4-FFF2-40B4-BE49-F238E27FC236}">
                  <a16:creationId xmlns:a16="http://schemas.microsoft.com/office/drawing/2014/main" id="{8CC341F4-FCC5-C343-E556-7F5C8F0354F7}"/>
                </a:ext>
              </a:extLst>
            </p:cNvPr>
            <p:cNvCxnSpPr>
              <a:cxnSpLocks/>
              <a:stCxn id="67" idx="5"/>
              <a:endCxn id="3073" idx="0"/>
            </p:cNvCxnSpPr>
            <p:nvPr/>
          </p:nvCxnSpPr>
          <p:spPr bwMode="auto">
            <a:xfrm>
              <a:off x="4374441" y="4418594"/>
              <a:ext cx="142926" cy="15618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8" name="直接连接符 3077">
              <a:extLst>
                <a:ext uri="{FF2B5EF4-FFF2-40B4-BE49-F238E27FC236}">
                  <a16:creationId xmlns:a16="http://schemas.microsoft.com/office/drawing/2014/main" id="{9D4E3FE4-2E5E-5D09-2948-1117AB243401}"/>
                </a:ext>
              </a:extLst>
            </p:cNvPr>
            <p:cNvCxnSpPr>
              <a:cxnSpLocks/>
              <a:stCxn id="292" idx="7"/>
              <a:endCxn id="48" idx="3"/>
            </p:cNvCxnSpPr>
            <p:nvPr/>
          </p:nvCxnSpPr>
          <p:spPr bwMode="auto">
            <a:xfrm flipV="1">
              <a:off x="4780939" y="4139508"/>
              <a:ext cx="200760" cy="38616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9" name="直接连接符 3078">
              <a:extLst>
                <a:ext uri="{FF2B5EF4-FFF2-40B4-BE49-F238E27FC236}">
                  <a16:creationId xmlns:a16="http://schemas.microsoft.com/office/drawing/2014/main" id="{7FAF1FF9-4F18-ADE4-813C-EDF32F9B515D}"/>
                </a:ext>
              </a:extLst>
            </p:cNvPr>
            <p:cNvCxnSpPr>
              <a:cxnSpLocks/>
              <a:stCxn id="3080" idx="5"/>
              <a:endCxn id="293" idx="2"/>
            </p:cNvCxnSpPr>
            <p:nvPr/>
          </p:nvCxnSpPr>
          <p:spPr bwMode="auto">
            <a:xfrm>
              <a:off x="4441759" y="3944618"/>
              <a:ext cx="340609" cy="29521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椭圆 3079">
              <a:extLst>
                <a:ext uri="{FF2B5EF4-FFF2-40B4-BE49-F238E27FC236}">
                  <a16:creationId xmlns:a16="http://schemas.microsoft.com/office/drawing/2014/main" id="{7F75B905-9FF9-5E0E-96C7-43E9B0519C88}"/>
                </a:ext>
              </a:extLst>
            </p:cNvPr>
            <p:cNvSpPr/>
            <p:nvPr/>
          </p:nvSpPr>
          <p:spPr bwMode="auto">
            <a:xfrm>
              <a:off x="4380870" y="3889146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81" name="直接连接符 3080">
              <a:extLst>
                <a:ext uri="{FF2B5EF4-FFF2-40B4-BE49-F238E27FC236}">
                  <a16:creationId xmlns:a16="http://schemas.microsoft.com/office/drawing/2014/main" id="{12CFB317-22E7-840D-CD0A-4C14A27722FB}"/>
                </a:ext>
              </a:extLst>
            </p:cNvPr>
            <p:cNvCxnSpPr>
              <a:cxnSpLocks/>
              <a:stCxn id="66" idx="0"/>
              <a:endCxn id="3080" idx="4"/>
            </p:cNvCxnSpPr>
            <p:nvPr/>
          </p:nvCxnSpPr>
          <p:spPr bwMode="auto">
            <a:xfrm flipV="1">
              <a:off x="4297548" y="3954135"/>
              <a:ext cx="118990" cy="16947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2" name="椭圆 3081">
              <a:extLst>
                <a:ext uri="{FF2B5EF4-FFF2-40B4-BE49-F238E27FC236}">
                  <a16:creationId xmlns:a16="http://schemas.microsoft.com/office/drawing/2014/main" id="{DC6D66CB-DC17-DF8A-B17E-A469713D3384}"/>
                </a:ext>
              </a:extLst>
            </p:cNvPr>
            <p:cNvSpPr/>
            <p:nvPr/>
          </p:nvSpPr>
          <p:spPr bwMode="auto">
            <a:xfrm>
              <a:off x="5212992" y="4571570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83" name="直接连接符 3082">
              <a:extLst>
                <a:ext uri="{FF2B5EF4-FFF2-40B4-BE49-F238E27FC236}">
                  <a16:creationId xmlns:a16="http://schemas.microsoft.com/office/drawing/2014/main" id="{3C8339C7-6EC1-4B24-E53A-F80FD5441435}"/>
                </a:ext>
              </a:extLst>
            </p:cNvPr>
            <p:cNvCxnSpPr>
              <a:cxnSpLocks/>
              <a:stCxn id="293" idx="3"/>
              <a:endCxn id="3073" idx="7"/>
            </p:cNvCxnSpPr>
            <p:nvPr/>
          </p:nvCxnSpPr>
          <p:spPr bwMode="auto">
            <a:xfrm flipH="1">
              <a:off x="4542588" y="4262806"/>
              <a:ext cx="250227" cy="32148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4" name="椭圆 3083">
              <a:extLst>
                <a:ext uri="{FF2B5EF4-FFF2-40B4-BE49-F238E27FC236}">
                  <a16:creationId xmlns:a16="http://schemas.microsoft.com/office/drawing/2014/main" id="{26F57121-C0E9-CD68-9D0B-E04F8285CE96}"/>
                </a:ext>
              </a:extLst>
            </p:cNvPr>
            <p:cNvSpPr/>
            <p:nvPr/>
          </p:nvSpPr>
          <p:spPr bwMode="auto">
            <a:xfrm>
              <a:off x="5561869" y="4585257"/>
              <a:ext cx="71336" cy="649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85" name="直接连接符 3084">
              <a:extLst>
                <a:ext uri="{FF2B5EF4-FFF2-40B4-BE49-F238E27FC236}">
                  <a16:creationId xmlns:a16="http://schemas.microsoft.com/office/drawing/2014/main" id="{CAECC15A-0D6B-AB40-08B7-E71E22C2CF27}"/>
                </a:ext>
              </a:extLst>
            </p:cNvPr>
            <p:cNvCxnSpPr>
              <a:cxnSpLocks/>
              <a:stCxn id="34" idx="3"/>
              <a:endCxn id="3082" idx="7"/>
            </p:cNvCxnSpPr>
            <p:nvPr/>
          </p:nvCxnSpPr>
          <p:spPr bwMode="auto">
            <a:xfrm flipH="1">
              <a:off x="5273881" y="4295059"/>
              <a:ext cx="245843" cy="28602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6" name="直接连接符 3085">
              <a:extLst>
                <a:ext uri="{FF2B5EF4-FFF2-40B4-BE49-F238E27FC236}">
                  <a16:creationId xmlns:a16="http://schemas.microsoft.com/office/drawing/2014/main" id="{809901D9-3EBC-FF44-48B7-ED00855035AE}"/>
                </a:ext>
              </a:extLst>
            </p:cNvPr>
            <p:cNvCxnSpPr>
              <a:cxnSpLocks/>
              <a:stCxn id="308" idx="5"/>
              <a:endCxn id="3082" idx="1"/>
            </p:cNvCxnSpPr>
            <p:nvPr/>
          </p:nvCxnSpPr>
          <p:spPr bwMode="auto">
            <a:xfrm>
              <a:off x="5179447" y="4515977"/>
              <a:ext cx="43992" cy="6511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7" name="直接连接符 3086">
              <a:extLst>
                <a:ext uri="{FF2B5EF4-FFF2-40B4-BE49-F238E27FC236}">
                  <a16:creationId xmlns:a16="http://schemas.microsoft.com/office/drawing/2014/main" id="{BDC6E8A4-9B12-5543-375B-EBEA0481C26F}"/>
                </a:ext>
              </a:extLst>
            </p:cNvPr>
            <p:cNvCxnSpPr>
              <a:cxnSpLocks/>
              <a:stCxn id="40" idx="5"/>
              <a:endCxn id="3084" idx="1"/>
            </p:cNvCxnSpPr>
            <p:nvPr/>
          </p:nvCxnSpPr>
          <p:spPr bwMode="auto">
            <a:xfrm>
              <a:off x="5511775" y="4493283"/>
              <a:ext cx="60541" cy="10149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8" name="直接连接符 3087">
              <a:extLst>
                <a:ext uri="{FF2B5EF4-FFF2-40B4-BE49-F238E27FC236}">
                  <a16:creationId xmlns:a16="http://schemas.microsoft.com/office/drawing/2014/main" id="{095670F1-77EE-68DC-2B83-DEBFE1213E92}"/>
                </a:ext>
              </a:extLst>
            </p:cNvPr>
            <p:cNvCxnSpPr>
              <a:cxnSpLocks/>
              <a:stCxn id="313" idx="4"/>
              <a:endCxn id="3084" idx="7"/>
            </p:cNvCxnSpPr>
            <p:nvPr/>
          </p:nvCxnSpPr>
          <p:spPr bwMode="auto">
            <a:xfrm flipH="1">
              <a:off x="5622758" y="4499774"/>
              <a:ext cx="57997" cy="950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89" name="组合 3088">
            <a:extLst>
              <a:ext uri="{FF2B5EF4-FFF2-40B4-BE49-F238E27FC236}">
                <a16:creationId xmlns:a16="http://schemas.microsoft.com/office/drawing/2014/main" id="{D6C154F1-C755-2D66-8BEB-CEDAC1E1E1FC}"/>
              </a:ext>
            </a:extLst>
          </p:cNvPr>
          <p:cNvGrpSpPr/>
          <p:nvPr/>
        </p:nvGrpSpPr>
        <p:grpSpPr>
          <a:xfrm>
            <a:off x="2511434" y="4267622"/>
            <a:ext cx="898168" cy="554476"/>
            <a:chOff x="1184982" y="1224656"/>
            <a:chExt cx="490105" cy="291202"/>
          </a:xfrm>
        </p:grpSpPr>
        <p:sp>
          <p:nvSpPr>
            <p:cNvPr id="3090" name="椭圆 3089">
              <a:extLst>
                <a:ext uri="{FF2B5EF4-FFF2-40B4-BE49-F238E27FC236}">
                  <a16:creationId xmlns:a16="http://schemas.microsoft.com/office/drawing/2014/main" id="{038265AB-D8D5-CC5F-171E-5D849412719D}"/>
                </a:ext>
              </a:extLst>
            </p:cNvPr>
            <p:cNvSpPr/>
            <p:nvPr/>
          </p:nvSpPr>
          <p:spPr bwMode="auto">
            <a:xfrm flipH="1">
              <a:off x="1400114" y="1224656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091" name="椭圆 3090">
              <a:extLst>
                <a:ext uri="{FF2B5EF4-FFF2-40B4-BE49-F238E27FC236}">
                  <a16:creationId xmlns:a16="http://schemas.microsoft.com/office/drawing/2014/main" id="{F6F45E9E-629B-FEE7-AA11-EC6E06F4A210}"/>
                </a:ext>
              </a:extLst>
            </p:cNvPr>
            <p:cNvSpPr/>
            <p:nvPr/>
          </p:nvSpPr>
          <p:spPr bwMode="auto">
            <a:xfrm flipH="1">
              <a:off x="1325931" y="1257480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092" name="椭圆 3091">
              <a:extLst>
                <a:ext uri="{FF2B5EF4-FFF2-40B4-BE49-F238E27FC236}">
                  <a16:creationId xmlns:a16="http://schemas.microsoft.com/office/drawing/2014/main" id="{8B0CC1AE-E2AA-B327-3518-823B43DDC14D}"/>
                </a:ext>
              </a:extLst>
            </p:cNvPr>
            <p:cNvSpPr/>
            <p:nvPr/>
          </p:nvSpPr>
          <p:spPr bwMode="auto">
            <a:xfrm flipH="1">
              <a:off x="1257951" y="1326608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093" name="椭圆 3092">
              <a:extLst>
                <a:ext uri="{FF2B5EF4-FFF2-40B4-BE49-F238E27FC236}">
                  <a16:creationId xmlns:a16="http://schemas.microsoft.com/office/drawing/2014/main" id="{11E68891-497C-817B-DBBF-94E450FFA2B8}"/>
                </a:ext>
              </a:extLst>
            </p:cNvPr>
            <p:cNvSpPr/>
            <p:nvPr/>
          </p:nvSpPr>
          <p:spPr bwMode="auto">
            <a:xfrm flipH="1">
              <a:off x="1225953" y="1396185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94" name="直接连接符 3093">
              <a:extLst>
                <a:ext uri="{FF2B5EF4-FFF2-40B4-BE49-F238E27FC236}">
                  <a16:creationId xmlns:a16="http://schemas.microsoft.com/office/drawing/2014/main" id="{6D97D2A9-5D98-5582-255C-9EFFA261B70D}"/>
                </a:ext>
              </a:extLst>
            </p:cNvPr>
            <p:cNvCxnSpPr>
              <a:cxnSpLocks/>
              <a:stCxn id="3090" idx="6"/>
              <a:endCxn id="3091" idx="1"/>
            </p:cNvCxnSpPr>
            <p:nvPr/>
          </p:nvCxnSpPr>
          <p:spPr bwMode="auto">
            <a:xfrm flipH="1">
              <a:off x="1344299" y="1233774"/>
              <a:ext cx="55814" cy="2637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5" name="直接连接符 3094">
              <a:extLst>
                <a:ext uri="{FF2B5EF4-FFF2-40B4-BE49-F238E27FC236}">
                  <a16:creationId xmlns:a16="http://schemas.microsoft.com/office/drawing/2014/main" id="{C8024D7F-2DDF-98B8-56C6-3701DEE0D08C}"/>
                </a:ext>
              </a:extLst>
            </p:cNvPr>
            <p:cNvCxnSpPr>
              <a:cxnSpLocks/>
              <a:stCxn id="3091" idx="5"/>
              <a:endCxn id="3092" idx="1"/>
            </p:cNvCxnSpPr>
            <p:nvPr/>
          </p:nvCxnSpPr>
          <p:spPr bwMode="auto">
            <a:xfrm flipH="1">
              <a:off x="1276319" y="1273044"/>
              <a:ext cx="52763" cy="5623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6" name="直接连接符 3095">
              <a:extLst>
                <a:ext uri="{FF2B5EF4-FFF2-40B4-BE49-F238E27FC236}">
                  <a16:creationId xmlns:a16="http://schemas.microsoft.com/office/drawing/2014/main" id="{8BFED2B3-8258-4C52-AEF7-CB5F08E2B922}"/>
                </a:ext>
              </a:extLst>
            </p:cNvPr>
            <p:cNvCxnSpPr>
              <a:cxnSpLocks/>
              <a:stCxn id="3092" idx="4"/>
              <a:endCxn id="3093" idx="0"/>
            </p:cNvCxnSpPr>
            <p:nvPr/>
          </p:nvCxnSpPr>
          <p:spPr bwMode="auto">
            <a:xfrm flipH="1">
              <a:off x="1236713" y="1344843"/>
              <a:ext cx="31997" cy="5134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7" name="椭圆 3096">
              <a:extLst>
                <a:ext uri="{FF2B5EF4-FFF2-40B4-BE49-F238E27FC236}">
                  <a16:creationId xmlns:a16="http://schemas.microsoft.com/office/drawing/2014/main" id="{DE8E825A-31DA-4675-7BD4-2267A2D1C1AC}"/>
                </a:ext>
              </a:extLst>
            </p:cNvPr>
            <p:cNvSpPr/>
            <p:nvPr/>
          </p:nvSpPr>
          <p:spPr bwMode="auto">
            <a:xfrm flipH="1">
              <a:off x="1243568" y="1451805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098" name="直接连接符 3097">
              <a:extLst>
                <a:ext uri="{FF2B5EF4-FFF2-40B4-BE49-F238E27FC236}">
                  <a16:creationId xmlns:a16="http://schemas.microsoft.com/office/drawing/2014/main" id="{A4212DC2-C19D-4DD7-4551-3C7E9558D310}"/>
                </a:ext>
              </a:extLst>
            </p:cNvPr>
            <p:cNvCxnSpPr>
              <a:cxnSpLocks/>
              <a:stCxn id="3092" idx="2"/>
              <a:endCxn id="3136" idx="7"/>
            </p:cNvCxnSpPr>
            <p:nvPr/>
          </p:nvCxnSpPr>
          <p:spPr bwMode="auto">
            <a:xfrm>
              <a:off x="1279471" y="1335725"/>
              <a:ext cx="22584" cy="7955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9" name="直接连接符 3098">
              <a:extLst>
                <a:ext uri="{FF2B5EF4-FFF2-40B4-BE49-F238E27FC236}">
                  <a16:creationId xmlns:a16="http://schemas.microsoft.com/office/drawing/2014/main" id="{76A31A76-D937-B59D-82F8-2A8602311459}"/>
                </a:ext>
              </a:extLst>
            </p:cNvPr>
            <p:cNvCxnSpPr>
              <a:cxnSpLocks/>
              <a:stCxn id="3135" idx="3"/>
              <a:endCxn id="3110" idx="6"/>
            </p:cNvCxnSpPr>
            <p:nvPr/>
          </p:nvCxnSpPr>
          <p:spPr bwMode="auto">
            <a:xfrm>
              <a:off x="1362194" y="1473738"/>
              <a:ext cx="33740" cy="2471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0" name="椭圆 3099">
              <a:extLst>
                <a:ext uri="{FF2B5EF4-FFF2-40B4-BE49-F238E27FC236}">
                  <a16:creationId xmlns:a16="http://schemas.microsoft.com/office/drawing/2014/main" id="{276AE962-D694-AF81-9704-25C18CEDBC90}"/>
                </a:ext>
              </a:extLst>
            </p:cNvPr>
            <p:cNvSpPr/>
            <p:nvPr/>
          </p:nvSpPr>
          <p:spPr bwMode="auto">
            <a:xfrm flipH="1">
              <a:off x="1512307" y="1245216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01" name="直接连接符 3100">
              <a:extLst>
                <a:ext uri="{FF2B5EF4-FFF2-40B4-BE49-F238E27FC236}">
                  <a16:creationId xmlns:a16="http://schemas.microsoft.com/office/drawing/2014/main" id="{E3387792-C528-0A7E-27CF-B3A13287C2A0}"/>
                </a:ext>
              </a:extLst>
            </p:cNvPr>
            <p:cNvCxnSpPr>
              <a:cxnSpLocks/>
              <a:stCxn id="3100" idx="6"/>
              <a:endCxn id="3090" idx="2"/>
            </p:cNvCxnSpPr>
            <p:nvPr/>
          </p:nvCxnSpPr>
          <p:spPr bwMode="auto">
            <a:xfrm flipH="1" flipV="1">
              <a:off x="1421634" y="1233774"/>
              <a:ext cx="90673" cy="2056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2" name="椭圆 3101">
              <a:extLst>
                <a:ext uri="{FF2B5EF4-FFF2-40B4-BE49-F238E27FC236}">
                  <a16:creationId xmlns:a16="http://schemas.microsoft.com/office/drawing/2014/main" id="{9BF17146-8981-1B16-064F-217FC2D0EDAF}"/>
                </a:ext>
              </a:extLst>
            </p:cNvPr>
            <p:cNvSpPr/>
            <p:nvPr/>
          </p:nvSpPr>
          <p:spPr bwMode="auto">
            <a:xfrm flipH="1">
              <a:off x="1354733" y="1300736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03" name="直接连接符 3102">
              <a:extLst>
                <a:ext uri="{FF2B5EF4-FFF2-40B4-BE49-F238E27FC236}">
                  <a16:creationId xmlns:a16="http://schemas.microsoft.com/office/drawing/2014/main" id="{0F00784C-BB4E-23EE-EBB3-96234F3FFD8A}"/>
                </a:ext>
              </a:extLst>
            </p:cNvPr>
            <p:cNvCxnSpPr>
              <a:cxnSpLocks/>
              <a:stCxn id="3102" idx="0"/>
              <a:endCxn id="3090" idx="4"/>
            </p:cNvCxnSpPr>
            <p:nvPr/>
          </p:nvCxnSpPr>
          <p:spPr bwMode="auto">
            <a:xfrm flipV="1">
              <a:off x="1365493" y="1242891"/>
              <a:ext cx="45381" cy="5784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4" name="椭圆 3103">
              <a:extLst>
                <a:ext uri="{FF2B5EF4-FFF2-40B4-BE49-F238E27FC236}">
                  <a16:creationId xmlns:a16="http://schemas.microsoft.com/office/drawing/2014/main" id="{F2F4AFAB-2483-0D63-AD78-847763D6CAA0}"/>
                </a:ext>
              </a:extLst>
            </p:cNvPr>
            <p:cNvSpPr/>
            <p:nvPr/>
          </p:nvSpPr>
          <p:spPr bwMode="auto">
            <a:xfrm flipH="1">
              <a:off x="1388264" y="1352538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05" name="椭圆 3104">
              <a:extLst>
                <a:ext uri="{FF2B5EF4-FFF2-40B4-BE49-F238E27FC236}">
                  <a16:creationId xmlns:a16="http://schemas.microsoft.com/office/drawing/2014/main" id="{13AE0893-3A15-69F0-650F-552CB9002686}"/>
                </a:ext>
              </a:extLst>
            </p:cNvPr>
            <p:cNvSpPr/>
            <p:nvPr/>
          </p:nvSpPr>
          <p:spPr bwMode="auto">
            <a:xfrm flipH="1">
              <a:off x="1329083" y="1350038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06" name="直接连接符 3105">
              <a:extLst>
                <a:ext uri="{FF2B5EF4-FFF2-40B4-BE49-F238E27FC236}">
                  <a16:creationId xmlns:a16="http://schemas.microsoft.com/office/drawing/2014/main" id="{B795AE34-407B-639E-88D5-A5CABD2BAC08}"/>
                </a:ext>
              </a:extLst>
            </p:cNvPr>
            <p:cNvCxnSpPr>
              <a:cxnSpLocks/>
              <a:stCxn id="3104" idx="0"/>
              <a:endCxn id="3102" idx="4"/>
            </p:cNvCxnSpPr>
            <p:nvPr/>
          </p:nvCxnSpPr>
          <p:spPr bwMode="auto">
            <a:xfrm flipH="1" flipV="1">
              <a:off x="1365493" y="1318971"/>
              <a:ext cx="33532" cy="3356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7" name="直接连接符 3106">
              <a:extLst>
                <a:ext uri="{FF2B5EF4-FFF2-40B4-BE49-F238E27FC236}">
                  <a16:creationId xmlns:a16="http://schemas.microsoft.com/office/drawing/2014/main" id="{5F57E4E1-FA29-F11A-E873-3D5F044E0673}"/>
                </a:ext>
              </a:extLst>
            </p:cNvPr>
            <p:cNvCxnSpPr>
              <a:cxnSpLocks/>
              <a:stCxn id="3105" idx="1"/>
              <a:endCxn id="3102" idx="5"/>
            </p:cNvCxnSpPr>
            <p:nvPr/>
          </p:nvCxnSpPr>
          <p:spPr bwMode="auto">
            <a:xfrm flipV="1">
              <a:off x="1347451" y="1316301"/>
              <a:ext cx="10433" cy="3640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8" name="椭圆 3107">
              <a:extLst>
                <a:ext uri="{FF2B5EF4-FFF2-40B4-BE49-F238E27FC236}">
                  <a16:creationId xmlns:a16="http://schemas.microsoft.com/office/drawing/2014/main" id="{6794D7FE-E261-D5E0-AF6E-34DD2FE70FBD}"/>
                </a:ext>
              </a:extLst>
            </p:cNvPr>
            <p:cNvSpPr/>
            <p:nvPr/>
          </p:nvSpPr>
          <p:spPr bwMode="auto">
            <a:xfrm flipH="1">
              <a:off x="1365493" y="1416706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09" name="直接连接符 3108">
              <a:extLst>
                <a:ext uri="{FF2B5EF4-FFF2-40B4-BE49-F238E27FC236}">
                  <a16:creationId xmlns:a16="http://schemas.microsoft.com/office/drawing/2014/main" id="{F06AFA0E-5BD6-3555-4636-FC425BCD7DB0}"/>
                </a:ext>
              </a:extLst>
            </p:cNvPr>
            <p:cNvCxnSpPr>
              <a:cxnSpLocks/>
              <a:stCxn id="3108" idx="0"/>
              <a:endCxn id="3104" idx="4"/>
            </p:cNvCxnSpPr>
            <p:nvPr/>
          </p:nvCxnSpPr>
          <p:spPr bwMode="auto">
            <a:xfrm flipV="1">
              <a:off x="1376254" y="1370774"/>
              <a:ext cx="22771" cy="4593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0" name="椭圆 3109">
              <a:extLst>
                <a:ext uri="{FF2B5EF4-FFF2-40B4-BE49-F238E27FC236}">
                  <a16:creationId xmlns:a16="http://schemas.microsoft.com/office/drawing/2014/main" id="{63F7605D-BB6E-F962-FD01-E2F2CA77F5B6}"/>
                </a:ext>
              </a:extLst>
            </p:cNvPr>
            <p:cNvSpPr/>
            <p:nvPr/>
          </p:nvSpPr>
          <p:spPr bwMode="auto">
            <a:xfrm flipH="1">
              <a:off x="1395934" y="1489337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11" name="椭圆 3110">
              <a:extLst>
                <a:ext uri="{FF2B5EF4-FFF2-40B4-BE49-F238E27FC236}">
                  <a16:creationId xmlns:a16="http://schemas.microsoft.com/office/drawing/2014/main" id="{3F842446-34D2-AC8D-7053-FF3017F778CC}"/>
                </a:ext>
              </a:extLst>
            </p:cNvPr>
            <p:cNvSpPr/>
            <p:nvPr/>
          </p:nvSpPr>
          <p:spPr bwMode="auto">
            <a:xfrm flipH="1">
              <a:off x="1485619" y="1331428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12" name="椭圆 3111">
              <a:extLst>
                <a:ext uri="{FF2B5EF4-FFF2-40B4-BE49-F238E27FC236}">
                  <a16:creationId xmlns:a16="http://schemas.microsoft.com/office/drawing/2014/main" id="{48A76844-3F53-D2A3-D153-696C56EEC1C6}"/>
                </a:ext>
              </a:extLst>
            </p:cNvPr>
            <p:cNvSpPr/>
            <p:nvPr/>
          </p:nvSpPr>
          <p:spPr bwMode="auto">
            <a:xfrm flipH="1">
              <a:off x="1602268" y="1363643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13" name="椭圆 3112">
              <a:extLst>
                <a:ext uri="{FF2B5EF4-FFF2-40B4-BE49-F238E27FC236}">
                  <a16:creationId xmlns:a16="http://schemas.microsoft.com/office/drawing/2014/main" id="{3C8B0715-1F63-852E-C4D8-85DBE801EF4F}"/>
                </a:ext>
              </a:extLst>
            </p:cNvPr>
            <p:cNvSpPr/>
            <p:nvPr/>
          </p:nvSpPr>
          <p:spPr bwMode="auto">
            <a:xfrm flipH="1">
              <a:off x="1586679" y="1430848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14" name="椭圆 3113">
              <a:extLst>
                <a:ext uri="{FF2B5EF4-FFF2-40B4-BE49-F238E27FC236}">
                  <a16:creationId xmlns:a16="http://schemas.microsoft.com/office/drawing/2014/main" id="{1289D280-0C02-F2DB-FA98-8974CA3F187D}"/>
                </a:ext>
              </a:extLst>
            </p:cNvPr>
            <p:cNvSpPr/>
            <p:nvPr/>
          </p:nvSpPr>
          <p:spPr bwMode="auto">
            <a:xfrm flipH="1">
              <a:off x="1533509" y="1358952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15" name="椭圆 3114">
              <a:extLst>
                <a:ext uri="{FF2B5EF4-FFF2-40B4-BE49-F238E27FC236}">
                  <a16:creationId xmlns:a16="http://schemas.microsoft.com/office/drawing/2014/main" id="{56B828CE-1B48-9B62-F6EE-3B6EA2693767}"/>
                </a:ext>
              </a:extLst>
            </p:cNvPr>
            <p:cNvSpPr/>
            <p:nvPr/>
          </p:nvSpPr>
          <p:spPr bwMode="auto">
            <a:xfrm flipH="1">
              <a:off x="1531864" y="1432543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16" name="椭圆 3115">
              <a:extLst>
                <a:ext uri="{FF2B5EF4-FFF2-40B4-BE49-F238E27FC236}">
                  <a16:creationId xmlns:a16="http://schemas.microsoft.com/office/drawing/2014/main" id="{AA9F7251-B977-B840-FA55-1FEADFB25066}"/>
                </a:ext>
              </a:extLst>
            </p:cNvPr>
            <p:cNvSpPr/>
            <p:nvPr/>
          </p:nvSpPr>
          <p:spPr bwMode="auto">
            <a:xfrm flipH="1">
              <a:off x="1464047" y="1473788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17" name="椭圆 3116">
              <a:extLst>
                <a:ext uri="{FF2B5EF4-FFF2-40B4-BE49-F238E27FC236}">
                  <a16:creationId xmlns:a16="http://schemas.microsoft.com/office/drawing/2014/main" id="{2DDE6B5F-2CA2-00B2-A17B-76105F9C0F0A}"/>
                </a:ext>
              </a:extLst>
            </p:cNvPr>
            <p:cNvSpPr/>
            <p:nvPr/>
          </p:nvSpPr>
          <p:spPr bwMode="auto">
            <a:xfrm flipH="1">
              <a:off x="1445247" y="1387135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18" name="直接连接符 3117">
              <a:extLst>
                <a:ext uri="{FF2B5EF4-FFF2-40B4-BE49-F238E27FC236}">
                  <a16:creationId xmlns:a16="http://schemas.microsoft.com/office/drawing/2014/main" id="{6D302375-1F3C-57E6-AF20-367311301D0C}"/>
                </a:ext>
              </a:extLst>
            </p:cNvPr>
            <p:cNvCxnSpPr>
              <a:cxnSpLocks/>
              <a:stCxn id="3153" idx="7"/>
              <a:endCxn id="3100" idx="3"/>
            </p:cNvCxnSpPr>
            <p:nvPr/>
          </p:nvCxnSpPr>
          <p:spPr bwMode="auto">
            <a:xfrm flipH="1" flipV="1">
              <a:off x="1530676" y="1260782"/>
              <a:ext cx="38846" cy="3974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9" name="直接连接符 3118">
              <a:extLst>
                <a:ext uri="{FF2B5EF4-FFF2-40B4-BE49-F238E27FC236}">
                  <a16:creationId xmlns:a16="http://schemas.microsoft.com/office/drawing/2014/main" id="{735AEF7A-9F69-DE0B-6653-094C259DE14D}"/>
                </a:ext>
              </a:extLst>
            </p:cNvPr>
            <p:cNvCxnSpPr>
              <a:cxnSpLocks/>
              <a:stCxn id="3111" idx="0"/>
              <a:endCxn id="3100" idx="5"/>
            </p:cNvCxnSpPr>
            <p:nvPr/>
          </p:nvCxnSpPr>
          <p:spPr bwMode="auto">
            <a:xfrm flipV="1">
              <a:off x="1496380" y="1260782"/>
              <a:ext cx="19079" cy="7064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0" name="直接连接符 3119">
              <a:extLst>
                <a:ext uri="{FF2B5EF4-FFF2-40B4-BE49-F238E27FC236}">
                  <a16:creationId xmlns:a16="http://schemas.microsoft.com/office/drawing/2014/main" id="{6CCD5B23-2C90-DD3D-7C32-8BDBADF57957}"/>
                </a:ext>
              </a:extLst>
            </p:cNvPr>
            <p:cNvCxnSpPr>
              <a:cxnSpLocks/>
              <a:stCxn id="3112" idx="5"/>
              <a:endCxn id="3114" idx="1"/>
            </p:cNvCxnSpPr>
            <p:nvPr/>
          </p:nvCxnSpPr>
          <p:spPr bwMode="auto">
            <a:xfrm flipH="1" flipV="1">
              <a:off x="1551878" y="1361622"/>
              <a:ext cx="53541" cy="1758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1" name="直接连接符 3120">
              <a:extLst>
                <a:ext uri="{FF2B5EF4-FFF2-40B4-BE49-F238E27FC236}">
                  <a16:creationId xmlns:a16="http://schemas.microsoft.com/office/drawing/2014/main" id="{C7E09A83-819C-94ED-A6D5-0ED01561D372}"/>
                </a:ext>
              </a:extLst>
            </p:cNvPr>
            <p:cNvCxnSpPr>
              <a:cxnSpLocks/>
              <a:stCxn id="3114" idx="4"/>
              <a:endCxn id="3115" idx="1"/>
            </p:cNvCxnSpPr>
            <p:nvPr/>
          </p:nvCxnSpPr>
          <p:spPr bwMode="auto">
            <a:xfrm>
              <a:off x="1544270" y="1377188"/>
              <a:ext cx="5963" cy="5802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2" name="直接连接符 3121">
              <a:extLst>
                <a:ext uri="{FF2B5EF4-FFF2-40B4-BE49-F238E27FC236}">
                  <a16:creationId xmlns:a16="http://schemas.microsoft.com/office/drawing/2014/main" id="{A25106A5-1F49-1F95-7AC1-5D7ED84A1791}"/>
                </a:ext>
              </a:extLst>
            </p:cNvPr>
            <p:cNvCxnSpPr>
              <a:cxnSpLocks/>
              <a:stCxn id="3115" idx="4"/>
              <a:endCxn id="3116" idx="1"/>
            </p:cNvCxnSpPr>
            <p:nvPr/>
          </p:nvCxnSpPr>
          <p:spPr bwMode="auto">
            <a:xfrm flipH="1">
              <a:off x="1482416" y="1450778"/>
              <a:ext cx="60208" cy="256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3" name="直接连接符 3122">
              <a:extLst>
                <a:ext uri="{FF2B5EF4-FFF2-40B4-BE49-F238E27FC236}">
                  <a16:creationId xmlns:a16="http://schemas.microsoft.com/office/drawing/2014/main" id="{4963BBF8-CA9F-5D0E-824C-CB9E03EE52F0}"/>
                </a:ext>
              </a:extLst>
            </p:cNvPr>
            <p:cNvCxnSpPr>
              <a:cxnSpLocks/>
              <a:stCxn id="3111" idx="4"/>
              <a:endCxn id="3104" idx="2"/>
            </p:cNvCxnSpPr>
            <p:nvPr/>
          </p:nvCxnSpPr>
          <p:spPr bwMode="auto">
            <a:xfrm flipH="1">
              <a:off x="1409785" y="1349663"/>
              <a:ext cx="86595" cy="1199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4" name="直接连接符 3123">
              <a:extLst>
                <a:ext uri="{FF2B5EF4-FFF2-40B4-BE49-F238E27FC236}">
                  <a16:creationId xmlns:a16="http://schemas.microsoft.com/office/drawing/2014/main" id="{D2B8F1B2-343D-CE79-7780-9BF60B5F7E6C}"/>
                </a:ext>
              </a:extLst>
            </p:cNvPr>
            <p:cNvCxnSpPr>
              <a:cxnSpLocks/>
              <a:stCxn id="3117" idx="4"/>
              <a:endCxn id="3116" idx="0"/>
            </p:cNvCxnSpPr>
            <p:nvPr/>
          </p:nvCxnSpPr>
          <p:spPr bwMode="auto">
            <a:xfrm>
              <a:off x="1456007" y="1405370"/>
              <a:ext cx="18800" cy="6841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5" name="直接连接符 3124">
              <a:extLst>
                <a:ext uri="{FF2B5EF4-FFF2-40B4-BE49-F238E27FC236}">
                  <a16:creationId xmlns:a16="http://schemas.microsoft.com/office/drawing/2014/main" id="{FC1CD530-E192-87BF-3ABB-323847CE8BF9}"/>
                </a:ext>
              </a:extLst>
            </p:cNvPr>
            <p:cNvCxnSpPr>
              <a:cxnSpLocks/>
              <a:stCxn id="3117" idx="3"/>
              <a:endCxn id="3115" idx="7"/>
            </p:cNvCxnSpPr>
            <p:nvPr/>
          </p:nvCxnSpPr>
          <p:spPr bwMode="auto">
            <a:xfrm>
              <a:off x="1463616" y="1402700"/>
              <a:ext cx="71399" cy="3251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6" name="直接连接符 3125">
              <a:extLst>
                <a:ext uri="{FF2B5EF4-FFF2-40B4-BE49-F238E27FC236}">
                  <a16:creationId xmlns:a16="http://schemas.microsoft.com/office/drawing/2014/main" id="{0BA399BA-88C6-FD17-1AEB-2915B4342FF7}"/>
                </a:ext>
              </a:extLst>
            </p:cNvPr>
            <p:cNvCxnSpPr>
              <a:cxnSpLocks/>
              <a:stCxn id="3108" idx="2"/>
              <a:endCxn id="3110" idx="0"/>
            </p:cNvCxnSpPr>
            <p:nvPr/>
          </p:nvCxnSpPr>
          <p:spPr bwMode="auto">
            <a:xfrm>
              <a:off x="1387014" y="1425824"/>
              <a:ext cx="19681" cy="6351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7" name="直接连接符 3126">
              <a:extLst>
                <a:ext uri="{FF2B5EF4-FFF2-40B4-BE49-F238E27FC236}">
                  <a16:creationId xmlns:a16="http://schemas.microsoft.com/office/drawing/2014/main" id="{5FB0F240-19F0-9B3B-6F0C-82D585C7961E}"/>
                </a:ext>
              </a:extLst>
            </p:cNvPr>
            <p:cNvCxnSpPr>
              <a:cxnSpLocks/>
              <a:stCxn id="3114" idx="3"/>
              <a:endCxn id="3113" idx="6"/>
            </p:cNvCxnSpPr>
            <p:nvPr/>
          </p:nvCxnSpPr>
          <p:spPr bwMode="auto">
            <a:xfrm>
              <a:off x="1551878" y="1374517"/>
              <a:ext cx="34801" cy="6544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8" name="直接连接符 3127">
              <a:extLst>
                <a:ext uri="{FF2B5EF4-FFF2-40B4-BE49-F238E27FC236}">
                  <a16:creationId xmlns:a16="http://schemas.microsoft.com/office/drawing/2014/main" id="{EFFDE3E1-A5EF-337E-F7CD-33DB966437AF}"/>
                </a:ext>
              </a:extLst>
            </p:cNvPr>
            <p:cNvCxnSpPr>
              <a:cxnSpLocks/>
              <a:stCxn id="3108" idx="1"/>
              <a:endCxn id="3117" idx="6"/>
            </p:cNvCxnSpPr>
            <p:nvPr/>
          </p:nvCxnSpPr>
          <p:spPr bwMode="auto">
            <a:xfrm flipV="1">
              <a:off x="1383862" y="1396253"/>
              <a:ext cx="61385" cy="2312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9" name="直接连接符 3128">
              <a:extLst>
                <a:ext uri="{FF2B5EF4-FFF2-40B4-BE49-F238E27FC236}">
                  <a16:creationId xmlns:a16="http://schemas.microsoft.com/office/drawing/2014/main" id="{55547389-2C63-87E8-A0F6-C7E1527099F5}"/>
                </a:ext>
              </a:extLst>
            </p:cNvPr>
            <p:cNvCxnSpPr>
              <a:cxnSpLocks/>
              <a:stCxn id="3110" idx="2"/>
              <a:endCxn id="3116" idx="6"/>
            </p:cNvCxnSpPr>
            <p:nvPr/>
          </p:nvCxnSpPr>
          <p:spPr bwMode="auto">
            <a:xfrm flipV="1">
              <a:off x="1417455" y="1482906"/>
              <a:ext cx="46592" cy="1554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0" name="直接连接符 3129">
              <a:extLst>
                <a:ext uri="{FF2B5EF4-FFF2-40B4-BE49-F238E27FC236}">
                  <a16:creationId xmlns:a16="http://schemas.microsoft.com/office/drawing/2014/main" id="{E1CFCC96-2BA0-C4A4-09E7-2746A29A357B}"/>
                </a:ext>
              </a:extLst>
            </p:cNvPr>
            <p:cNvCxnSpPr>
              <a:cxnSpLocks/>
              <a:stCxn id="3114" idx="7"/>
              <a:endCxn id="3111" idx="2"/>
            </p:cNvCxnSpPr>
            <p:nvPr/>
          </p:nvCxnSpPr>
          <p:spPr bwMode="auto">
            <a:xfrm flipH="1" flipV="1">
              <a:off x="1507140" y="1340546"/>
              <a:ext cx="29521" cy="2107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1" name="椭圆 3130">
              <a:extLst>
                <a:ext uri="{FF2B5EF4-FFF2-40B4-BE49-F238E27FC236}">
                  <a16:creationId xmlns:a16="http://schemas.microsoft.com/office/drawing/2014/main" id="{CB068726-8408-DEF2-2CB7-3239B6036955}"/>
                </a:ext>
              </a:extLst>
            </p:cNvPr>
            <p:cNvSpPr/>
            <p:nvPr/>
          </p:nvSpPr>
          <p:spPr bwMode="auto">
            <a:xfrm flipH="1">
              <a:off x="1434486" y="1293382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32" name="直接连接符 3131">
              <a:extLst>
                <a:ext uri="{FF2B5EF4-FFF2-40B4-BE49-F238E27FC236}">
                  <a16:creationId xmlns:a16="http://schemas.microsoft.com/office/drawing/2014/main" id="{2F6167BF-01D1-5692-388B-70D6BFA22770}"/>
                </a:ext>
              </a:extLst>
            </p:cNvPr>
            <p:cNvCxnSpPr>
              <a:cxnSpLocks/>
              <a:stCxn id="3131" idx="0"/>
              <a:endCxn id="3090" idx="3"/>
            </p:cNvCxnSpPr>
            <p:nvPr/>
          </p:nvCxnSpPr>
          <p:spPr bwMode="auto">
            <a:xfrm flipH="1" flipV="1">
              <a:off x="1418483" y="1240221"/>
              <a:ext cx="26764" cy="5316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3" name="直接连接符 3132">
              <a:extLst>
                <a:ext uri="{FF2B5EF4-FFF2-40B4-BE49-F238E27FC236}">
                  <a16:creationId xmlns:a16="http://schemas.microsoft.com/office/drawing/2014/main" id="{B11EA0CF-65F8-CB87-5D98-392389400C07}"/>
                </a:ext>
              </a:extLst>
            </p:cNvPr>
            <p:cNvCxnSpPr>
              <a:cxnSpLocks/>
              <a:stCxn id="3104" idx="1"/>
              <a:endCxn id="3131" idx="5"/>
            </p:cNvCxnSpPr>
            <p:nvPr/>
          </p:nvCxnSpPr>
          <p:spPr bwMode="auto">
            <a:xfrm flipV="1">
              <a:off x="1406633" y="1308947"/>
              <a:ext cx="31005" cy="4626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4" name="直接连接符 3133">
              <a:extLst>
                <a:ext uri="{FF2B5EF4-FFF2-40B4-BE49-F238E27FC236}">
                  <a16:creationId xmlns:a16="http://schemas.microsoft.com/office/drawing/2014/main" id="{DAB54809-89F8-8377-0E18-D4FE349273E0}"/>
                </a:ext>
              </a:extLst>
            </p:cNvPr>
            <p:cNvCxnSpPr>
              <a:cxnSpLocks/>
              <a:stCxn id="3135" idx="0"/>
              <a:endCxn id="3108" idx="5"/>
            </p:cNvCxnSpPr>
            <p:nvPr/>
          </p:nvCxnSpPr>
          <p:spPr bwMode="auto">
            <a:xfrm flipV="1">
              <a:off x="1354586" y="1432271"/>
              <a:ext cx="14060" cy="2590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5" name="椭圆 3134">
              <a:extLst>
                <a:ext uri="{FF2B5EF4-FFF2-40B4-BE49-F238E27FC236}">
                  <a16:creationId xmlns:a16="http://schemas.microsoft.com/office/drawing/2014/main" id="{048FC79B-1951-6299-D95C-9FE336BC457F}"/>
                </a:ext>
              </a:extLst>
            </p:cNvPr>
            <p:cNvSpPr/>
            <p:nvPr/>
          </p:nvSpPr>
          <p:spPr bwMode="auto">
            <a:xfrm flipH="1">
              <a:off x="1343825" y="1458173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36" name="椭圆 3135">
              <a:extLst>
                <a:ext uri="{FF2B5EF4-FFF2-40B4-BE49-F238E27FC236}">
                  <a16:creationId xmlns:a16="http://schemas.microsoft.com/office/drawing/2014/main" id="{D0B57E46-8049-73C7-D1D5-581A9340F661}"/>
                </a:ext>
              </a:extLst>
            </p:cNvPr>
            <p:cNvSpPr/>
            <p:nvPr/>
          </p:nvSpPr>
          <p:spPr bwMode="auto">
            <a:xfrm flipH="1">
              <a:off x="1298904" y="1412612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37" name="直接连接符 3136">
              <a:extLst>
                <a:ext uri="{FF2B5EF4-FFF2-40B4-BE49-F238E27FC236}">
                  <a16:creationId xmlns:a16="http://schemas.microsoft.com/office/drawing/2014/main" id="{6EEA101F-865A-1D24-93D0-B87786C5B90F}"/>
                </a:ext>
              </a:extLst>
            </p:cNvPr>
            <p:cNvCxnSpPr>
              <a:cxnSpLocks/>
              <a:stCxn id="3136" idx="0"/>
              <a:endCxn id="3105" idx="5"/>
            </p:cNvCxnSpPr>
            <p:nvPr/>
          </p:nvCxnSpPr>
          <p:spPr bwMode="auto">
            <a:xfrm flipV="1">
              <a:off x="1309664" y="1365602"/>
              <a:ext cx="22570" cy="4701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8" name="直接连接符 3137">
              <a:extLst>
                <a:ext uri="{FF2B5EF4-FFF2-40B4-BE49-F238E27FC236}">
                  <a16:creationId xmlns:a16="http://schemas.microsoft.com/office/drawing/2014/main" id="{BA657F05-B73F-D2A9-967A-8D75A1600C78}"/>
                </a:ext>
              </a:extLst>
            </p:cNvPr>
            <p:cNvCxnSpPr>
              <a:cxnSpLocks/>
              <a:stCxn id="3097" idx="7"/>
              <a:endCxn id="3093" idx="3"/>
            </p:cNvCxnSpPr>
            <p:nvPr/>
          </p:nvCxnSpPr>
          <p:spPr bwMode="auto">
            <a:xfrm flipH="1" flipV="1">
              <a:off x="1244322" y="1411750"/>
              <a:ext cx="2398" cy="4272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9" name="椭圆 3138">
              <a:extLst>
                <a:ext uri="{FF2B5EF4-FFF2-40B4-BE49-F238E27FC236}">
                  <a16:creationId xmlns:a16="http://schemas.microsoft.com/office/drawing/2014/main" id="{4E0BD3AF-4B71-59CE-7A8B-4EA1CED131A2}"/>
                </a:ext>
              </a:extLst>
            </p:cNvPr>
            <p:cNvSpPr/>
            <p:nvPr/>
          </p:nvSpPr>
          <p:spPr bwMode="auto">
            <a:xfrm flipH="1">
              <a:off x="1184982" y="1450956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40" name="直接连接符 3139">
              <a:extLst>
                <a:ext uri="{FF2B5EF4-FFF2-40B4-BE49-F238E27FC236}">
                  <a16:creationId xmlns:a16="http://schemas.microsoft.com/office/drawing/2014/main" id="{3785A507-3661-C296-2491-01053EE1E37D}"/>
                </a:ext>
              </a:extLst>
            </p:cNvPr>
            <p:cNvCxnSpPr>
              <a:cxnSpLocks/>
              <a:stCxn id="3097" idx="1"/>
              <a:endCxn id="3136" idx="5"/>
            </p:cNvCxnSpPr>
            <p:nvPr/>
          </p:nvCxnSpPr>
          <p:spPr bwMode="auto">
            <a:xfrm flipV="1">
              <a:off x="1261937" y="1428177"/>
              <a:ext cx="40118" cy="2629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1" name="直接连接符 3140">
              <a:extLst>
                <a:ext uri="{FF2B5EF4-FFF2-40B4-BE49-F238E27FC236}">
                  <a16:creationId xmlns:a16="http://schemas.microsoft.com/office/drawing/2014/main" id="{8E4079A2-D262-475C-FFEA-D7F99028028E}"/>
                </a:ext>
              </a:extLst>
            </p:cNvPr>
            <p:cNvCxnSpPr>
              <a:cxnSpLocks/>
              <a:stCxn id="3135" idx="7"/>
              <a:endCxn id="3136" idx="3"/>
            </p:cNvCxnSpPr>
            <p:nvPr/>
          </p:nvCxnSpPr>
          <p:spPr bwMode="auto">
            <a:xfrm flipH="1" flipV="1">
              <a:off x="1317273" y="1428177"/>
              <a:ext cx="29704" cy="3266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2" name="直接连接符 3141">
              <a:extLst>
                <a:ext uri="{FF2B5EF4-FFF2-40B4-BE49-F238E27FC236}">
                  <a16:creationId xmlns:a16="http://schemas.microsoft.com/office/drawing/2014/main" id="{46AAB826-5669-6AED-34E9-5540A6899115}"/>
                </a:ext>
              </a:extLst>
            </p:cNvPr>
            <p:cNvCxnSpPr>
              <a:cxnSpLocks/>
              <a:stCxn id="3139" idx="1"/>
              <a:endCxn id="3093" idx="5"/>
            </p:cNvCxnSpPr>
            <p:nvPr/>
          </p:nvCxnSpPr>
          <p:spPr bwMode="auto">
            <a:xfrm flipV="1">
              <a:off x="1203351" y="1411750"/>
              <a:ext cx="25754" cy="4187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3" name="椭圆 3142">
              <a:extLst>
                <a:ext uri="{FF2B5EF4-FFF2-40B4-BE49-F238E27FC236}">
                  <a16:creationId xmlns:a16="http://schemas.microsoft.com/office/drawing/2014/main" id="{C781DA5F-642D-5DE6-A732-08388C620A0F}"/>
                </a:ext>
              </a:extLst>
            </p:cNvPr>
            <p:cNvSpPr/>
            <p:nvPr/>
          </p:nvSpPr>
          <p:spPr bwMode="auto">
            <a:xfrm flipH="1">
              <a:off x="1650426" y="1493533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sp>
          <p:nvSpPr>
            <p:cNvPr id="3144" name="椭圆 3143">
              <a:extLst>
                <a:ext uri="{FF2B5EF4-FFF2-40B4-BE49-F238E27FC236}">
                  <a16:creationId xmlns:a16="http://schemas.microsoft.com/office/drawing/2014/main" id="{5A5A461D-19BE-AFA0-ED92-9C13D4AE72C8}"/>
                </a:ext>
              </a:extLst>
            </p:cNvPr>
            <p:cNvSpPr/>
            <p:nvPr/>
          </p:nvSpPr>
          <p:spPr bwMode="auto">
            <a:xfrm flipH="1">
              <a:off x="1653567" y="1434440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45" name="直接连接符 3144">
              <a:extLst>
                <a:ext uri="{FF2B5EF4-FFF2-40B4-BE49-F238E27FC236}">
                  <a16:creationId xmlns:a16="http://schemas.microsoft.com/office/drawing/2014/main" id="{28493484-3BA9-F955-59B5-1BA1EC7F0760}"/>
                </a:ext>
              </a:extLst>
            </p:cNvPr>
            <p:cNvCxnSpPr>
              <a:cxnSpLocks/>
              <a:stCxn id="3112" idx="3"/>
              <a:endCxn id="3144" idx="7"/>
            </p:cNvCxnSpPr>
            <p:nvPr/>
          </p:nvCxnSpPr>
          <p:spPr bwMode="auto">
            <a:xfrm>
              <a:off x="1620637" y="1379208"/>
              <a:ext cx="36081" cy="57902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6" name="直接连接符 3145">
              <a:extLst>
                <a:ext uri="{FF2B5EF4-FFF2-40B4-BE49-F238E27FC236}">
                  <a16:creationId xmlns:a16="http://schemas.microsoft.com/office/drawing/2014/main" id="{DCD7D21A-1409-2322-D6A3-0404C1C7DEE3}"/>
                </a:ext>
              </a:extLst>
            </p:cNvPr>
            <p:cNvCxnSpPr>
              <a:cxnSpLocks/>
              <a:stCxn id="3143" idx="0"/>
              <a:endCxn id="3144" idx="4"/>
            </p:cNvCxnSpPr>
            <p:nvPr/>
          </p:nvCxnSpPr>
          <p:spPr bwMode="auto">
            <a:xfrm flipV="1">
              <a:off x="1661186" y="1452676"/>
              <a:ext cx="3141" cy="4085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7" name="椭圆 3146">
              <a:extLst>
                <a:ext uri="{FF2B5EF4-FFF2-40B4-BE49-F238E27FC236}">
                  <a16:creationId xmlns:a16="http://schemas.microsoft.com/office/drawing/2014/main" id="{8447278D-55F2-6D25-3AE4-48336B5C27EA}"/>
                </a:ext>
              </a:extLst>
            </p:cNvPr>
            <p:cNvSpPr/>
            <p:nvPr/>
          </p:nvSpPr>
          <p:spPr bwMode="auto">
            <a:xfrm flipH="1">
              <a:off x="1535952" y="1490237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48" name="直接连接符 3147">
              <a:extLst>
                <a:ext uri="{FF2B5EF4-FFF2-40B4-BE49-F238E27FC236}">
                  <a16:creationId xmlns:a16="http://schemas.microsoft.com/office/drawing/2014/main" id="{2745967E-9B18-B08A-AE55-9604DFF6C97A}"/>
                </a:ext>
              </a:extLst>
            </p:cNvPr>
            <p:cNvCxnSpPr>
              <a:cxnSpLocks/>
              <a:stCxn id="3115" idx="3"/>
              <a:endCxn id="3143" idx="6"/>
            </p:cNvCxnSpPr>
            <p:nvPr/>
          </p:nvCxnSpPr>
          <p:spPr bwMode="auto">
            <a:xfrm>
              <a:off x="1550233" y="1448108"/>
              <a:ext cx="100193" cy="5454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9" name="直接连接符 3148">
              <a:extLst>
                <a:ext uri="{FF2B5EF4-FFF2-40B4-BE49-F238E27FC236}">
                  <a16:creationId xmlns:a16="http://schemas.microsoft.com/office/drawing/2014/main" id="{BFF767D6-FE51-3E2B-6501-EC70E4F35A98}"/>
                </a:ext>
              </a:extLst>
            </p:cNvPr>
            <p:cNvCxnSpPr>
              <a:cxnSpLocks/>
              <a:stCxn id="3113" idx="5"/>
              <a:endCxn id="3147" idx="0"/>
            </p:cNvCxnSpPr>
            <p:nvPr/>
          </p:nvCxnSpPr>
          <p:spPr bwMode="auto">
            <a:xfrm flipH="1">
              <a:off x="1546713" y="1446413"/>
              <a:ext cx="43118" cy="4382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0" name="直接连接符 3149">
              <a:extLst>
                <a:ext uri="{FF2B5EF4-FFF2-40B4-BE49-F238E27FC236}">
                  <a16:creationId xmlns:a16="http://schemas.microsoft.com/office/drawing/2014/main" id="{CA639830-1F98-CBBB-641B-311356937EAE}"/>
                </a:ext>
              </a:extLst>
            </p:cNvPr>
            <p:cNvCxnSpPr>
              <a:cxnSpLocks/>
              <a:stCxn id="3116" idx="7"/>
              <a:endCxn id="3104" idx="3"/>
            </p:cNvCxnSpPr>
            <p:nvPr/>
          </p:nvCxnSpPr>
          <p:spPr bwMode="auto">
            <a:xfrm flipH="1" flipV="1">
              <a:off x="1406633" y="1368103"/>
              <a:ext cx="60565" cy="10835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1" name="直接连接符 3150">
              <a:extLst>
                <a:ext uri="{FF2B5EF4-FFF2-40B4-BE49-F238E27FC236}">
                  <a16:creationId xmlns:a16="http://schemas.microsoft.com/office/drawing/2014/main" id="{912096A1-366F-B928-5C9A-9437929F8F89}"/>
                </a:ext>
              </a:extLst>
            </p:cNvPr>
            <p:cNvCxnSpPr>
              <a:cxnSpLocks/>
              <a:stCxn id="3131" idx="6"/>
              <a:endCxn id="3091" idx="3"/>
            </p:cNvCxnSpPr>
            <p:nvPr/>
          </p:nvCxnSpPr>
          <p:spPr bwMode="auto">
            <a:xfrm flipH="1" flipV="1">
              <a:off x="1344300" y="1273044"/>
              <a:ext cx="90187" cy="2945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2" name="直接连接符 3151">
              <a:extLst>
                <a:ext uri="{FF2B5EF4-FFF2-40B4-BE49-F238E27FC236}">
                  <a16:creationId xmlns:a16="http://schemas.microsoft.com/office/drawing/2014/main" id="{93B8FBC2-33D2-C071-5955-9E5844240AF7}"/>
                </a:ext>
              </a:extLst>
            </p:cNvPr>
            <p:cNvCxnSpPr>
              <a:cxnSpLocks/>
              <a:stCxn id="3153" idx="5"/>
              <a:endCxn id="3117" idx="2"/>
            </p:cNvCxnSpPr>
            <p:nvPr/>
          </p:nvCxnSpPr>
          <p:spPr bwMode="auto">
            <a:xfrm flipH="1">
              <a:off x="1466767" y="1313419"/>
              <a:ext cx="102755" cy="8283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3" name="椭圆 3152">
              <a:extLst>
                <a:ext uri="{FF2B5EF4-FFF2-40B4-BE49-F238E27FC236}">
                  <a16:creationId xmlns:a16="http://schemas.microsoft.com/office/drawing/2014/main" id="{58846E4C-5FE0-C46F-BBDE-2B1F1AEDC5BC}"/>
                </a:ext>
              </a:extLst>
            </p:cNvPr>
            <p:cNvSpPr/>
            <p:nvPr/>
          </p:nvSpPr>
          <p:spPr bwMode="auto">
            <a:xfrm flipH="1">
              <a:off x="1566371" y="1297854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54" name="直接连接符 3153">
              <a:extLst>
                <a:ext uri="{FF2B5EF4-FFF2-40B4-BE49-F238E27FC236}">
                  <a16:creationId xmlns:a16="http://schemas.microsoft.com/office/drawing/2014/main" id="{DDCDEE40-F1CF-D8B1-0CBE-FC44E36C16AF}"/>
                </a:ext>
              </a:extLst>
            </p:cNvPr>
            <p:cNvCxnSpPr>
              <a:cxnSpLocks/>
              <a:stCxn id="3112" idx="0"/>
              <a:endCxn id="3153" idx="4"/>
            </p:cNvCxnSpPr>
            <p:nvPr/>
          </p:nvCxnSpPr>
          <p:spPr bwMode="auto">
            <a:xfrm flipH="1" flipV="1">
              <a:off x="1577131" y="1316089"/>
              <a:ext cx="35897" cy="47554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5" name="椭圆 3154">
              <a:extLst>
                <a:ext uri="{FF2B5EF4-FFF2-40B4-BE49-F238E27FC236}">
                  <a16:creationId xmlns:a16="http://schemas.microsoft.com/office/drawing/2014/main" id="{0F34D67B-D490-3893-9F6B-B3814B09C13C}"/>
                </a:ext>
              </a:extLst>
            </p:cNvPr>
            <p:cNvSpPr/>
            <p:nvPr/>
          </p:nvSpPr>
          <p:spPr bwMode="auto">
            <a:xfrm flipH="1">
              <a:off x="1293351" y="1497623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56" name="直接连接符 3155">
              <a:extLst>
                <a:ext uri="{FF2B5EF4-FFF2-40B4-BE49-F238E27FC236}">
                  <a16:creationId xmlns:a16="http://schemas.microsoft.com/office/drawing/2014/main" id="{BD511AF7-1BE9-6F56-78CB-190C7F1FE3B5}"/>
                </a:ext>
              </a:extLst>
            </p:cNvPr>
            <p:cNvCxnSpPr>
              <a:cxnSpLocks/>
              <a:stCxn id="3117" idx="3"/>
              <a:endCxn id="3147" idx="7"/>
            </p:cNvCxnSpPr>
            <p:nvPr/>
          </p:nvCxnSpPr>
          <p:spPr bwMode="auto">
            <a:xfrm>
              <a:off x="1463616" y="1402700"/>
              <a:ext cx="75488" cy="9020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7" name="椭圆 3156">
              <a:extLst>
                <a:ext uri="{FF2B5EF4-FFF2-40B4-BE49-F238E27FC236}">
                  <a16:creationId xmlns:a16="http://schemas.microsoft.com/office/drawing/2014/main" id="{5CBDD3DD-00C7-AE2A-5102-76381430DF7A}"/>
                </a:ext>
              </a:extLst>
            </p:cNvPr>
            <p:cNvSpPr/>
            <p:nvPr/>
          </p:nvSpPr>
          <p:spPr bwMode="auto">
            <a:xfrm flipH="1">
              <a:off x="1189450" y="1496908"/>
              <a:ext cx="21520" cy="18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39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lang="zh-CN" altLang="en-US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  <p:cxnSp>
          <p:nvCxnSpPr>
            <p:cNvPr id="3158" name="直接连接符 3157">
              <a:extLst>
                <a:ext uri="{FF2B5EF4-FFF2-40B4-BE49-F238E27FC236}">
                  <a16:creationId xmlns:a16="http://schemas.microsoft.com/office/drawing/2014/main" id="{EC34093B-8C7F-2AA3-EA6B-AECAC21A3FAB}"/>
                </a:ext>
              </a:extLst>
            </p:cNvPr>
            <p:cNvCxnSpPr>
              <a:cxnSpLocks/>
              <a:stCxn id="3097" idx="4"/>
              <a:endCxn id="3155" idx="7"/>
            </p:cNvCxnSpPr>
            <p:nvPr/>
          </p:nvCxnSpPr>
          <p:spPr bwMode="auto">
            <a:xfrm>
              <a:off x="1254329" y="1470041"/>
              <a:ext cx="42174" cy="30253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9" name="直接连接符 3158">
              <a:extLst>
                <a:ext uri="{FF2B5EF4-FFF2-40B4-BE49-F238E27FC236}">
                  <a16:creationId xmlns:a16="http://schemas.microsoft.com/office/drawing/2014/main" id="{9D15A178-0680-E52E-96EB-F0C095273BA8}"/>
                </a:ext>
              </a:extLst>
            </p:cNvPr>
            <p:cNvCxnSpPr>
              <a:cxnSpLocks/>
              <a:stCxn id="3135" idx="5"/>
              <a:endCxn id="3155" idx="1"/>
            </p:cNvCxnSpPr>
            <p:nvPr/>
          </p:nvCxnSpPr>
          <p:spPr bwMode="auto">
            <a:xfrm flipH="1">
              <a:off x="1311720" y="1473738"/>
              <a:ext cx="35257" cy="26555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0" name="直接连接符 3159">
              <a:extLst>
                <a:ext uri="{FF2B5EF4-FFF2-40B4-BE49-F238E27FC236}">
                  <a16:creationId xmlns:a16="http://schemas.microsoft.com/office/drawing/2014/main" id="{080C72A6-8950-CE6F-A650-0E2B61E15460}"/>
                </a:ext>
              </a:extLst>
            </p:cNvPr>
            <p:cNvCxnSpPr>
              <a:cxnSpLocks/>
              <a:stCxn id="3097" idx="5"/>
              <a:endCxn id="3157" idx="1"/>
            </p:cNvCxnSpPr>
            <p:nvPr/>
          </p:nvCxnSpPr>
          <p:spPr bwMode="auto">
            <a:xfrm flipH="1">
              <a:off x="1207819" y="1467370"/>
              <a:ext cx="38901" cy="3220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1" name="直接连接符 3160">
              <a:extLst>
                <a:ext uri="{FF2B5EF4-FFF2-40B4-BE49-F238E27FC236}">
                  <a16:creationId xmlns:a16="http://schemas.microsoft.com/office/drawing/2014/main" id="{0579BC10-A095-EBC1-35D0-7EC1ED53734C}"/>
                </a:ext>
              </a:extLst>
            </p:cNvPr>
            <p:cNvCxnSpPr>
              <a:cxnSpLocks/>
              <a:stCxn id="3139" idx="4"/>
              <a:endCxn id="3157" idx="7"/>
            </p:cNvCxnSpPr>
            <p:nvPr/>
          </p:nvCxnSpPr>
          <p:spPr bwMode="auto">
            <a:xfrm flipH="1">
              <a:off x="1192601" y="1469191"/>
              <a:ext cx="3141" cy="3038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62" name="文本框 3161">
            <a:extLst>
              <a:ext uri="{FF2B5EF4-FFF2-40B4-BE49-F238E27FC236}">
                <a16:creationId xmlns:a16="http://schemas.microsoft.com/office/drawing/2014/main" id="{8A3F87A3-9558-52ED-5E73-B7F481E1C4C7}"/>
              </a:ext>
            </a:extLst>
          </p:cNvPr>
          <p:cNvSpPr txBox="1"/>
          <p:nvPr/>
        </p:nvSpPr>
        <p:spPr>
          <a:xfrm>
            <a:off x="2255917" y="4829501"/>
            <a:ext cx="13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i="1">
                <a:solidFill>
                  <a:srgbClr val="0070C0"/>
                </a:solidFill>
              </a:defRPr>
            </a:lvl1pPr>
          </a:lstStyle>
          <a:p>
            <a:r>
              <a:rPr lang="en-US" altLang="zh-CN" sz="1800" b="0" dirty="0" err="1"/>
              <a:t>StateGraph</a:t>
            </a:r>
            <a:r>
              <a:rPr lang="en-US" altLang="zh-CN" sz="1800" b="0" dirty="0"/>
              <a:t>'</a:t>
            </a:r>
            <a:endParaRPr lang="zh-CN" altLang="en-US" sz="1800" b="0" dirty="0"/>
          </a:p>
        </p:txBody>
      </p:sp>
      <p:sp>
        <p:nvSpPr>
          <p:cNvPr id="3385" name="文本框 3384">
            <a:extLst>
              <a:ext uri="{FF2B5EF4-FFF2-40B4-BE49-F238E27FC236}">
                <a16:creationId xmlns:a16="http://schemas.microsoft.com/office/drawing/2014/main" id="{1B09CB0D-6453-1C83-D7DB-EF6DC11904A8}"/>
              </a:ext>
            </a:extLst>
          </p:cNvPr>
          <p:cNvSpPr txBox="1"/>
          <p:nvPr/>
        </p:nvSpPr>
        <p:spPr>
          <a:xfrm>
            <a:off x="2296416" y="2789547"/>
            <a:ext cx="138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i="1"/>
            </a:lvl1pPr>
          </a:lstStyle>
          <a:p>
            <a:r>
              <a:rPr lang="en-US" altLang="zh-CN" sz="1800" b="0" dirty="0" err="1"/>
              <a:t>StateGraph</a:t>
            </a:r>
            <a:endParaRPr lang="zh-CN" altLang="en-US" sz="1800" b="0" dirty="0"/>
          </a:p>
        </p:txBody>
      </p:sp>
      <p:cxnSp>
        <p:nvCxnSpPr>
          <p:cNvPr id="3387" name="直接箭头连接符 3386">
            <a:extLst>
              <a:ext uri="{FF2B5EF4-FFF2-40B4-BE49-F238E27FC236}">
                <a16:creationId xmlns:a16="http://schemas.microsoft.com/office/drawing/2014/main" id="{3D3E0DB4-118D-8F6A-84CC-CFF5019A9FF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679285" y="2513630"/>
            <a:ext cx="752121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9" name="直接箭头连接符 3388">
            <a:extLst>
              <a:ext uri="{FF2B5EF4-FFF2-40B4-BE49-F238E27FC236}">
                <a16:creationId xmlns:a16="http://schemas.microsoft.com/office/drawing/2014/main" id="{1A4E87FF-9CCD-3455-7458-B3B7CC855AA0}"/>
              </a:ext>
            </a:extLst>
          </p:cNvPr>
          <p:cNvCxnSpPr>
            <a:cxnSpLocks/>
          </p:cNvCxnSpPr>
          <p:nvPr/>
        </p:nvCxnSpPr>
        <p:spPr>
          <a:xfrm>
            <a:off x="1679285" y="4537360"/>
            <a:ext cx="752121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6" name="连接符: 肘形 3405">
            <a:extLst>
              <a:ext uri="{FF2B5EF4-FFF2-40B4-BE49-F238E27FC236}">
                <a16:creationId xmlns:a16="http://schemas.microsoft.com/office/drawing/2014/main" id="{2FABBD34-B78B-5CC5-8602-91A822D96462}"/>
              </a:ext>
            </a:extLst>
          </p:cNvPr>
          <p:cNvCxnSpPr>
            <a:cxnSpLocks/>
            <a:stCxn id="3390" idx="3"/>
            <a:endCxn id="11" idx="1"/>
          </p:cNvCxnSpPr>
          <p:nvPr/>
        </p:nvCxnSpPr>
        <p:spPr>
          <a:xfrm>
            <a:off x="3679561" y="2768433"/>
            <a:ext cx="439210" cy="1071336"/>
          </a:xfrm>
          <a:prstGeom prst="bentConnector3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8" name="连接符: 肘形 3407">
            <a:extLst>
              <a:ext uri="{FF2B5EF4-FFF2-40B4-BE49-F238E27FC236}">
                <a16:creationId xmlns:a16="http://schemas.microsoft.com/office/drawing/2014/main" id="{29E9EBE7-385C-8A2F-AE95-9212C22FEEB6}"/>
              </a:ext>
            </a:extLst>
          </p:cNvPr>
          <p:cNvCxnSpPr>
            <a:cxnSpLocks/>
            <a:stCxn id="3392" idx="3"/>
            <a:endCxn id="11" idx="1"/>
          </p:cNvCxnSpPr>
          <p:nvPr/>
        </p:nvCxnSpPr>
        <p:spPr>
          <a:xfrm flipV="1">
            <a:off x="3679560" y="3839769"/>
            <a:ext cx="439211" cy="989732"/>
          </a:xfrm>
          <a:prstGeom prst="bentConnector3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4" name="文本框 3443">
            <a:extLst>
              <a:ext uri="{FF2B5EF4-FFF2-40B4-BE49-F238E27FC236}">
                <a16:creationId xmlns:a16="http://schemas.microsoft.com/office/drawing/2014/main" id="{B5FA7C5A-640B-53DB-6085-38CDAD94B66A}"/>
              </a:ext>
            </a:extLst>
          </p:cNvPr>
          <p:cNvSpPr txBox="1"/>
          <p:nvPr/>
        </p:nvSpPr>
        <p:spPr>
          <a:xfrm>
            <a:off x="9961055" y="4322307"/>
            <a:ext cx="1936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ea typeface="微软雅黑" panose="020B0503020204020204" pitchFamily="34" charset="-122"/>
              </a:rPr>
              <a:t>These test cases can be completed in seconds to days</a:t>
            </a:r>
            <a:endParaRPr lang="zh-CN" altLang="en-US" b="1" i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8352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9544CB-0DE0-2FA7-B660-012E2BCF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954107"/>
          </a:xfrm>
        </p:spPr>
        <p:txBody>
          <a:bodyPr/>
          <a:lstStyle/>
          <a:p>
            <a:r>
              <a:rPr lang="en-US" altLang="zh-CN" dirty="0"/>
              <a:t>We summarize the change types from both the specification and implementation that can affect the state graph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5C55D8-F281-6DB1-811A-1E4DB3F7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 System Changes</a:t>
            </a:r>
            <a:endParaRPr lang="zh-CN" altLang="en-US" dirty="0"/>
          </a:p>
        </p:txBody>
      </p:sp>
      <p:pic>
        <p:nvPicPr>
          <p:cNvPr id="4" name="Picture 4" descr="Protocols Icons &amp; Symbols">
            <a:extLst>
              <a:ext uri="{FF2B5EF4-FFF2-40B4-BE49-F238E27FC236}">
                <a16:creationId xmlns:a16="http://schemas.microsoft.com/office/drawing/2014/main" id="{C17FBE8E-07C9-3083-F335-08802272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67" y="2976349"/>
            <a:ext cx="1115176" cy="111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A23F00-4C22-35B4-B6F9-5FD1CFDDBE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BEFEF"/>
              </a:clrFrom>
              <a:clrTo>
                <a:srgbClr val="EB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6667" y="5351561"/>
            <a:ext cx="1112864" cy="1108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CBBFCD-E96B-29B7-73B6-F2B19B770FFA}"/>
              </a:ext>
            </a:extLst>
          </p:cNvPr>
          <p:cNvSpPr txBox="1"/>
          <p:nvPr/>
        </p:nvSpPr>
        <p:spPr>
          <a:xfrm>
            <a:off x="1896880" y="4923200"/>
            <a:ext cx="271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System </a:t>
            </a:r>
            <a:r>
              <a:rPr lang="en-US" altLang="zh-CN" b="1" dirty="0" err="1"/>
              <a:t>impl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E13688-0166-FC03-E1CF-A08933D23F2F}"/>
              </a:ext>
            </a:extLst>
          </p:cNvPr>
          <p:cNvSpPr txBox="1"/>
          <p:nvPr/>
        </p:nvSpPr>
        <p:spPr>
          <a:xfrm>
            <a:off x="1947817" y="2552981"/>
            <a:ext cx="2555217" cy="67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cs typeface="Linux Biolinum" panose="02000503000000000000" pitchFamily="2" charset="0"/>
              </a:rPr>
              <a:t>TLA+ spec.</a:t>
            </a:r>
            <a:endParaRPr lang="en-US" altLang="zh-CN" dirty="0">
              <a:cs typeface="Linux Biolinum" panose="02000503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5422EF-B4D9-EBB1-7D59-A79D5A735D8C}"/>
              </a:ext>
            </a:extLst>
          </p:cNvPr>
          <p:cNvSpPr/>
          <p:nvPr/>
        </p:nvSpPr>
        <p:spPr bwMode="gray">
          <a:xfrm>
            <a:off x="4191000" y="2860569"/>
            <a:ext cx="4876800" cy="1317810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Add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Delete a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Add a basic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Delete a basic block</a:t>
            </a:r>
            <a:endParaRPr lang="zh-CN" altLang="en-US" i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7F3B9D-70F1-1FFA-90EB-29F9C957717E}"/>
              </a:ext>
            </a:extLst>
          </p:cNvPr>
          <p:cNvSpPr/>
          <p:nvPr/>
        </p:nvSpPr>
        <p:spPr bwMode="gray">
          <a:xfrm>
            <a:off x="4191000" y="5351561"/>
            <a:ext cx="4876800" cy="1020665"/>
          </a:xfrm>
          <a:prstGeom prst="round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Modify the code within a mapped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Allow an action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Forbid an action sequence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387830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gy-talk(Open Sans+Lato)">
      <a:majorFont>
        <a:latin typeface="Open Sans"/>
        <a:ea typeface="宋体"/>
        <a:cs typeface=""/>
      </a:majorFont>
      <a:minorFont>
        <a:latin typeface="lato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38758</TotalTime>
  <Words>3710</Words>
  <Application>Microsoft Office PowerPoint</Application>
  <PresentationFormat>宽屏</PresentationFormat>
  <Paragraphs>1034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Linux Biolinum</vt:lpstr>
      <vt:lpstr>Linux Libertine O</vt:lpstr>
      <vt:lpstr>等线</vt:lpstr>
      <vt:lpstr>微软雅黑</vt:lpstr>
      <vt:lpstr>Arial</vt:lpstr>
      <vt:lpstr>Arial Narrow</vt:lpstr>
      <vt:lpstr>Bahnschrift</vt:lpstr>
      <vt:lpstr>Calibri</vt:lpstr>
      <vt:lpstr>Cambria Math</vt:lpstr>
      <vt:lpstr>Consolas</vt:lpstr>
      <vt:lpstr>lato</vt:lpstr>
      <vt:lpstr>Open Sans</vt:lpstr>
      <vt:lpstr>Times New Roman</vt:lpstr>
      <vt:lpstr>Wingdings</vt:lpstr>
      <vt:lpstr>主题1</vt:lpstr>
      <vt:lpstr>PowerPoint 演示文稿</vt:lpstr>
      <vt:lpstr>Cloud Systems</vt:lpstr>
      <vt:lpstr>Distributed System Bugs</vt:lpstr>
      <vt:lpstr>How to Test Distributed Systems Systematically?</vt:lpstr>
      <vt:lpstr>Model Checking Guided Testing (MCGT)</vt:lpstr>
      <vt:lpstr>MCGT is Inefficient During System Evolution</vt:lpstr>
      <vt:lpstr>Our Goal</vt:lpstr>
      <vt:lpstr>iMocket: Precisely Evaluate System Changes</vt:lpstr>
      <vt:lpstr>Extract System Changes</vt:lpstr>
      <vt:lpstr>Extract Specification Changes</vt:lpstr>
      <vt:lpstr>Extract Specification Changes</vt:lpstr>
      <vt:lpstr>Extract Specification Changes</vt:lpstr>
      <vt:lpstr>Extract Specification Changes</vt:lpstr>
      <vt:lpstr>Extract Specification Changes</vt:lpstr>
      <vt:lpstr>Extract Implementation Changes</vt:lpstr>
      <vt:lpstr>Extract Implementation Changes</vt:lpstr>
      <vt:lpstr>Extract Implementation Changes</vt:lpstr>
      <vt:lpstr>Extract Implementation Changes</vt:lpstr>
      <vt:lpstr>Extract Implementation Changes</vt:lpstr>
      <vt:lpstr>Extract Implementation Changes</vt:lpstr>
      <vt:lpstr>Extract Implementation Changes</vt:lpstr>
      <vt:lpstr>Identifying Affected States and Transitions</vt:lpstr>
      <vt:lpstr>Identifying Affected States and Transitions</vt:lpstr>
      <vt:lpstr>Identifying Affected States and Transitions</vt:lpstr>
      <vt:lpstr>Identifying Affected States and Transitions</vt:lpstr>
      <vt:lpstr>Identifying Affected States and Transitions</vt:lpstr>
      <vt:lpstr>Identifying Affected States and Transitions</vt:lpstr>
      <vt:lpstr>Identifying Affected States and Transitions</vt:lpstr>
      <vt:lpstr>Identifying Affected States and Transitions</vt:lpstr>
      <vt:lpstr>Identifying Affected States and Transitions</vt:lpstr>
      <vt:lpstr>Generating Incremental Test Cases</vt:lpstr>
      <vt:lpstr>Evaluation</vt:lpstr>
      <vt:lpstr>Evaluation</vt:lpstr>
      <vt:lpstr>Reduction Effectiveness</vt:lpstr>
      <vt:lpstr>Safety and Precision</vt:lpstr>
      <vt:lpstr>Safety and Precision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Wensheng Dou</cp:lastModifiedBy>
  <cp:revision>3766</cp:revision>
  <dcterms:created xsi:type="dcterms:W3CDTF">2018-10-10T02:25:20Z</dcterms:created>
  <dcterms:modified xsi:type="dcterms:W3CDTF">2025-09-25T23:57:54Z</dcterms:modified>
</cp:coreProperties>
</file>