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3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26"/>
  </p:notesMasterIdLst>
  <p:sldIdLst>
    <p:sldId id="256" r:id="rId2"/>
    <p:sldId id="258" r:id="rId3"/>
    <p:sldId id="259" r:id="rId4"/>
    <p:sldId id="287" r:id="rId5"/>
    <p:sldId id="288" r:id="rId6"/>
    <p:sldId id="385" r:id="rId7"/>
    <p:sldId id="290" r:id="rId8"/>
    <p:sldId id="376" r:id="rId9"/>
    <p:sldId id="266" r:id="rId10"/>
    <p:sldId id="273" r:id="rId11"/>
    <p:sldId id="380" r:id="rId12"/>
    <p:sldId id="378" r:id="rId13"/>
    <p:sldId id="383" r:id="rId14"/>
    <p:sldId id="279" r:id="rId15"/>
    <p:sldId id="280" r:id="rId16"/>
    <p:sldId id="281" r:id="rId17"/>
    <p:sldId id="283" r:id="rId18"/>
    <p:sldId id="379" r:id="rId19"/>
    <p:sldId id="267" r:id="rId20"/>
    <p:sldId id="268" r:id="rId21"/>
    <p:sldId id="384" r:id="rId22"/>
    <p:sldId id="382" r:id="rId23"/>
    <p:sldId id="271" r:id="rId24"/>
    <p:sldId id="27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266F94C-AAC9-B74A-BC43-86633E494E05}">
          <p14:sldIdLst>
            <p14:sldId id="256"/>
          </p14:sldIdLst>
        </p14:section>
        <p14:section name="background" id="{B21BEEFD-D08B-064C-B07D-2E0474890DAD}">
          <p14:sldIdLst>
            <p14:sldId id="258"/>
            <p14:sldId id="259"/>
            <p14:sldId id="287"/>
            <p14:sldId id="288"/>
            <p14:sldId id="385"/>
            <p14:sldId id="290"/>
            <p14:sldId id="376"/>
          </p14:sldIdLst>
        </p14:section>
        <p14:section name="approach" id="{ADBF9AFE-93AF-A34D-820C-5F05293F778A}">
          <p14:sldIdLst>
            <p14:sldId id="266"/>
            <p14:sldId id="273"/>
            <p14:sldId id="380"/>
            <p14:sldId id="378"/>
            <p14:sldId id="383"/>
            <p14:sldId id="279"/>
            <p14:sldId id="280"/>
            <p14:sldId id="281"/>
            <p14:sldId id="283"/>
            <p14:sldId id="379"/>
          </p14:sldIdLst>
        </p14:section>
        <p14:section name="evaluation" id="{DAB3548D-B46B-7241-977B-94EF4E78EE78}">
          <p14:sldIdLst>
            <p14:sldId id="267"/>
            <p14:sldId id="268"/>
            <p14:sldId id="384"/>
            <p14:sldId id="382"/>
            <p14:sldId id="271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B65C90-1BDF-4041-AC99-0EC93864A382}" v="20" dt="2025-08-30T02:00:46.701"/>
    <p1510:client id="{E68F0E9E-0A71-4788-82E1-285FCE0AEF4E}" v="87" dt="2025-08-29T03:28:17.683"/>
    <p1510:client id="{F0AB158B-C17D-48E0-A12B-B92CFE9416A4}" v="211" dt="2025-08-29T14:45:00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78" autoAdjust="0"/>
    <p:restoredTop sz="78571" autoAdjust="0"/>
  </p:normalViewPr>
  <p:slideViewPr>
    <p:cSldViewPr snapToGrid="0">
      <p:cViewPr varScale="1">
        <p:scale>
          <a:sx n="81" d="100"/>
          <a:sy n="81" d="100"/>
        </p:scale>
        <p:origin x="38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建森 宋" userId="3bf3a19bdc28bdbf" providerId="LiveId" clId="{F7ABCD45-3C7D-4345-93E2-3262C6936F29}"/>
    <pc:docChg chg="undo custSel modSld">
      <pc:chgData name="建森 宋" userId="3bf3a19bdc28bdbf" providerId="LiveId" clId="{F7ABCD45-3C7D-4345-93E2-3262C6936F29}" dt="2025-08-28T13:18:21.509" v="149" actId="14826"/>
      <pc:docMkLst>
        <pc:docMk/>
      </pc:docMkLst>
      <pc:sldChg chg="addSp modSp modAnim">
        <pc:chgData name="建森 宋" userId="3bf3a19bdc28bdbf" providerId="LiveId" clId="{F7ABCD45-3C7D-4345-93E2-3262C6936F29}" dt="2025-08-28T12:57:56.812" v="5"/>
        <pc:sldMkLst>
          <pc:docMk/>
          <pc:sldMk cId="2939245840" sldId="262"/>
        </pc:sldMkLst>
      </pc:sldChg>
      <pc:sldChg chg="modSp mod">
        <pc:chgData name="建森 宋" userId="3bf3a19bdc28bdbf" providerId="LiveId" clId="{F7ABCD45-3C7D-4345-93E2-3262C6936F29}" dt="2025-08-28T13:12:15.648" v="119" actId="1037"/>
        <pc:sldMkLst>
          <pc:docMk/>
          <pc:sldMk cId="1103646563" sldId="266"/>
        </pc:sldMkLst>
        <pc:spChg chg="mod">
          <ac:chgData name="建森 宋" userId="3bf3a19bdc28bdbf" providerId="LiveId" clId="{F7ABCD45-3C7D-4345-93E2-3262C6936F29}" dt="2025-08-28T12:59:36.497" v="8" actId="1076"/>
          <ac:spMkLst>
            <pc:docMk/>
            <pc:sldMk cId="1103646563" sldId="266"/>
            <ac:spMk id="15" creationId="{893FBD71-9022-A5FD-BABC-C9298DFF7044}"/>
          </ac:spMkLst>
        </pc:spChg>
        <pc:spChg chg="mod">
          <ac:chgData name="建森 宋" userId="3bf3a19bdc28bdbf" providerId="LiveId" clId="{F7ABCD45-3C7D-4345-93E2-3262C6936F29}" dt="2025-08-28T13:12:15.648" v="119" actId="1037"/>
          <ac:spMkLst>
            <pc:docMk/>
            <pc:sldMk cId="1103646563" sldId="266"/>
            <ac:spMk id="42" creationId="{11051C73-525F-9019-2B71-F7AA4417F9DE}"/>
          </ac:spMkLst>
        </pc:spChg>
        <pc:spChg chg="mod">
          <ac:chgData name="建森 宋" userId="3bf3a19bdc28bdbf" providerId="LiveId" clId="{F7ABCD45-3C7D-4345-93E2-3262C6936F29}" dt="2025-08-28T13:12:11.192" v="111" actId="1037"/>
          <ac:spMkLst>
            <pc:docMk/>
            <pc:sldMk cId="1103646563" sldId="266"/>
            <ac:spMk id="45" creationId="{4D3844B7-AB9E-83C5-368A-ADD5C356457B}"/>
          </ac:spMkLst>
        </pc:spChg>
        <pc:spChg chg="mod">
          <ac:chgData name="建森 宋" userId="3bf3a19bdc28bdbf" providerId="LiveId" clId="{F7ABCD45-3C7D-4345-93E2-3262C6936F29}" dt="2025-08-28T12:59:32.708" v="6" actId="12788"/>
          <ac:spMkLst>
            <pc:docMk/>
            <pc:sldMk cId="1103646563" sldId="266"/>
            <ac:spMk id="54" creationId="{6704C242-FB76-C27D-00FE-5B05E76C7279}"/>
          </ac:spMkLst>
        </pc:spChg>
        <pc:cxnChg chg="mod">
          <ac:chgData name="建森 宋" userId="3bf3a19bdc28bdbf" providerId="LiveId" clId="{F7ABCD45-3C7D-4345-93E2-3262C6936F29}" dt="2025-08-28T12:59:36.497" v="8" actId="1076"/>
          <ac:cxnSpMkLst>
            <pc:docMk/>
            <pc:sldMk cId="1103646563" sldId="266"/>
            <ac:cxnSpMk id="51" creationId="{244785E5-71EF-45EF-1C4A-90473C951EBD}"/>
          </ac:cxnSpMkLst>
        </pc:cxnChg>
        <pc:cxnChg chg="mod">
          <ac:chgData name="建森 宋" userId="3bf3a19bdc28bdbf" providerId="LiveId" clId="{F7ABCD45-3C7D-4345-93E2-3262C6936F29}" dt="2025-08-28T12:59:38.119" v="9" actId="14100"/>
          <ac:cxnSpMkLst>
            <pc:docMk/>
            <pc:sldMk cId="1103646563" sldId="266"/>
            <ac:cxnSpMk id="55" creationId="{74CB7033-73A9-5531-1252-A771E65B8B1C}"/>
          </ac:cxnSpMkLst>
        </pc:cxnChg>
        <pc:cxnChg chg="mod">
          <ac:chgData name="建森 宋" userId="3bf3a19bdc28bdbf" providerId="LiveId" clId="{F7ABCD45-3C7D-4345-93E2-3262C6936F29}" dt="2025-08-28T12:59:32.708" v="6" actId="12788"/>
          <ac:cxnSpMkLst>
            <pc:docMk/>
            <pc:sldMk cId="1103646563" sldId="266"/>
            <ac:cxnSpMk id="64" creationId="{9591F57F-BDF3-D7EC-6316-47CE18C6EAAB}"/>
          </ac:cxnSpMkLst>
        </pc:cxnChg>
      </pc:sldChg>
      <pc:sldChg chg="modSp mod">
        <pc:chgData name="建森 宋" userId="3bf3a19bdc28bdbf" providerId="LiveId" clId="{F7ABCD45-3C7D-4345-93E2-3262C6936F29}" dt="2025-08-28T12:54:41.649" v="3" actId="20577"/>
        <pc:sldMkLst>
          <pc:docMk/>
          <pc:sldMk cId="4147943789" sldId="271"/>
        </pc:sldMkLst>
        <pc:spChg chg="mod">
          <ac:chgData name="建森 宋" userId="3bf3a19bdc28bdbf" providerId="LiveId" clId="{F7ABCD45-3C7D-4345-93E2-3262C6936F29}" dt="2025-08-28T12:54:41.649" v="3" actId="20577"/>
          <ac:spMkLst>
            <pc:docMk/>
            <pc:sldMk cId="4147943789" sldId="271"/>
            <ac:spMk id="5" creationId="{A131D2ED-F2E0-731E-3683-87AF4C48B166}"/>
          </ac:spMkLst>
        </pc:spChg>
      </pc:sldChg>
      <pc:sldChg chg="modSp mod">
        <pc:chgData name="建森 宋" userId="3bf3a19bdc28bdbf" providerId="LiveId" clId="{F7ABCD45-3C7D-4345-93E2-3262C6936F29}" dt="2025-08-28T13:14:34.367" v="147" actId="12788"/>
        <pc:sldMkLst>
          <pc:docMk/>
          <pc:sldMk cId="1758179504" sldId="273"/>
        </pc:sldMkLst>
        <pc:spChg chg="mod">
          <ac:chgData name="建森 宋" userId="3bf3a19bdc28bdbf" providerId="LiveId" clId="{F7ABCD45-3C7D-4345-93E2-3262C6936F29}" dt="2025-08-28T13:13:45.993" v="138" actId="1037"/>
          <ac:spMkLst>
            <pc:docMk/>
            <pc:sldMk cId="1758179504" sldId="273"/>
            <ac:spMk id="6" creationId="{14D9325C-FA04-8E3E-DDFF-A4524A971722}"/>
          </ac:spMkLst>
        </pc:spChg>
        <pc:spChg chg="mod">
          <ac:chgData name="建森 宋" userId="3bf3a19bdc28bdbf" providerId="LiveId" clId="{F7ABCD45-3C7D-4345-93E2-3262C6936F29}" dt="2025-08-28T13:13:49.776" v="146" actId="1037"/>
          <ac:spMkLst>
            <pc:docMk/>
            <pc:sldMk cId="1758179504" sldId="273"/>
            <ac:spMk id="7" creationId="{B62BD50B-4874-0A9C-B39A-BCE6C37B169D}"/>
          </ac:spMkLst>
        </pc:spChg>
        <pc:spChg chg="mod">
          <ac:chgData name="建森 宋" userId="3bf3a19bdc28bdbf" providerId="LiveId" clId="{F7ABCD45-3C7D-4345-93E2-3262C6936F29}" dt="2025-08-28T13:13:38.248" v="133" actId="1038"/>
          <ac:spMkLst>
            <pc:docMk/>
            <pc:sldMk cId="1758179504" sldId="273"/>
            <ac:spMk id="10" creationId="{24562D73-266F-1DCF-D150-A6A1EEBE0C9F}"/>
          </ac:spMkLst>
        </pc:spChg>
        <pc:grpChg chg="mod">
          <ac:chgData name="建森 宋" userId="3bf3a19bdc28bdbf" providerId="LiveId" clId="{F7ABCD45-3C7D-4345-93E2-3262C6936F29}" dt="2025-08-28T13:14:34.367" v="147" actId="12788"/>
          <ac:grpSpMkLst>
            <pc:docMk/>
            <pc:sldMk cId="1758179504" sldId="273"/>
            <ac:grpSpMk id="5" creationId="{255A8F53-82DB-E6E5-1DFD-7E3117A7646C}"/>
          </ac:grpSpMkLst>
        </pc:grpChg>
        <pc:grpChg chg="mod">
          <ac:chgData name="建森 宋" userId="3bf3a19bdc28bdbf" providerId="LiveId" clId="{F7ABCD45-3C7D-4345-93E2-3262C6936F29}" dt="2025-08-28T13:14:34.367" v="147" actId="12788"/>
          <ac:grpSpMkLst>
            <pc:docMk/>
            <pc:sldMk cId="1758179504" sldId="273"/>
            <ac:grpSpMk id="8" creationId="{1898F37A-84BB-6934-5709-6BA0727F3783}"/>
          </ac:grpSpMkLst>
        </pc:grpChg>
        <pc:cxnChg chg="mod">
          <ac:chgData name="建森 宋" userId="3bf3a19bdc28bdbf" providerId="LiveId" clId="{F7ABCD45-3C7D-4345-93E2-3262C6936F29}" dt="2025-08-28T13:14:34.367" v="147" actId="12788"/>
          <ac:cxnSpMkLst>
            <pc:docMk/>
            <pc:sldMk cId="1758179504" sldId="273"/>
            <ac:cxnSpMk id="35" creationId="{CB8A70E0-81F2-99A2-B16F-6A344045F053}"/>
          </ac:cxnSpMkLst>
        </pc:cxnChg>
      </pc:sldChg>
      <pc:sldChg chg="modSp mod">
        <pc:chgData name="建森 宋" userId="3bf3a19bdc28bdbf" providerId="LiveId" clId="{F7ABCD45-3C7D-4345-93E2-3262C6936F29}" dt="2025-08-28T13:18:21.509" v="149" actId="14826"/>
        <pc:sldMkLst>
          <pc:docMk/>
          <pc:sldMk cId="717182267" sldId="274"/>
        </pc:sldMkLst>
        <pc:picChg chg="mod">
          <ac:chgData name="建森 宋" userId="3bf3a19bdc28bdbf" providerId="LiveId" clId="{F7ABCD45-3C7D-4345-93E2-3262C6936F29}" dt="2025-08-28T13:18:07.472" v="148" actId="14826"/>
          <ac:picMkLst>
            <pc:docMk/>
            <pc:sldMk cId="717182267" sldId="274"/>
            <ac:picMk id="7" creationId="{67FC18C3-5E40-A551-E57A-1B74B20A27FD}"/>
          </ac:picMkLst>
        </pc:picChg>
        <pc:picChg chg="mod">
          <ac:chgData name="建森 宋" userId="3bf3a19bdc28bdbf" providerId="LiveId" clId="{F7ABCD45-3C7D-4345-93E2-3262C6936F29}" dt="2025-08-28T13:18:21.509" v="149" actId="14826"/>
          <ac:picMkLst>
            <pc:docMk/>
            <pc:sldMk cId="717182267" sldId="274"/>
            <ac:picMk id="8" creationId="{31D1CDED-E8A9-4CB9-7E8C-DE26118955D6}"/>
          </ac:picMkLst>
        </pc:picChg>
      </pc:sldChg>
      <pc:sldChg chg="modSp mod">
        <pc:chgData name="建森 宋" userId="3bf3a19bdc28bdbf" providerId="LiveId" clId="{F7ABCD45-3C7D-4345-93E2-3262C6936F29}" dt="2025-08-28T13:09:26.809" v="96" actId="1038"/>
        <pc:sldMkLst>
          <pc:docMk/>
          <pc:sldMk cId="3708914723" sldId="279"/>
        </pc:sldMkLst>
        <pc:spChg chg="mod">
          <ac:chgData name="建森 宋" userId="3bf3a19bdc28bdbf" providerId="LiveId" clId="{F7ABCD45-3C7D-4345-93E2-3262C6936F29}" dt="2025-08-28T13:09:26.809" v="96" actId="1038"/>
          <ac:spMkLst>
            <pc:docMk/>
            <pc:sldMk cId="3708914723" sldId="279"/>
            <ac:spMk id="13" creationId="{30DF1C89-EF9C-0862-2FC9-E82580162D3A}"/>
          </ac:spMkLst>
        </pc:spChg>
        <pc:spChg chg="mod">
          <ac:chgData name="建森 宋" userId="3bf3a19bdc28bdbf" providerId="LiveId" clId="{F7ABCD45-3C7D-4345-93E2-3262C6936F29}" dt="2025-08-28T13:09:21.369" v="84" actId="1037"/>
          <ac:spMkLst>
            <pc:docMk/>
            <pc:sldMk cId="3708914723" sldId="279"/>
            <ac:spMk id="22" creationId="{776C5427-BD6E-B442-79EC-16F49CC44064}"/>
          </ac:spMkLst>
        </pc:spChg>
        <pc:spChg chg="mod">
          <ac:chgData name="建森 宋" userId="3bf3a19bdc28bdbf" providerId="LiveId" clId="{F7ABCD45-3C7D-4345-93E2-3262C6936F29}" dt="2025-08-28T13:01:35.032" v="10"/>
          <ac:spMkLst>
            <pc:docMk/>
            <pc:sldMk cId="3708914723" sldId="279"/>
            <ac:spMk id="24" creationId="{3768CFC1-ACED-7805-0CEB-7876647B0877}"/>
          </ac:spMkLst>
        </pc:spChg>
        <pc:spChg chg="mod">
          <ac:chgData name="建森 宋" userId="3bf3a19bdc28bdbf" providerId="LiveId" clId="{F7ABCD45-3C7D-4345-93E2-3262C6936F29}" dt="2025-08-28T13:09:11.656" v="66" actId="1037"/>
          <ac:spMkLst>
            <pc:docMk/>
            <pc:sldMk cId="3708914723" sldId="279"/>
            <ac:spMk id="25" creationId="{07B02FBD-C774-16C1-B1AF-F9463B02FC46}"/>
          </ac:spMkLst>
        </pc:spChg>
        <pc:spChg chg="mod">
          <ac:chgData name="建森 宋" userId="3bf3a19bdc28bdbf" providerId="LiveId" clId="{F7ABCD45-3C7D-4345-93E2-3262C6936F29}" dt="2025-08-28T13:09:16.833" v="75" actId="1037"/>
          <ac:spMkLst>
            <pc:docMk/>
            <pc:sldMk cId="3708914723" sldId="279"/>
            <ac:spMk id="28" creationId="{980B0023-528C-5D66-25BD-FE057DB7B18B}"/>
          </ac:spMkLst>
        </pc:spChg>
        <pc:grpChg chg="mod">
          <ac:chgData name="建森 宋" userId="3bf3a19bdc28bdbf" providerId="LiveId" clId="{F7ABCD45-3C7D-4345-93E2-3262C6936F29}" dt="2025-08-28T13:01:35.032" v="10"/>
          <ac:grpSpMkLst>
            <pc:docMk/>
            <pc:sldMk cId="3708914723" sldId="279"/>
            <ac:grpSpMk id="23" creationId="{86A3B4B6-6A6B-0498-8A2D-4119AC3EDC41}"/>
          </ac:grpSpMkLst>
        </pc:grpChg>
      </pc:sldChg>
      <pc:sldChg chg="modSp mod">
        <pc:chgData name="建森 宋" userId="3bf3a19bdc28bdbf" providerId="LiveId" clId="{F7ABCD45-3C7D-4345-93E2-3262C6936F29}" dt="2025-08-28T12:54:34.881" v="2" actId="20577"/>
        <pc:sldMkLst>
          <pc:docMk/>
          <pc:sldMk cId="842827915" sldId="376"/>
        </pc:sldMkLst>
        <pc:spChg chg="mod">
          <ac:chgData name="建森 宋" userId="3bf3a19bdc28bdbf" providerId="LiveId" clId="{F7ABCD45-3C7D-4345-93E2-3262C6936F29}" dt="2025-08-28T12:54:34.881" v="2" actId="20577"/>
          <ac:spMkLst>
            <pc:docMk/>
            <pc:sldMk cId="842827915" sldId="376"/>
            <ac:spMk id="19" creationId="{FA3523BD-21A1-1EED-2ED9-D8732ABDBF91}"/>
          </ac:spMkLst>
        </pc:spChg>
      </pc:sldChg>
      <pc:sldChg chg="modSp mod">
        <pc:chgData name="建森 宋" userId="3bf3a19bdc28bdbf" providerId="LiveId" clId="{F7ABCD45-3C7D-4345-93E2-3262C6936F29}" dt="2025-08-28T13:08:41.928" v="47" actId="1037"/>
        <pc:sldMkLst>
          <pc:docMk/>
          <pc:sldMk cId="3502944312" sldId="380"/>
        </pc:sldMkLst>
        <pc:spChg chg="mod">
          <ac:chgData name="建森 宋" userId="3bf3a19bdc28bdbf" providerId="LiveId" clId="{F7ABCD45-3C7D-4345-93E2-3262C6936F29}" dt="2025-08-28T13:08:41.928" v="47" actId="1037"/>
          <ac:spMkLst>
            <pc:docMk/>
            <pc:sldMk cId="3502944312" sldId="380"/>
            <ac:spMk id="57" creationId="{3041A0CB-FA35-AB08-EC66-7C385DADC3C3}"/>
          </ac:spMkLst>
        </pc:spChg>
        <pc:spChg chg="mod">
          <ac:chgData name="建森 宋" userId="3bf3a19bdc28bdbf" providerId="LiveId" clId="{F7ABCD45-3C7D-4345-93E2-3262C6936F29}" dt="2025-08-28T13:04:19.648" v="37" actId="1037"/>
          <ac:spMkLst>
            <pc:docMk/>
            <pc:sldMk cId="3502944312" sldId="380"/>
            <ac:spMk id="60" creationId="{266DEC6D-3B48-B1B4-EF88-2C2C5E36FF29}"/>
          </ac:spMkLst>
        </pc:spChg>
      </pc:sldChg>
      <pc:sldChg chg="modSp mod">
        <pc:chgData name="建森 宋" userId="3bf3a19bdc28bdbf" providerId="LiveId" clId="{F7ABCD45-3C7D-4345-93E2-3262C6936F29}" dt="2025-08-28T13:08:52.520" v="57" actId="1037"/>
        <pc:sldMkLst>
          <pc:docMk/>
          <pc:sldMk cId="3743102063" sldId="381"/>
        </pc:sldMkLst>
      </pc:sldChg>
    </pc:docChg>
  </pc:docChgLst>
  <pc:docChgLst>
    <pc:chgData name="建森 宋" userId="3bf3a19bdc28bdbf" providerId="LiveId" clId="{05F9E0E9-9FDC-4BAA-966E-0373BEFB053D}"/>
    <pc:docChg chg="undo custSel modSld">
      <pc:chgData name="建森 宋" userId="3bf3a19bdc28bdbf" providerId="LiveId" clId="{05F9E0E9-9FDC-4BAA-966E-0373BEFB053D}" dt="2025-08-28T13:20:49.780" v="1747" actId="20577"/>
      <pc:docMkLst>
        <pc:docMk/>
      </pc:docMkLst>
      <pc:sldChg chg="modSp mod">
        <pc:chgData name="建森 宋" userId="3bf3a19bdc28bdbf" providerId="LiveId" clId="{05F9E0E9-9FDC-4BAA-966E-0373BEFB053D}" dt="2025-08-28T07:46:01.500" v="22" actId="1036"/>
        <pc:sldMkLst>
          <pc:docMk/>
          <pc:sldMk cId="2660841259" sldId="259"/>
        </pc:sldMkLst>
        <pc:spChg chg="mod">
          <ac:chgData name="建森 宋" userId="3bf3a19bdc28bdbf" providerId="LiveId" clId="{05F9E0E9-9FDC-4BAA-966E-0373BEFB053D}" dt="2025-08-28T07:46:01.500" v="22" actId="1036"/>
          <ac:spMkLst>
            <pc:docMk/>
            <pc:sldMk cId="2660841259" sldId="259"/>
            <ac:spMk id="3" creationId="{2811E3FF-3C00-D671-D90E-594886AB11E9}"/>
          </ac:spMkLst>
        </pc:spChg>
      </pc:sldChg>
      <pc:sldChg chg="addSp delSp modSp mod delAnim modAnim modNotesTx">
        <pc:chgData name="建森 宋" userId="3bf3a19bdc28bdbf" providerId="LiveId" clId="{05F9E0E9-9FDC-4BAA-966E-0373BEFB053D}" dt="2025-08-28T08:15:19.455" v="564"/>
        <pc:sldMkLst>
          <pc:docMk/>
          <pc:sldMk cId="2939245840" sldId="262"/>
        </pc:sldMkLst>
      </pc:sldChg>
      <pc:sldChg chg="addSp delSp modSp mod delAnim modAnim">
        <pc:chgData name="建森 宋" userId="3bf3a19bdc28bdbf" providerId="LiveId" clId="{05F9E0E9-9FDC-4BAA-966E-0373BEFB053D}" dt="2025-08-28T09:37:31.770" v="1688"/>
        <pc:sldMkLst>
          <pc:docMk/>
          <pc:sldMk cId="1103646563" sldId="266"/>
        </pc:sldMkLst>
        <pc:spChg chg="add mod">
          <ac:chgData name="建森 宋" userId="3bf3a19bdc28bdbf" providerId="LiveId" clId="{05F9E0E9-9FDC-4BAA-966E-0373BEFB053D}" dt="2025-08-28T08:31:12.183" v="957" actId="207"/>
          <ac:spMkLst>
            <pc:docMk/>
            <pc:sldMk cId="1103646563" sldId="266"/>
            <ac:spMk id="9" creationId="{5D845035-3C8E-662F-4C97-22E1CFCB1949}"/>
          </ac:spMkLst>
        </pc:spChg>
        <pc:spChg chg="add mod">
          <ac:chgData name="建森 宋" userId="3bf3a19bdc28bdbf" providerId="LiveId" clId="{05F9E0E9-9FDC-4BAA-966E-0373BEFB053D}" dt="2025-08-28T09:23:00.533" v="1504" actId="1582"/>
          <ac:spMkLst>
            <pc:docMk/>
            <pc:sldMk cId="1103646563" sldId="266"/>
            <ac:spMk id="15" creationId="{893FBD71-9022-A5FD-BABC-C9298DFF7044}"/>
          </ac:spMkLst>
        </pc:spChg>
        <pc:spChg chg="add mod">
          <ac:chgData name="建森 宋" userId="3bf3a19bdc28bdbf" providerId="LiveId" clId="{05F9E0E9-9FDC-4BAA-966E-0373BEFB053D}" dt="2025-08-28T08:33:40.498" v="1014" actId="552"/>
          <ac:spMkLst>
            <pc:docMk/>
            <pc:sldMk cId="1103646563" sldId="266"/>
            <ac:spMk id="17" creationId="{B4E95BBF-FCF4-0492-BB25-9D28164A80B4}"/>
          </ac:spMkLst>
        </pc:spChg>
        <pc:spChg chg="add mod">
          <ac:chgData name="建森 宋" userId="3bf3a19bdc28bdbf" providerId="LiveId" clId="{05F9E0E9-9FDC-4BAA-966E-0373BEFB053D}" dt="2025-08-28T08:33:40.498" v="1014" actId="552"/>
          <ac:spMkLst>
            <pc:docMk/>
            <pc:sldMk cId="1103646563" sldId="266"/>
            <ac:spMk id="18" creationId="{3582EF10-50AA-7094-0E57-ABF39B22737A}"/>
          </ac:spMkLst>
        </pc:spChg>
        <pc:spChg chg="mod">
          <ac:chgData name="建森 宋" userId="3bf3a19bdc28bdbf" providerId="LiveId" clId="{05F9E0E9-9FDC-4BAA-966E-0373BEFB053D}" dt="2025-08-28T08:33:00.404" v="1004" actId="1036"/>
          <ac:spMkLst>
            <pc:docMk/>
            <pc:sldMk cId="1103646563" sldId="266"/>
            <ac:spMk id="36" creationId="{3B17AB99-3A50-4B72-C544-A48401DB0C2B}"/>
          </ac:spMkLst>
        </pc:spChg>
        <pc:spChg chg="mod">
          <ac:chgData name="建森 宋" userId="3bf3a19bdc28bdbf" providerId="LiveId" clId="{05F9E0E9-9FDC-4BAA-966E-0373BEFB053D}" dt="2025-08-28T08:33:11.640" v="1007" actId="12789"/>
          <ac:spMkLst>
            <pc:docMk/>
            <pc:sldMk cId="1103646563" sldId="266"/>
            <ac:spMk id="39" creationId="{F6A76319-767B-4348-6241-ED0B0769541A}"/>
          </ac:spMkLst>
        </pc:spChg>
        <pc:spChg chg="mod">
          <ac:chgData name="建森 宋" userId="3bf3a19bdc28bdbf" providerId="LiveId" clId="{05F9E0E9-9FDC-4BAA-966E-0373BEFB053D}" dt="2025-08-28T08:33:27.136" v="1012" actId="465"/>
          <ac:spMkLst>
            <pc:docMk/>
            <pc:sldMk cId="1103646563" sldId="266"/>
            <ac:spMk id="48" creationId="{3EC65CE5-3743-9A7D-A380-E7FFDD67A431}"/>
          </ac:spMkLst>
        </pc:spChg>
        <pc:spChg chg="mod">
          <ac:chgData name="建森 宋" userId="3bf3a19bdc28bdbf" providerId="LiveId" clId="{05F9E0E9-9FDC-4BAA-966E-0373BEFB053D}" dt="2025-08-28T09:23:00.533" v="1504" actId="1582"/>
          <ac:spMkLst>
            <pc:docMk/>
            <pc:sldMk cId="1103646563" sldId="266"/>
            <ac:spMk id="49" creationId="{724CFE61-6B46-ED46-98AF-9F0AD5CD2AD1}"/>
          </ac:spMkLst>
        </pc:spChg>
        <pc:spChg chg="mod">
          <ac:chgData name="建森 宋" userId="3bf3a19bdc28bdbf" providerId="LiveId" clId="{05F9E0E9-9FDC-4BAA-966E-0373BEFB053D}" dt="2025-08-28T09:23:00.533" v="1504" actId="1582"/>
          <ac:spMkLst>
            <pc:docMk/>
            <pc:sldMk cId="1103646563" sldId="266"/>
            <ac:spMk id="50" creationId="{09C46A47-4981-A3CE-8440-98FDBF925F6A}"/>
          </ac:spMkLst>
        </pc:spChg>
        <pc:spChg chg="mod">
          <ac:chgData name="建森 宋" userId="3bf3a19bdc28bdbf" providerId="LiveId" clId="{05F9E0E9-9FDC-4BAA-966E-0373BEFB053D}" dt="2025-08-28T08:31:56.038" v="989" actId="207"/>
          <ac:spMkLst>
            <pc:docMk/>
            <pc:sldMk cId="1103646563" sldId="266"/>
            <ac:spMk id="53" creationId="{FD9F6EA9-A05C-E502-3E59-BFE110D01E08}"/>
          </ac:spMkLst>
        </pc:spChg>
        <pc:spChg chg="mod">
          <ac:chgData name="建森 宋" userId="3bf3a19bdc28bdbf" providerId="LiveId" clId="{05F9E0E9-9FDC-4BAA-966E-0373BEFB053D}" dt="2025-08-28T09:23:00.533" v="1504" actId="1582"/>
          <ac:spMkLst>
            <pc:docMk/>
            <pc:sldMk cId="1103646563" sldId="266"/>
            <ac:spMk id="54" creationId="{6704C242-FB76-C27D-00FE-5B05E76C7279}"/>
          </ac:spMkLst>
        </pc:spChg>
        <pc:spChg chg="mod">
          <ac:chgData name="建森 宋" userId="3bf3a19bdc28bdbf" providerId="LiveId" clId="{05F9E0E9-9FDC-4BAA-966E-0373BEFB053D}" dt="2025-08-28T08:31:50.304" v="987" actId="1076"/>
          <ac:spMkLst>
            <pc:docMk/>
            <pc:sldMk cId="1103646563" sldId="266"/>
            <ac:spMk id="59" creationId="{8273FDC8-B6FB-B760-8509-9C94CA71074D}"/>
          </ac:spMkLst>
        </pc:spChg>
        <pc:spChg chg="mod">
          <ac:chgData name="建森 宋" userId="3bf3a19bdc28bdbf" providerId="LiveId" clId="{05F9E0E9-9FDC-4BAA-966E-0373BEFB053D}" dt="2025-08-28T09:23:00.533" v="1504" actId="1582"/>
          <ac:spMkLst>
            <pc:docMk/>
            <pc:sldMk cId="1103646563" sldId="266"/>
            <ac:spMk id="62" creationId="{D40D68DF-7B37-BA03-8362-C6FD98BDC0E7}"/>
          </ac:spMkLst>
        </pc:spChg>
        <pc:spChg chg="mod">
          <ac:chgData name="建森 宋" userId="3bf3a19bdc28bdbf" providerId="LiveId" clId="{05F9E0E9-9FDC-4BAA-966E-0373BEFB053D}" dt="2025-08-28T08:30:28.236" v="949" actId="207"/>
          <ac:spMkLst>
            <pc:docMk/>
            <pc:sldMk cId="1103646563" sldId="266"/>
            <ac:spMk id="65" creationId="{40DC43F0-BAE7-E3EB-B6B6-EB3E459D6D7E}"/>
          </ac:spMkLst>
        </pc:spChg>
        <pc:grpChg chg="mod">
          <ac:chgData name="建森 宋" userId="3bf3a19bdc28bdbf" providerId="LiveId" clId="{05F9E0E9-9FDC-4BAA-966E-0373BEFB053D}" dt="2025-08-28T08:33:24.918" v="1011" actId="555"/>
          <ac:grpSpMkLst>
            <pc:docMk/>
            <pc:sldMk cId="1103646563" sldId="266"/>
            <ac:grpSpMk id="40" creationId="{E864C157-3774-1462-10FD-8ABDB80FCBF7}"/>
          </ac:grpSpMkLst>
        </pc:grpChg>
        <pc:grpChg chg="mod">
          <ac:chgData name="建森 宋" userId="3bf3a19bdc28bdbf" providerId="LiveId" clId="{05F9E0E9-9FDC-4BAA-966E-0373BEFB053D}" dt="2025-08-28T08:33:24.918" v="1011" actId="555"/>
          <ac:grpSpMkLst>
            <pc:docMk/>
            <pc:sldMk cId="1103646563" sldId="266"/>
            <ac:grpSpMk id="43" creationId="{B37EB82A-A8E8-9212-CF63-A0C1BA7B738B}"/>
          </ac:grpSpMkLst>
        </pc:grpChg>
        <pc:cxnChg chg="mod">
          <ac:chgData name="建森 宋" userId="3bf3a19bdc28bdbf" providerId="LiveId" clId="{05F9E0E9-9FDC-4BAA-966E-0373BEFB053D}" dt="2025-08-28T09:23:08.046" v="1505" actId="1582"/>
          <ac:cxnSpMkLst>
            <pc:docMk/>
            <pc:sldMk cId="1103646563" sldId="266"/>
            <ac:cxnSpMk id="51" creationId="{244785E5-71EF-45EF-1C4A-90473C951EBD}"/>
          </ac:cxnSpMkLst>
        </pc:cxnChg>
        <pc:cxnChg chg="mod">
          <ac:chgData name="建森 宋" userId="3bf3a19bdc28bdbf" providerId="LiveId" clId="{05F9E0E9-9FDC-4BAA-966E-0373BEFB053D}" dt="2025-08-28T09:23:00.533" v="1504" actId="1582"/>
          <ac:cxnSpMkLst>
            <pc:docMk/>
            <pc:sldMk cId="1103646563" sldId="266"/>
            <ac:cxnSpMk id="52" creationId="{7CD45FAE-1D1C-3CDB-3D44-795323CA3A96}"/>
          </ac:cxnSpMkLst>
        </pc:cxnChg>
        <pc:cxnChg chg="mod">
          <ac:chgData name="建森 宋" userId="3bf3a19bdc28bdbf" providerId="LiveId" clId="{05F9E0E9-9FDC-4BAA-966E-0373BEFB053D}" dt="2025-08-28T09:23:00.533" v="1504" actId="1582"/>
          <ac:cxnSpMkLst>
            <pc:docMk/>
            <pc:sldMk cId="1103646563" sldId="266"/>
            <ac:cxnSpMk id="55" creationId="{74CB7033-73A9-5531-1252-A771E65B8B1C}"/>
          </ac:cxnSpMkLst>
        </pc:cxnChg>
        <pc:cxnChg chg="mod">
          <ac:chgData name="建森 宋" userId="3bf3a19bdc28bdbf" providerId="LiveId" clId="{05F9E0E9-9FDC-4BAA-966E-0373BEFB053D}" dt="2025-08-28T09:23:00.533" v="1504" actId="1582"/>
          <ac:cxnSpMkLst>
            <pc:docMk/>
            <pc:sldMk cId="1103646563" sldId="266"/>
            <ac:cxnSpMk id="64" creationId="{9591F57F-BDF3-D7EC-6316-47CE18C6EAAB}"/>
          </ac:cxnSpMkLst>
        </pc:cxnChg>
        <pc:cxnChg chg="mod">
          <ac:chgData name="建森 宋" userId="3bf3a19bdc28bdbf" providerId="LiveId" clId="{05F9E0E9-9FDC-4BAA-966E-0373BEFB053D}" dt="2025-08-28T09:23:00.533" v="1504" actId="1582"/>
          <ac:cxnSpMkLst>
            <pc:docMk/>
            <pc:sldMk cId="1103646563" sldId="266"/>
            <ac:cxnSpMk id="66" creationId="{C03E5478-6980-B442-E47F-BF6713948F25}"/>
          </ac:cxnSpMkLst>
        </pc:cxnChg>
      </pc:sldChg>
      <pc:sldChg chg="modAnim">
        <pc:chgData name="建森 宋" userId="3bf3a19bdc28bdbf" providerId="LiveId" clId="{05F9E0E9-9FDC-4BAA-966E-0373BEFB053D}" dt="2025-08-28T09:52:28.624" v="1739"/>
        <pc:sldMkLst>
          <pc:docMk/>
          <pc:sldMk cId="1705574161" sldId="268"/>
        </pc:sldMkLst>
      </pc:sldChg>
      <pc:sldChg chg="modAnim modNotesTx">
        <pc:chgData name="建森 宋" userId="3bf3a19bdc28bdbf" providerId="LiveId" clId="{05F9E0E9-9FDC-4BAA-966E-0373BEFB053D}" dt="2025-08-28T09:55:15.058" v="1743"/>
        <pc:sldMkLst>
          <pc:docMk/>
          <pc:sldMk cId="4147943789" sldId="271"/>
        </pc:sldMkLst>
      </pc:sldChg>
      <pc:sldChg chg="addSp delSp modSp mod delAnim modAnim modNotesTx">
        <pc:chgData name="建森 宋" userId="3bf3a19bdc28bdbf" providerId="LiveId" clId="{05F9E0E9-9FDC-4BAA-966E-0373BEFB053D}" dt="2025-08-28T09:38:05.380" v="1691"/>
        <pc:sldMkLst>
          <pc:docMk/>
          <pc:sldMk cId="1758179504" sldId="273"/>
        </pc:sldMkLst>
        <pc:spChg chg="mod">
          <ac:chgData name="建森 宋" userId="3bf3a19bdc28bdbf" providerId="LiveId" clId="{05F9E0E9-9FDC-4BAA-966E-0373BEFB053D}" dt="2025-08-28T08:34:26.431" v="1019"/>
          <ac:spMkLst>
            <pc:docMk/>
            <pc:sldMk cId="1758179504" sldId="273"/>
            <ac:spMk id="13" creationId="{BCAAF82D-3C29-B1DC-6AD4-350D70EE7DC2}"/>
          </ac:spMkLst>
        </pc:spChg>
        <pc:spChg chg="mod">
          <ac:chgData name="建森 宋" userId="3bf3a19bdc28bdbf" providerId="LiveId" clId="{05F9E0E9-9FDC-4BAA-966E-0373BEFB053D}" dt="2025-08-28T08:34:26.431" v="1019"/>
          <ac:spMkLst>
            <pc:docMk/>
            <pc:sldMk cId="1758179504" sldId="273"/>
            <ac:spMk id="14" creationId="{7173E47F-F1C9-B6BC-37DA-5891289291D8}"/>
          </ac:spMkLst>
        </pc:spChg>
        <pc:spChg chg="mod">
          <ac:chgData name="建森 宋" userId="3bf3a19bdc28bdbf" providerId="LiveId" clId="{05F9E0E9-9FDC-4BAA-966E-0373BEFB053D}" dt="2025-08-28T08:34:26.431" v="1019"/>
          <ac:spMkLst>
            <pc:docMk/>
            <pc:sldMk cId="1758179504" sldId="273"/>
            <ac:spMk id="15" creationId="{40DDFA93-A037-032E-A940-C719CDEB04A4}"/>
          </ac:spMkLst>
        </pc:spChg>
        <pc:spChg chg="mod">
          <ac:chgData name="建森 宋" userId="3bf3a19bdc28bdbf" providerId="LiveId" clId="{05F9E0E9-9FDC-4BAA-966E-0373BEFB053D}" dt="2025-08-28T08:34:38.173" v="1024"/>
          <ac:spMkLst>
            <pc:docMk/>
            <pc:sldMk cId="1758179504" sldId="273"/>
            <ac:spMk id="19" creationId="{980B14ED-E292-91D6-A4F9-06B8E7B31049}"/>
          </ac:spMkLst>
        </pc:spChg>
        <pc:spChg chg="mod">
          <ac:chgData name="建森 宋" userId="3bf3a19bdc28bdbf" providerId="LiveId" clId="{05F9E0E9-9FDC-4BAA-966E-0373BEFB053D}" dt="2025-08-28T08:37:53.989" v="1093" actId="1076"/>
          <ac:spMkLst>
            <pc:docMk/>
            <pc:sldMk cId="1758179504" sldId="273"/>
            <ac:spMk id="20" creationId="{DD8EE65A-0506-584B-768D-684CD6C92803}"/>
          </ac:spMkLst>
        </pc:spChg>
        <pc:spChg chg="mod">
          <ac:chgData name="建森 宋" userId="3bf3a19bdc28bdbf" providerId="LiveId" clId="{05F9E0E9-9FDC-4BAA-966E-0373BEFB053D}" dt="2025-08-28T08:37:53.989" v="1093" actId="1076"/>
          <ac:spMkLst>
            <pc:docMk/>
            <pc:sldMk cId="1758179504" sldId="273"/>
            <ac:spMk id="21" creationId="{2B328BFD-C4CE-EA38-43C3-6BE5B687DD92}"/>
          </ac:spMkLst>
        </pc:spChg>
        <pc:spChg chg="mod">
          <ac:chgData name="建森 宋" userId="3bf3a19bdc28bdbf" providerId="LiveId" clId="{05F9E0E9-9FDC-4BAA-966E-0373BEFB053D}" dt="2025-08-28T08:34:38.173" v="1024"/>
          <ac:spMkLst>
            <pc:docMk/>
            <pc:sldMk cId="1758179504" sldId="273"/>
            <ac:spMk id="22" creationId="{BE4F547D-4573-2A74-FB65-93DB7DEF72CB}"/>
          </ac:spMkLst>
        </pc:spChg>
        <pc:spChg chg="mod">
          <ac:chgData name="建森 宋" userId="3bf3a19bdc28bdbf" providerId="LiveId" clId="{05F9E0E9-9FDC-4BAA-966E-0373BEFB053D}" dt="2025-08-28T08:34:38.173" v="1024"/>
          <ac:spMkLst>
            <pc:docMk/>
            <pc:sldMk cId="1758179504" sldId="273"/>
            <ac:spMk id="23" creationId="{6DF86118-4AAF-F6D6-19CF-102ECF29FD46}"/>
          </ac:spMkLst>
        </pc:spChg>
        <pc:spChg chg="mod">
          <ac:chgData name="建森 宋" userId="3bf3a19bdc28bdbf" providerId="LiveId" clId="{05F9E0E9-9FDC-4BAA-966E-0373BEFB053D}" dt="2025-08-28T08:37:53.989" v="1093" actId="1076"/>
          <ac:spMkLst>
            <pc:docMk/>
            <pc:sldMk cId="1758179504" sldId="273"/>
            <ac:spMk id="25" creationId="{F3856E9D-1EF2-F962-226F-A6523334EC2A}"/>
          </ac:spMkLst>
        </pc:spChg>
        <pc:spChg chg="add mod">
          <ac:chgData name="建森 宋" userId="3bf3a19bdc28bdbf" providerId="LiveId" clId="{05F9E0E9-9FDC-4BAA-966E-0373BEFB053D}" dt="2025-08-28T08:37:53.989" v="1093" actId="1076"/>
          <ac:spMkLst>
            <pc:docMk/>
            <pc:sldMk cId="1758179504" sldId="273"/>
            <ac:spMk id="27" creationId="{31A2622B-1540-5A0C-4C3F-793AB64721E5}"/>
          </ac:spMkLst>
        </pc:spChg>
        <pc:spChg chg="add mod">
          <ac:chgData name="建森 宋" userId="3bf3a19bdc28bdbf" providerId="LiveId" clId="{05F9E0E9-9FDC-4BAA-966E-0373BEFB053D}" dt="2025-08-28T08:37:53.989" v="1093" actId="1076"/>
          <ac:spMkLst>
            <pc:docMk/>
            <pc:sldMk cId="1758179504" sldId="273"/>
            <ac:spMk id="36" creationId="{A54ED0AB-DA7E-4B55-5E85-CB89BA358D7F}"/>
          </ac:spMkLst>
        </pc:spChg>
        <pc:spChg chg="mod">
          <ac:chgData name="建森 宋" userId="3bf3a19bdc28bdbf" providerId="LiveId" clId="{05F9E0E9-9FDC-4BAA-966E-0373BEFB053D}" dt="2025-08-28T08:37:53.989" v="1093" actId="1076"/>
          <ac:spMkLst>
            <pc:docMk/>
            <pc:sldMk cId="1758179504" sldId="273"/>
            <ac:spMk id="102" creationId="{A27214B4-16DD-5947-36B6-D7C7AC6F1A09}"/>
          </ac:spMkLst>
        </pc:spChg>
        <pc:spChg chg="mod">
          <ac:chgData name="建森 宋" userId="3bf3a19bdc28bdbf" providerId="LiveId" clId="{05F9E0E9-9FDC-4BAA-966E-0373BEFB053D}" dt="2025-08-28T08:37:53.989" v="1093" actId="1076"/>
          <ac:spMkLst>
            <pc:docMk/>
            <pc:sldMk cId="1758179504" sldId="273"/>
            <ac:spMk id="103" creationId="{DAF0BC33-6F0E-E07E-5983-091802CBA158}"/>
          </ac:spMkLst>
        </pc:spChg>
        <pc:spChg chg="mod">
          <ac:chgData name="建森 宋" userId="3bf3a19bdc28bdbf" providerId="LiveId" clId="{05F9E0E9-9FDC-4BAA-966E-0373BEFB053D}" dt="2025-08-28T08:37:53.989" v="1093" actId="1076"/>
          <ac:spMkLst>
            <pc:docMk/>
            <pc:sldMk cId="1758179504" sldId="273"/>
            <ac:spMk id="107" creationId="{B0C2871A-EE17-D35F-5696-DF4DC678E9AE}"/>
          </ac:spMkLst>
        </pc:spChg>
        <pc:grpChg chg="mod">
          <ac:chgData name="建森 宋" userId="3bf3a19bdc28bdbf" providerId="LiveId" clId="{05F9E0E9-9FDC-4BAA-966E-0373BEFB053D}" dt="2025-08-28T08:37:53.989" v="1093" actId="1076"/>
          <ac:grpSpMkLst>
            <pc:docMk/>
            <pc:sldMk cId="1758179504" sldId="273"/>
            <ac:grpSpMk id="5" creationId="{255A8F53-82DB-E6E5-1DFD-7E3117A7646C}"/>
          </ac:grpSpMkLst>
        </pc:grpChg>
        <pc:grpChg chg="mod">
          <ac:chgData name="建森 宋" userId="3bf3a19bdc28bdbf" providerId="LiveId" clId="{05F9E0E9-9FDC-4BAA-966E-0373BEFB053D}" dt="2025-08-28T08:37:53.989" v="1093" actId="1076"/>
          <ac:grpSpMkLst>
            <pc:docMk/>
            <pc:sldMk cId="1758179504" sldId="273"/>
            <ac:grpSpMk id="8" creationId="{1898F37A-84BB-6934-5709-6BA0727F3783}"/>
          </ac:grpSpMkLst>
        </pc:grpChg>
        <pc:grpChg chg="add mod">
          <ac:chgData name="建森 宋" userId="3bf3a19bdc28bdbf" providerId="LiveId" clId="{05F9E0E9-9FDC-4BAA-966E-0373BEFB053D}" dt="2025-08-28T08:34:48.654" v="1026" actId="553"/>
          <ac:grpSpMkLst>
            <pc:docMk/>
            <pc:sldMk cId="1758179504" sldId="273"/>
            <ac:grpSpMk id="12" creationId="{58091A07-8E2A-5D09-D661-917E7D8F56E0}"/>
          </ac:grpSpMkLst>
        </pc:grpChg>
        <pc:grpChg chg="add mod">
          <ac:chgData name="建森 宋" userId="3bf3a19bdc28bdbf" providerId="LiveId" clId="{05F9E0E9-9FDC-4BAA-966E-0373BEFB053D}" dt="2025-08-28T08:34:48.654" v="1026" actId="553"/>
          <ac:grpSpMkLst>
            <pc:docMk/>
            <pc:sldMk cId="1758179504" sldId="273"/>
            <ac:grpSpMk id="16" creationId="{CB55708A-8845-9B31-6878-9AA53EF42413}"/>
          </ac:grpSpMkLst>
        </pc:grpChg>
        <pc:cxnChg chg="add mod">
          <ac:chgData name="建森 宋" userId="3bf3a19bdc28bdbf" providerId="LiveId" clId="{05F9E0E9-9FDC-4BAA-966E-0373BEFB053D}" dt="2025-08-28T08:36:01.741" v="1030" actId="14100"/>
          <ac:cxnSpMkLst>
            <pc:docMk/>
            <pc:sldMk cId="1758179504" sldId="273"/>
            <ac:cxnSpMk id="24" creationId="{46182924-186E-7226-7F00-D4C3A816155C}"/>
          </ac:cxnSpMkLst>
        </pc:cxnChg>
        <pc:cxnChg chg="add mod">
          <ac:chgData name="建森 宋" userId="3bf3a19bdc28bdbf" providerId="LiveId" clId="{05F9E0E9-9FDC-4BAA-966E-0373BEFB053D}" dt="2025-08-28T08:36:42.750" v="1042" actId="14100"/>
          <ac:cxnSpMkLst>
            <pc:docMk/>
            <pc:sldMk cId="1758179504" sldId="273"/>
            <ac:cxnSpMk id="35" creationId="{CB8A70E0-81F2-99A2-B16F-6A344045F053}"/>
          </ac:cxnSpMkLst>
        </pc:cxnChg>
      </pc:sldChg>
      <pc:sldChg chg="modSp mod">
        <pc:chgData name="建森 宋" userId="3bf3a19bdc28bdbf" providerId="LiveId" clId="{05F9E0E9-9FDC-4BAA-966E-0373BEFB053D}" dt="2025-08-28T09:30:59.799" v="1686" actId="14826"/>
        <pc:sldMkLst>
          <pc:docMk/>
          <pc:sldMk cId="717182267" sldId="274"/>
        </pc:sldMkLst>
        <pc:picChg chg="mod">
          <ac:chgData name="建森 宋" userId="3bf3a19bdc28bdbf" providerId="LiveId" clId="{05F9E0E9-9FDC-4BAA-966E-0373BEFB053D}" dt="2025-08-28T09:30:59.799" v="1686" actId="14826"/>
          <ac:picMkLst>
            <pc:docMk/>
            <pc:sldMk cId="717182267" sldId="274"/>
            <ac:picMk id="6" creationId="{9C7B0F28-6EEB-BEBA-FBC5-7D581D18837D}"/>
          </ac:picMkLst>
        </pc:picChg>
        <pc:picChg chg="mod">
          <ac:chgData name="建森 宋" userId="3bf3a19bdc28bdbf" providerId="LiveId" clId="{05F9E0E9-9FDC-4BAA-966E-0373BEFB053D}" dt="2025-08-28T09:30:45.836" v="1685" actId="14826"/>
          <ac:picMkLst>
            <pc:docMk/>
            <pc:sldMk cId="717182267" sldId="274"/>
            <ac:picMk id="7" creationId="{67FC18C3-5E40-A551-E57A-1B74B20A27FD}"/>
          </ac:picMkLst>
        </pc:picChg>
        <pc:picChg chg="mod">
          <ac:chgData name="建森 宋" userId="3bf3a19bdc28bdbf" providerId="LiveId" clId="{05F9E0E9-9FDC-4BAA-966E-0373BEFB053D}" dt="2025-08-28T09:30:33.154" v="1684" actId="14826"/>
          <ac:picMkLst>
            <pc:docMk/>
            <pc:sldMk cId="717182267" sldId="274"/>
            <ac:picMk id="8" creationId="{31D1CDED-E8A9-4CB9-7E8C-DE26118955D6}"/>
          </ac:picMkLst>
        </pc:picChg>
      </pc:sldChg>
      <pc:sldChg chg="addSp delSp modSp mod modAnim">
        <pc:chgData name="建森 宋" userId="3bf3a19bdc28bdbf" providerId="LiveId" clId="{05F9E0E9-9FDC-4BAA-966E-0373BEFB053D}" dt="2025-08-28T09:45:21.298" v="1713" actId="1076"/>
        <pc:sldMkLst>
          <pc:docMk/>
          <pc:sldMk cId="3708914723" sldId="279"/>
        </pc:sldMkLst>
        <pc:spChg chg="mod">
          <ac:chgData name="建森 宋" userId="3bf3a19bdc28bdbf" providerId="LiveId" clId="{05F9E0E9-9FDC-4BAA-966E-0373BEFB053D}" dt="2025-08-28T09:44:49.754" v="1703"/>
          <ac:spMkLst>
            <pc:docMk/>
            <pc:sldMk cId="3708914723" sldId="279"/>
            <ac:spMk id="6" creationId="{305051CA-A226-FD64-8257-775ED8EBDDAE}"/>
          </ac:spMkLst>
        </pc:spChg>
        <pc:spChg chg="mod">
          <ac:chgData name="建森 宋" userId="3bf3a19bdc28bdbf" providerId="LiveId" clId="{05F9E0E9-9FDC-4BAA-966E-0373BEFB053D}" dt="2025-08-28T09:44:49.754" v="1703"/>
          <ac:spMkLst>
            <pc:docMk/>
            <pc:sldMk cId="3708914723" sldId="279"/>
            <ac:spMk id="13" creationId="{30DF1C89-EF9C-0862-2FC9-E82580162D3A}"/>
          </ac:spMkLst>
        </pc:spChg>
        <pc:spChg chg="mod">
          <ac:chgData name="建森 宋" userId="3bf3a19bdc28bdbf" providerId="LiveId" clId="{05F9E0E9-9FDC-4BAA-966E-0373BEFB053D}" dt="2025-08-28T09:44:49.754" v="1703"/>
          <ac:spMkLst>
            <pc:docMk/>
            <pc:sldMk cId="3708914723" sldId="279"/>
            <ac:spMk id="21" creationId="{26722BA1-BD2A-EA29-94E5-EDB71E0CE7D9}"/>
          </ac:spMkLst>
        </pc:spChg>
        <pc:spChg chg="mod">
          <ac:chgData name="建森 宋" userId="3bf3a19bdc28bdbf" providerId="LiveId" clId="{05F9E0E9-9FDC-4BAA-966E-0373BEFB053D}" dt="2025-08-28T09:44:49.754" v="1703"/>
          <ac:spMkLst>
            <pc:docMk/>
            <pc:sldMk cId="3708914723" sldId="279"/>
            <ac:spMk id="22" creationId="{776C5427-BD6E-B442-79EC-16F49CC44064}"/>
          </ac:spMkLst>
        </pc:spChg>
        <pc:spChg chg="mod">
          <ac:chgData name="建森 宋" userId="3bf3a19bdc28bdbf" providerId="LiveId" clId="{05F9E0E9-9FDC-4BAA-966E-0373BEFB053D}" dt="2025-08-28T09:45:12.293" v="1712"/>
          <ac:spMkLst>
            <pc:docMk/>
            <pc:sldMk cId="3708914723" sldId="279"/>
            <ac:spMk id="24" creationId="{3768CFC1-ACED-7805-0CEB-7876647B0877}"/>
          </ac:spMkLst>
        </pc:spChg>
        <pc:spChg chg="mod">
          <ac:chgData name="建森 宋" userId="3bf3a19bdc28bdbf" providerId="LiveId" clId="{05F9E0E9-9FDC-4BAA-966E-0373BEFB053D}" dt="2025-08-28T09:45:12.293" v="1712"/>
          <ac:spMkLst>
            <pc:docMk/>
            <pc:sldMk cId="3708914723" sldId="279"/>
            <ac:spMk id="25" creationId="{07B02FBD-C774-16C1-B1AF-F9463B02FC46}"/>
          </ac:spMkLst>
        </pc:spChg>
        <pc:spChg chg="mod">
          <ac:chgData name="建森 宋" userId="3bf3a19bdc28bdbf" providerId="LiveId" clId="{05F9E0E9-9FDC-4BAA-966E-0373BEFB053D}" dt="2025-08-28T09:45:12.293" v="1712"/>
          <ac:spMkLst>
            <pc:docMk/>
            <pc:sldMk cId="3708914723" sldId="279"/>
            <ac:spMk id="27" creationId="{0DB0E22C-EC68-86E4-B4C8-7B8C1E455F60}"/>
          </ac:spMkLst>
        </pc:spChg>
        <pc:spChg chg="mod">
          <ac:chgData name="建森 宋" userId="3bf3a19bdc28bdbf" providerId="LiveId" clId="{05F9E0E9-9FDC-4BAA-966E-0373BEFB053D}" dt="2025-08-28T09:45:12.293" v="1712"/>
          <ac:spMkLst>
            <pc:docMk/>
            <pc:sldMk cId="3708914723" sldId="279"/>
            <ac:spMk id="28" creationId="{980B0023-528C-5D66-25BD-FE057DB7B18B}"/>
          </ac:spMkLst>
        </pc:spChg>
        <pc:spChg chg="mod">
          <ac:chgData name="建森 宋" userId="3bf3a19bdc28bdbf" providerId="LiveId" clId="{05F9E0E9-9FDC-4BAA-966E-0373BEFB053D}" dt="2025-08-28T09:14:27.181" v="1452" actId="1582"/>
          <ac:spMkLst>
            <pc:docMk/>
            <pc:sldMk cId="3708914723" sldId="279"/>
            <ac:spMk id="74" creationId="{C7DED8A0-8880-901D-8967-0D6B7EE0999B}"/>
          </ac:spMkLst>
        </pc:spChg>
        <pc:spChg chg="mod">
          <ac:chgData name="建森 宋" userId="3bf3a19bdc28bdbf" providerId="LiveId" clId="{05F9E0E9-9FDC-4BAA-966E-0373BEFB053D}" dt="2025-08-28T09:14:27.181" v="1452" actId="1582"/>
          <ac:spMkLst>
            <pc:docMk/>
            <pc:sldMk cId="3708914723" sldId="279"/>
            <ac:spMk id="75" creationId="{D1CD6364-EC9B-4573-95E2-E0C82FBB6C9A}"/>
          </ac:spMkLst>
        </pc:spChg>
        <pc:spChg chg="mod">
          <ac:chgData name="建森 宋" userId="3bf3a19bdc28bdbf" providerId="LiveId" clId="{05F9E0E9-9FDC-4BAA-966E-0373BEFB053D}" dt="2025-08-28T09:14:36.228" v="1453" actId="1582"/>
          <ac:spMkLst>
            <pc:docMk/>
            <pc:sldMk cId="3708914723" sldId="279"/>
            <ac:spMk id="104" creationId="{E27E2D5B-B0EC-A849-4099-E5ACB39A5B7C}"/>
          </ac:spMkLst>
        </pc:spChg>
        <pc:spChg chg="mod">
          <ac:chgData name="建森 宋" userId="3bf3a19bdc28bdbf" providerId="LiveId" clId="{05F9E0E9-9FDC-4BAA-966E-0373BEFB053D}" dt="2025-08-28T09:14:36.228" v="1453" actId="1582"/>
          <ac:spMkLst>
            <pc:docMk/>
            <pc:sldMk cId="3708914723" sldId="279"/>
            <ac:spMk id="105" creationId="{05D27586-61CE-174E-5668-EDB852A198D5}"/>
          </ac:spMkLst>
        </pc:spChg>
        <pc:grpChg chg="add mod">
          <ac:chgData name="建森 宋" userId="3bf3a19bdc28bdbf" providerId="LiveId" clId="{05F9E0E9-9FDC-4BAA-966E-0373BEFB053D}" dt="2025-08-28T09:45:03.502" v="1710" actId="1076"/>
          <ac:grpSpMkLst>
            <pc:docMk/>
            <pc:sldMk cId="3708914723" sldId="279"/>
            <ac:grpSpMk id="5" creationId="{93B01654-C2F4-648E-6B40-D25D257EA4D3}"/>
          </ac:grpSpMkLst>
        </pc:grpChg>
        <pc:grpChg chg="add mod">
          <ac:chgData name="建森 宋" userId="3bf3a19bdc28bdbf" providerId="LiveId" clId="{05F9E0E9-9FDC-4BAA-966E-0373BEFB053D}" dt="2025-08-28T09:45:08.505" v="1711" actId="1076"/>
          <ac:grpSpMkLst>
            <pc:docMk/>
            <pc:sldMk cId="3708914723" sldId="279"/>
            <ac:grpSpMk id="19" creationId="{5473B4C8-54D9-8815-E434-1BC2A618C4BB}"/>
          </ac:grpSpMkLst>
        </pc:grpChg>
        <pc:grpChg chg="add mod">
          <ac:chgData name="建森 宋" userId="3bf3a19bdc28bdbf" providerId="LiveId" clId="{05F9E0E9-9FDC-4BAA-966E-0373BEFB053D}" dt="2025-08-28T09:45:21.298" v="1713" actId="1076"/>
          <ac:grpSpMkLst>
            <pc:docMk/>
            <pc:sldMk cId="3708914723" sldId="279"/>
            <ac:grpSpMk id="23" creationId="{86A3B4B6-6A6B-0498-8A2D-4119AC3EDC41}"/>
          </ac:grpSpMkLst>
        </pc:grpChg>
        <pc:grpChg chg="add mod">
          <ac:chgData name="建森 宋" userId="3bf3a19bdc28bdbf" providerId="LiveId" clId="{05F9E0E9-9FDC-4BAA-966E-0373BEFB053D}" dt="2025-08-28T09:45:21.298" v="1713" actId="1076"/>
          <ac:grpSpMkLst>
            <pc:docMk/>
            <pc:sldMk cId="3708914723" sldId="279"/>
            <ac:grpSpMk id="26" creationId="{EE093164-C6CE-E858-DDAC-9050FA1A0D8C}"/>
          </ac:grpSpMkLst>
        </pc:grpChg>
        <pc:cxnChg chg="mod">
          <ac:chgData name="建森 宋" userId="3bf3a19bdc28bdbf" providerId="LiveId" clId="{05F9E0E9-9FDC-4BAA-966E-0373BEFB053D}" dt="2025-08-28T09:14:27.181" v="1452" actId="1582"/>
          <ac:cxnSpMkLst>
            <pc:docMk/>
            <pc:sldMk cId="3708914723" sldId="279"/>
            <ac:cxnSpMk id="40" creationId="{256602E9-0D62-C06E-7D38-AC67466AE117}"/>
          </ac:cxnSpMkLst>
        </pc:cxnChg>
        <pc:cxnChg chg="mod">
          <ac:chgData name="建森 宋" userId="3bf3a19bdc28bdbf" providerId="LiveId" clId="{05F9E0E9-9FDC-4BAA-966E-0373BEFB053D}" dt="2025-08-28T09:14:27.181" v="1452" actId="1582"/>
          <ac:cxnSpMkLst>
            <pc:docMk/>
            <pc:sldMk cId="3708914723" sldId="279"/>
            <ac:cxnSpMk id="49" creationId="{43A32A2A-FA8C-879A-0DD8-999CF54FC8F3}"/>
          </ac:cxnSpMkLst>
        </pc:cxnChg>
        <pc:cxnChg chg="mod">
          <ac:chgData name="建森 宋" userId="3bf3a19bdc28bdbf" providerId="LiveId" clId="{05F9E0E9-9FDC-4BAA-966E-0373BEFB053D}" dt="2025-08-28T09:14:27.181" v="1452" actId="1582"/>
          <ac:cxnSpMkLst>
            <pc:docMk/>
            <pc:sldMk cId="3708914723" sldId="279"/>
            <ac:cxnSpMk id="77" creationId="{B92B442E-513D-184C-6BD7-F545EACD3AF1}"/>
          </ac:cxnSpMkLst>
        </pc:cxnChg>
        <pc:cxnChg chg="mod">
          <ac:chgData name="建森 宋" userId="3bf3a19bdc28bdbf" providerId="LiveId" clId="{05F9E0E9-9FDC-4BAA-966E-0373BEFB053D}" dt="2025-08-28T09:14:36.228" v="1453" actId="1582"/>
          <ac:cxnSpMkLst>
            <pc:docMk/>
            <pc:sldMk cId="3708914723" sldId="279"/>
            <ac:cxnSpMk id="84" creationId="{0EA4D718-58A4-BF35-27CE-53F0956D08EA}"/>
          </ac:cxnSpMkLst>
        </pc:cxnChg>
        <pc:cxnChg chg="mod">
          <ac:chgData name="建森 宋" userId="3bf3a19bdc28bdbf" providerId="LiveId" clId="{05F9E0E9-9FDC-4BAA-966E-0373BEFB053D}" dt="2025-08-28T09:14:36.228" v="1453" actId="1582"/>
          <ac:cxnSpMkLst>
            <pc:docMk/>
            <pc:sldMk cId="3708914723" sldId="279"/>
            <ac:cxnSpMk id="91" creationId="{5B36E0FE-D6D3-9DBE-1C6C-4969113AB0F3}"/>
          </ac:cxnSpMkLst>
        </pc:cxnChg>
        <pc:cxnChg chg="mod">
          <ac:chgData name="建森 宋" userId="3bf3a19bdc28bdbf" providerId="LiveId" clId="{05F9E0E9-9FDC-4BAA-966E-0373BEFB053D}" dt="2025-08-28T09:14:36.228" v="1453" actId="1582"/>
          <ac:cxnSpMkLst>
            <pc:docMk/>
            <pc:sldMk cId="3708914723" sldId="279"/>
            <ac:cxnSpMk id="92" creationId="{43B3F27E-62C2-E6C9-D2A8-2206848C881D}"/>
          </ac:cxnSpMkLst>
        </pc:cxnChg>
        <pc:cxnChg chg="mod">
          <ac:chgData name="建森 宋" userId="3bf3a19bdc28bdbf" providerId="LiveId" clId="{05F9E0E9-9FDC-4BAA-966E-0373BEFB053D}" dt="2025-08-28T09:14:36.228" v="1453" actId="1582"/>
          <ac:cxnSpMkLst>
            <pc:docMk/>
            <pc:sldMk cId="3708914723" sldId="279"/>
            <ac:cxnSpMk id="106" creationId="{C673FF14-B634-9ACA-636B-E685F45854D7}"/>
          </ac:cxnSpMkLst>
        </pc:cxnChg>
      </pc:sldChg>
      <pc:sldChg chg="addSp delSp modSp mod">
        <pc:chgData name="建森 宋" userId="3bf3a19bdc28bdbf" providerId="LiveId" clId="{05F9E0E9-9FDC-4BAA-966E-0373BEFB053D}" dt="2025-08-28T09:04:59.972" v="1365" actId="20577"/>
        <pc:sldMkLst>
          <pc:docMk/>
          <pc:sldMk cId="2679540431" sldId="280"/>
        </pc:sldMkLst>
        <pc:spChg chg="mod">
          <ac:chgData name="建森 宋" userId="3bf3a19bdc28bdbf" providerId="LiveId" clId="{05F9E0E9-9FDC-4BAA-966E-0373BEFB053D}" dt="2025-08-28T09:04:37.468" v="1356" actId="12789"/>
          <ac:spMkLst>
            <pc:docMk/>
            <pc:sldMk cId="2679540431" sldId="280"/>
            <ac:spMk id="33" creationId="{F9AE344B-910C-804D-6960-12A13979CC3E}"/>
          </ac:spMkLst>
        </pc:spChg>
        <pc:picChg chg="mod ord">
          <ac:chgData name="建森 宋" userId="3bf3a19bdc28bdbf" providerId="LiveId" clId="{05F9E0E9-9FDC-4BAA-966E-0373BEFB053D}" dt="2025-08-28T09:04:42.953" v="1358" actId="166"/>
          <ac:picMkLst>
            <pc:docMk/>
            <pc:sldMk cId="2679540431" sldId="280"/>
            <ac:picMk id="56" creationId="{6939BE92-7ECD-C862-F6AB-7E88D307E322}"/>
          </ac:picMkLst>
        </pc:picChg>
      </pc:sldChg>
      <pc:sldChg chg="addSp delSp modSp mod modNotesTx">
        <pc:chgData name="建森 宋" userId="3bf3a19bdc28bdbf" providerId="LiveId" clId="{05F9E0E9-9FDC-4BAA-966E-0373BEFB053D}" dt="2025-08-28T07:55:18.098" v="162" actId="1076"/>
        <pc:sldMkLst>
          <pc:docMk/>
          <pc:sldMk cId="2984274968" sldId="287"/>
        </pc:sldMkLst>
        <pc:spChg chg="add mod">
          <ac:chgData name="建森 宋" userId="3bf3a19bdc28bdbf" providerId="LiveId" clId="{05F9E0E9-9FDC-4BAA-966E-0373BEFB053D}" dt="2025-08-28T07:55:18.098" v="162" actId="1076"/>
          <ac:spMkLst>
            <pc:docMk/>
            <pc:sldMk cId="2984274968" sldId="287"/>
            <ac:spMk id="6" creationId="{69DDE59C-3694-A38D-76E6-5B5480303C1D}"/>
          </ac:spMkLst>
        </pc:spChg>
        <pc:spChg chg="add mod">
          <ac:chgData name="建森 宋" userId="3bf3a19bdc28bdbf" providerId="LiveId" clId="{05F9E0E9-9FDC-4BAA-966E-0373BEFB053D}" dt="2025-08-28T07:55:18.098" v="162" actId="1076"/>
          <ac:spMkLst>
            <pc:docMk/>
            <pc:sldMk cId="2984274968" sldId="287"/>
            <ac:spMk id="7" creationId="{E8AC52DD-20EA-3502-697A-F820B2E6E2E4}"/>
          </ac:spMkLst>
        </pc:spChg>
        <pc:spChg chg="mod">
          <ac:chgData name="建森 宋" userId="3bf3a19bdc28bdbf" providerId="LiveId" clId="{05F9E0E9-9FDC-4BAA-966E-0373BEFB053D}" dt="2025-08-28T07:55:18.098" v="162" actId="1076"/>
          <ac:spMkLst>
            <pc:docMk/>
            <pc:sldMk cId="2984274968" sldId="287"/>
            <ac:spMk id="13" creationId="{E7C3C9C2-CBC4-ED19-4392-6ECBEF429B49}"/>
          </ac:spMkLst>
        </pc:spChg>
      </pc:sldChg>
      <pc:sldChg chg="addSp delSp modSp mod modNotesTx">
        <pc:chgData name="建森 宋" userId="3bf3a19bdc28bdbf" providerId="LiveId" clId="{05F9E0E9-9FDC-4BAA-966E-0373BEFB053D}" dt="2025-08-28T08:06:31.986" v="375" actId="14100"/>
        <pc:sldMkLst>
          <pc:docMk/>
          <pc:sldMk cId="3072516231" sldId="288"/>
        </pc:sldMkLst>
        <pc:spChg chg="add mod">
          <ac:chgData name="建森 宋" userId="3bf3a19bdc28bdbf" providerId="LiveId" clId="{05F9E0E9-9FDC-4BAA-966E-0373BEFB053D}" dt="2025-08-28T08:06:31.986" v="375" actId="14100"/>
          <ac:spMkLst>
            <pc:docMk/>
            <pc:sldMk cId="3072516231" sldId="288"/>
            <ac:spMk id="5" creationId="{86AA6DB6-AE11-29A3-F33D-737897313BB1}"/>
          </ac:spMkLst>
        </pc:spChg>
        <pc:spChg chg="add mod">
          <ac:chgData name="建森 宋" userId="3bf3a19bdc28bdbf" providerId="LiveId" clId="{05F9E0E9-9FDC-4BAA-966E-0373BEFB053D}" dt="2025-08-28T08:06:23.373" v="364" actId="14100"/>
          <ac:spMkLst>
            <pc:docMk/>
            <pc:sldMk cId="3072516231" sldId="288"/>
            <ac:spMk id="6" creationId="{A36A3D67-8436-2AB2-EA1E-30DD23F69551}"/>
          </ac:spMkLst>
        </pc:spChg>
        <pc:spChg chg="mod">
          <ac:chgData name="建森 宋" userId="3bf3a19bdc28bdbf" providerId="LiveId" clId="{05F9E0E9-9FDC-4BAA-966E-0373BEFB053D}" dt="2025-08-28T08:05:59.648" v="340" actId="12789"/>
          <ac:spMkLst>
            <pc:docMk/>
            <pc:sldMk cId="3072516231" sldId="288"/>
            <ac:spMk id="11" creationId="{80ADEEBD-92CC-C55F-E6F3-91CFF0478697}"/>
          </ac:spMkLst>
        </pc:spChg>
        <pc:spChg chg="mod">
          <ac:chgData name="建森 宋" userId="3bf3a19bdc28bdbf" providerId="LiveId" clId="{05F9E0E9-9FDC-4BAA-966E-0373BEFB053D}" dt="2025-08-28T08:06:04.364" v="342" actId="1076"/>
          <ac:spMkLst>
            <pc:docMk/>
            <pc:sldMk cId="3072516231" sldId="288"/>
            <ac:spMk id="13" creationId="{F5AAEFFB-DE80-905B-D6CC-FC8DD33AA7CB}"/>
          </ac:spMkLst>
        </pc:spChg>
        <pc:picChg chg="mod">
          <ac:chgData name="建森 宋" userId="3bf3a19bdc28bdbf" providerId="LiveId" clId="{05F9E0E9-9FDC-4BAA-966E-0373BEFB053D}" dt="2025-08-28T08:05:59.648" v="340" actId="12789"/>
          <ac:picMkLst>
            <pc:docMk/>
            <pc:sldMk cId="3072516231" sldId="288"/>
            <ac:picMk id="9" creationId="{6FDFE36E-A5BF-4BA7-AA53-5EAB01925EED}"/>
          </ac:picMkLst>
        </pc:picChg>
      </pc:sldChg>
      <pc:sldChg chg="addSp delSp modSp mod delAnim modAnim modNotesTx">
        <pc:chgData name="建森 宋" userId="3bf3a19bdc28bdbf" providerId="LiveId" clId="{05F9E0E9-9FDC-4BAA-966E-0373BEFB053D}" dt="2025-08-28T13:20:49.780" v="1747" actId="20577"/>
        <pc:sldMkLst>
          <pc:docMk/>
          <pc:sldMk cId="3898785212" sldId="290"/>
        </pc:sldMkLst>
        <pc:spChg chg="mod">
          <ac:chgData name="建森 宋" userId="3bf3a19bdc28bdbf" providerId="LiveId" clId="{05F9E0E9-9FDC-4BAA-966E-0373BEFB053D}" dt="2025-08-28T13:20:49.780" v="1747" actId="20577"/>
          <ac:spMkLst>
            <pc:docMk/>
            <pc:sldMk cId="3898785212" sldId="290"/>
            <ac:spMk id="5" creationId="{406D22F5-D3D0-CD94-1849-956C018B05B6}"/>
          </ac:spMkLst>
        </pc:spChg>
        <pc:spChg chg="mod">
          <ac:chgData name="建森 宋" userId="3bf3a19bdc28bdbf" providerId="LiveId" clId="{05F9E0E9-9FDC-4BAA-966E-0373BEFB053D}" dt="2025-08-28T08:14:42.183" v="559" actId="1038"/>
          <ac:spMkLst>
            <pc:docMk/>
            <pc:sldMk cId="3898785212" sldId="290"/>
            <ac:spMk id="6" creationId="{FE54CD2A-26F8-C97A-2BD6-312EE1D9AA24}"/>
          </ac:spMkLst>
        </pc:spChg>
        <pc:spChg chg="mod topLvl">
          <ac:chgData name="建森 宋" userId="3bf3a19bdc28bdbf" providerId="LiveId" clId="{05F9E0E9-9FDC-4BAA-966E-0373BEFB053D}" dt="2025-08-28T08:13:13.567" v="504" actId="164"/>
          <ac:spMkLst>
            <pc:docMk/>
            <pc:sldMk cId="3898785212" sldId="290"/>
            <ac:spMk id="8" creationId="{7F2AABAE-7E96-876D-C4AA-874520F8047B}"/>
          </ac:spMkLst>
        </pc:spChg>
        <pc:spChg chg="mod topLvl">
          <ac:chgData name="建森 宋" userId="3bf3a19bdc28bdbf" providerId="LiveId" clId="{05F9E0E9-9FDC-4BAA-966E-0373BEFB053D}" dt="2025-08-28T08:13:13.567" v="504" actId="164"/>
          <ac:spMkLst>
            <pc:docMk/>
            <pc:sldMk cId="3898785212" sldId="290"/>
            <ac:spMk id="10" creationId="{F5E62776-D48C-287C-5024-4A03F9CA8D65}"/>
          </ac:spMkLst>
        </pc:spChg>
        <pc:spChg chg="mod topLvl">
          <ac:chgData name="建森 宋" userId="3bf3a19bdc28bdbf" providerId="LiveId" clId="{05F9E0E9-9FDC-4BAA-966E-0373BEFB053D}" dt="2025-08-28T08:13:13.567" v="504" actId="164"/>
          <ac:spMkLst>
            <pc:docMk/>
            <pc:sldMk cId="3898785212" sldId="290"/>
            <ac:spMk id="12" creationId="{0B56DB4D-2744-1C03-3015-68230F61A546}"/>
          </ac:spMkLst>
        </pc:spChg>
        <pc:spChg chg="add mod">
          <ac:chgData name="建森 宋" userId="3bf3a19bdc28bdbf" providerId="LiveId" clId="{05F9E0E9-9FDC-4BAA-966E-0373BEFB053D}" dt="2025-08-28T08:14:42.183" v="559" actId="1038"/>
          <ac:spMkLst>
            <pc:docMk/>
            <pc:sldMk cId="3898785212" sldId="290"/>
            <ac:spMk id="16" creationId="{AF3E2FE8-65D1-9F67-3C6F-E2C869B178AD}"/>
          </ac:spMkLst>
        </pc:spChg>
        <pc:spChg chg="add mod">
          <ac:chgData name="建森 宋" userId="3bf3a19bdc28bdbf" providerId="LiveId" clId="{05F9E0E9-9FDC-4BAA-966E-0373BEFB053D}" dt="2025-08-28T08:14:42.183" v="559" actId="1038"/>
          <ac:spMkLst>
            <pc:docMk/>
            <pc:sldMk cId="3898785212" sldId="290"/>
            <ac:spMk id="19" creationId="{887F672B-4F12-15E4-DF4A-CA629F3385E1}"/>
          </ac:spMkLst>
        </pc:spChg>
        <pc:spChg chg="mod">
          <ac:chgData name="建森 宋" userId="3bf3a19bdc28bdbf" providerId="LiveId" clId="{05F9E0E9-9FDC-4BAA-966E-0373BEFB053D}" dt="2025-08-28T08:14:18.592" v="533"/>
          <ac:spMkLst>
            <pc:docMk/>
            <pc:sldMk cId="3898785212" sldId="290"/>
            <ac:spMk id="22" creationId="{C2008238-0756-5CB2-2061-B7A6C9378CA1}"/>
          </ac:spMkLst>
        </pc:spChg>
        <pc:spChg chg="mod">
          <ac:chgData name="建森 宋" userId="3bf3a19bdc28bdbf" providerId="LiveId" clId="{05F9E0E9-9FDC-4BAA-966E-0373BEFB053D}" dt="2025-08-28T08:14:27.282" v="535" actId="20577"/>
          <ac:spMkLst>
            <pc:docMk/>
            <pc:sldMk cId="3898785212" sldId="290"/>
            <ac:spMk id="23" creationId="{DC6EA552-C39A-4D93-D387-973113AA34BD}"/>
          </ac:spMkLst>
        </pc:spChg>
        <pc:spChg chg="mod">
          <ac:chgData name="建森 宋" userId="3bf3a19bdc28bdbf" providerId="LiveId" clId="{05F9E0E9-9FDC-4BAA-966E-0373BEFB053D}" dt="2025-08-28T08:14:18.592" v="533"/>
          <ac:spMkLst>
            <pc:docMk/>
            <pc:sldMk cId="3898785212" sldId="290"/>
            <ac:spMk id="24" creationId="{A0E552F0-01D2-C55F-2AC2-CD637F70CFA6}"/>
          </ac:spMkLst>
        </pc:spChg>
        <pc:grpChg chg="add mod">
          <ac:chgData name="建森 宋" userId="3bf3a19bdc28bdbf" providerId="LiveId" clId="{05F9E0E9-9FDC-4BAA-966E-0373BEFB053D}" dt="2025-08-28T08:14:42.183" v="559" actId="1038"/>
          <ac:grpSpMkLst>
            <pc:docMk/>
            <pc:sldMk cId="3898785212" sldId="290"/>
            <ac:grpSpMk id="14" creationId="{1CAC65EB-5F1B-5437-1D36-D4446E01FBFA}"/>
          </ac:grpSpMkLst>
        </pc:grpChg>
        <pc:grpChg chg="add mod">
          <ac:chgData name="建森 宋" userId="3bf3a19bdc28bdbf" providerId="LiveId" clId="{05F9E0E9-9FDC-4BAA-966E-0373BEFB053D}" dt="2025-08-28T08:14:42.183" v="559" actId="1038"/>
          <ac:grpSpMkLst>
            <pc:docMk/>
            <pc:sldMk cId="3898785212" sldId="290"/>
            <ac:grpSpMk id="21" creationId="{5EEC915B-2907-AA97-7BCB-339E5BA065EF}"/>
          </ac:grpSpMkLst>
        </pc:grpChg>
        <pc:picChg chg="add mod">
          <ac:chgData name="建森 宋" userId="3bf3a19bdc28bdbf" providerId="LiveId" clId="{05F9E0E9-9FDC-4BAA-966E-0373BEFB053D}" dt="2025-08-28T08:14:55.552" v="561" actId="1076"/>
          <ac:picMkLst>
            <pc:docMk/>
            <pc:sldMk cId="3898785212" sldId="290"/>
            <ac:picMk id="18" creationId="{2726B38F-85A3-D0A5-0ADA-99D866334B2C}"/>
          </ac:picMkLst>
        </pc:picChg>
        <pc:picChg chg="add mod">
          <ac:chgData name="建森 宋" userId="3bf3a19bdc28bdbf" providerId="LiveId" clId="{05F9E0E9-9FDC-4BAA-966E-0373BEFB053D}" dt="2025-08-28T08:14:50.968" v="560" actId="1076"/>
          <ac:picMkLst>
            <pc:docMk/>
            <pc:sldMk cId="3898785212" sldId="290"/>
            <ac:picMk id="20" creationId="{EF027667-90F1-5C9F-333F-34BD689B705F}"/>
          </ac:picMkLst>
        </pc:picChg>
      </pc:sldChg>
      <pc:sldChg chg="addSp delSp modSp mod modAnim modNotesTx">
        <pc:chgData name="建森 宋" userId="3bf3a19bdc28bdbf" providerId="LiveId" clId="{05F9E0E9-9FDC-4BAA-966E-0373BEFB053D}" dt="2025-08-28T09:50:05.723" v="1737" actId="20577"/>
        <pc:sldMkLst>
          <pc:docMk/>
          <pc:sldMk cId="842827915" sldId="376"/>
        </pc:sldMkLst>
        <pc:spChg chg="mod">
          <ac:chgData name="建森 宋" userId="3bf3a19bdc28bdbf" providerId="LiveId" clId="{05F9E0E9-9FDC-4BAA-966E-0373BEFB053D}" dt="2025-08-28T08:28:48.052" v="900" actId="1076"/>
          <ac:spMkLst>
            <pc:docMk/>
            <pc:sldMk cId="842827915" sldId="376"/>
            <ac:spMk id="3" creationId="{748B5FD7-AF06-95B7-64A3-237F953B573B}"/>
          </ac:spMkLst>
        </pc:spChg>
        <pc:spChg chg="mod">
          <ac:chgData name="建森 宋" userId="3bf3a19bdc28bdbf" providerId="LiveId" clId="{05F9E0E9-9FDC-4BAA-966E-0373BEFB053D}" dt="2025-08-28T08:29:50.581" v="941" actId="1076"/>
          <ac:spMkLst>
            <pc:docMk/>
            <pc:sldMk cId="842827915" sldId="376"/>
            <ac:spMk id="5" creationId="{4AFB222B-578F-D6EC-A8EA-2D19602CCCEE}"/>
          </ac:spMkLst>
        </pc:spChg>
        <pc:spChg chg="add mod">
          <ac:chgData name="建森 宋" userId="3bf3a19bdc28bdbf" providerId="LiveId" clId="{05F9E0E9-9FDC-4BAA-966E-0373BEFB053D}" dt="2025-08-28T09:37:12.893" v="1687" actId="1076"/>
          <ac:spMkLst>
            <pc:docMk/>
            <pc:sldMk cId="842827915" sldId="376"/>
            <ac:spMk id="6" creationId="{5BABEEC0-67A4-FB78-60F6-580B17D437AA}"/>
          </ac:spMkLst>
        </pc:spChg>
        <pc:spChg chg="add mod">
          <ac:chgData name="建森 宋" userId="3bf3a19bdc28bdbf" providerId="LiveId" clId="{05F9E0E9-9FDC-4BAA-966E-0373BEFB053D}" dt="2025-08-28T08:29:45.114" v="940" actId="1036"/>
          <ac:spMkLst>
            <pc:docMk/>
            <pc:sldMk cId="842827915" sldId="376"/>
            <ac:spMk id="12" creationId="{1B221BD2-6827-7511-02A8-8C9BA1FDE7B0}"/>
          </ac:spMkLst>
        </pc:spChg>
        <pc:spChg chg="mod">
          <ac:chgData name="建森 宋" userId="3bf3a19bdc28bdbf" providerId="LiveId" clId="{05F9E0E9-9FDC-4BAA-966E-0373BEFB053D}" dt="2025-08-28T08:29:45.114" v="940" actId="1036"/>
          <ac:spMkLst>
            <pc:docMk/>
            <pc:sldMk cId="842827915" sldId="376"/>
            <ac:spMk id="22" creationId="{0A9D27EC-DA0F-331D-A60D-7489473E6B19}"/>
          </ac:spMkLst>
        </pc:spChg>
        <pc:spChg chg="add mod">
          <ac:chgData name="建森 宋" userId="3bf3a19bdc28bdbf" providerId="LiveId" clId="{05F9E0E9-9FDC-4BAA-966E-0373BEFB053D}" dt="2025-08-28T08:29:45.114" v="940" actId="1036"/>
          <ac:spMkLst>
            <pc:docMk/>
            <pc:sldMk cId="842827915" sldId="376"/>
            <ac:spMk id="52" creationId="{888D4DE5-F378-0EC0-4E4A-F09E2538F4F4}"/>
          </ac:spMkLst>
        </pc:spChg>
        <pc:picChg chg="add mod">
          <ac:chgData name="建森 宋" userId="3bf3a19bdc28bdbf" providerId="LiveId" clId="{05F9E0E9-9FDC-4BAA-966E-0373BEFB053D}" dt="2025-08-28T08:29:45.114" v="940" actId="1036"/>
          <ac:picMkLst>
            <pc:docMk/>
            <pc:sldMk cId="842827915" sldId="376"/>
            <ac:picMk id="56" creationId="{45AD1547-20AD-144D-2A0D-50A0F9F7B4A2}"/>
          </ac:picMkLst>
        </pc:picChg>
        <pc:cxnChg chg="add mod">
          <ac:chgData name="建森 宋" userId="3bf3a19bdc28bdbf" providerId="LiveId" clId="{05F9E0E9-9FDC-4BAA-966E-0373BEFB053D}" dt="2025-08-28T08:28:54.571" v="901" actId="1076"/>
          <ac:cxnSpMkLst>
            <pc:docMk/>
            <pc:sldMk cId="842827915" sldId="376"/>
            <ac:cxnSpMk id="9" creationId="{BBFFD5B9-7DD0-D80E-0034-17D12E0E4268}"/>
          </ac:cxnSpMkLst>
        </pc:cxnChg>
        <pc:cxnChg chg="add mod">
          <ac:chgData name="建森 宋" userId="3bf3a19bdc28bdbf" providerId="LiveId" clId="{05F9E0E9-9FDC-4BAA-966E-0373BEFB053D}" dt="2025-08-28T08:29:45.114" v="940" actId="1036"/>
          <ac:cxnSpMkLst>
            <pc:docMk/>
            <pc:sldMk cId="842827915" sldId="376"/>
            <ac:cxnSpMk id="34" creationId="{02779966-728F-C3E2-DFA9-08A794DC8904}"/>
          </ac:cxnSpMkLst>
        </pc:cxnChg>
        <pc:cxnChg chg="add mod">
          <ac:chgData name="建森 宋" userId="3bf3a19bdc28bdbf" providerId="LiveId" clId="{05F9E0E9-9FDC-4BAA-966E-0373BEFB053D}" dt="2025-08-28T08:27:02.800" v="785" actId="552"/>
          <ac:cxnSpMkLst>
            <pc:docMk/>
            <pc:sldMk cId="842827915" sldId="376"/>
            <ac:cxnSpMk id="47" creationId="{D3E084BF-D191-5DC5-9905-CE19B09C09FE}"/>
          </ac:cxnSpMkLst>
        </pc:cxnChg>
        <pc:cxnChg chg="add mod">
          <ac:chgData name="建森 宋" userId="3bf3a19bdc28bdbf" providerId="LiveId" clId="{05F9E0E9-9FDC-4BAA-966E-0373BEFB053D}" dt="2025-08-28T08:28:54.571" v="901" actId="1076"/>
          <ac:cxnSpMkLst>
            <pc:docMk/>
            <pc:sldMk cId="842827915" sldId="376"/>
            <ac:cxnSpMk id="48" creationId="{9150F179-3AF1-3C99-87BF-086681847CCF}"/>
          </ac:cxnSpMkLst>
        </pc:cxnChg>
        <pc:cxnChg chg="add mod">
          <ac:chgData name="建森 宋" userId="3bf3a19bdc28bdbf" providerId="LiveId" clId="{05F9E0E9-9FDC-4BAA-966E-0373BEFB053D}" dt="2025-08-28T08:28:54.571" v="901" actId="1076"/>
          <ac:cxnSpMkLst>
            <pc:docMk/>
            <pc:sldMk cId="842827915" sldId="376"/>
            <ac:cxnSpMk id="49" creationId="{A989A1C2-11B2-0372-BCA8-45A6D27E88A6}"/>
          </ac:cxnSpMkLst>
        </pc:cxnChg>
        <pc:cxnChg chg="add mod">
          <ac:chgData name="建森 宋" userId="3bf3a19bdc28bdbf" providerId="LiveId" clId="{05F9E0E9-9FDC-4BAA-966E-0373BEFB053D}" dt="2025-08-28T08:29:22.034" v="905" actId="14100"/>
          <ac:cxnSpMkLst>
            <pc:docMk/>
            <pc:sldMk cId="842827915" sldId="376"/>
            <ac:cxnSpMk id="51" creationId="{2A2EC516-FB22-B16B-AF63-622C67D68F23}"/>
          </ac:cxnSpMkLst>
        </pc:cxnChg>
        <pc:cxnChg chg="add mod">
          <ac:chgData name="建森 宋" userId="3bf3a19bdc28bdbf" providerId="LiveId" clId="{05F9E0E9-9FDC-4BAA-966E-0373BEFB053D}" dt="2025-08-28T08:29:29.126" v="913" actId="1038"/>
          <ac:cxnSpMkLst>
            <pc:docMk/>
            <pc:sldMk cId="842827915" sldId="376"/>
            <ac:cxnSpMk id="53" creationId="{322ABD31-58BF-42A6-5143-195F8E98DE18}"/>
          </ac:cxnSpMkLst>
        </pc:cxnChg>
        <pc:cxnChg chg="add mod">
          <ac:chgData name="建森 宋" userId="3bf3a19bdc28bdbf" providerId="LiveId" clId="{05F9E0E9-9FDC-4BAA-966E-0373BEFB053D}" dt="2025-08-28T08:29:29.126" v="913" actId="1038"/>
          <ac:cxnSpMkLst>
            <pc:docMk/>
            <pc:sldMk cId="842827915" sldId="376"/>
            <ac:cxnSpMk id="54" creationId="{BCB21774-E533-B992-0AA7-43CB841DAB3C}"/>
          </ac:cxnSpMkLst>
        </pc:cxnChg>
        <pc:cxnChg chg="add mod">
          <ac:chgData name="建森 宋" userId="3bf3a19bdc28bdbf" providerId="LiveId" clId="{05F9E0E9-9FDC-4BAA-966E-0373BEFB053D}" dt="2025-08-28T08:29:45.114" v="940" actId="1036"/>
          <ac:cxnSpMkLst>
            <pc:docMk/>
            <pc:sldMk cId="842827915" sldId="376"/>
            <ac:cxnSpMk id="55" creationId="{5C2CB674-B84A-69C4-83CF-E3F5632361EC}"/>
          </ac:cxnSpMkLst>
        </pc:cxnChg>
      </pc:sldChg>
      <pc:sldChg chg="addSp delSp modSp mod delAnim modAnim modNotesTx">
        <pc:chgData name="建森 宋" userId="3bf3a19bdc28bdbf" providerId="LiveId" clId="{05F9E0E9-9FDC-4BAA-966E-0373BEFB053D}" dt="2025-08-28T09:29:15.793" v="1682"/>
        <pc:sldMkLst>
          <pc:docMk/>
          <pc:sldMk cId="427782981" sldId="378"/>
        </pc:sldMkLst>
        <pc:spChg chg="mod">
          <ac:chgData name="建森 宋" userId="3bf3a19bdc28bdbf" providerId="LiveId" clId="{05F9E0E9-9FDC-4BAA-966E-0373BEFB053D}" dt="2025-08-28T09:27:06.345" v="1624" actId="1076"/>
          <ac:spMkLst>
            <pc:docMk/>
            <pc:sldMk cId="427782981" sldId="378"/>
            <ac:spMk id="4" creationId="{1C5A755D-D85D-0881-CB71-DD10400EDEA0}"/>
          </ac:spMkLst>
        </pc:spChg>
        <pc:spChg chg="add mod">
          <ac:chgData name="建森 宋" userId="3bf3a19bdc28bdbf" providerId="LiveId" clId="{05F9E0E9-9FDC-4BAA-966E-0373BEFB053D}" dt="2025-08-28T09:28:20.251" v="1655" actId="122"/>
          <ac:spMkLst>
            <pc:docMk/>
            <pc:sldMk cId="427782981" sldId="378"/>
            <ac:spMk id="29" creationId="{63029FCF-136B-3174-736D-620D82B2A60C}"/>
          </ac:spMkLst>
        </pc:spChg>
        <pc:spChg chg="add mod ord">
          <ac:chgData name="建森 宋" userId="3bf3a19bdc28bdbf" providerId="LiveId" clId="{05F9E0E9-9FDC-4BAA-966E-0373BEFB053D}" dt="2025-08-28T09:28:31.865" v="1669" actId="1038"/>
          <ac:spMkLst>
            <pc:docMk/>
            <pc:sldMk cId="427782981" sldId="378"/>
            <ac:spMk id="30" creationId="{8899C105-7637-B050-3DCA-8337FE568D1F}"/>
          </ac:spMkLst>
        </pc:spChg>
        <pc:spChg chg="add mod">
          <ac:chgData name="建森 宋" userId="3bf3a19bdc28bdbf" providerId="LiveId" clId="{05F9E0E9-9FDC-4BAA-966E-0373BEFB053D}" dt="2025-08-28T09:28:23.390" v="1657" actId="122"/>
          <ac:spMkLst>
            <pc:docMk/>
            <pc:sldMk cId="427782981" sldId="378"/>
            <ac:spMk id="31" creationId="{EF7F1D36-B438-C150-FAF1-3DF4F2D909AF}"/>
          </ac:spMkLst>
        </pc:spChg>
        <pc:spChg chg="add mod ord">
          <ac:chgData name="建森 宋" userId="3bf3a19bdc28bdbf" providerId="LiveId" clId="{05F9E0E9-9FDC-4BAA-966E-0373BEFB053D}" dt="2025-08-28T09:28:31.865" v="1669" actId="1038"/>
          <ac:spMkLst>
            <pc:docMk/>
            <pc:sldMk cId="427782981" sldId="378"/>
            <ac:spMk id="35" creationId="{B3C1331E-DB42-F7EC-A3C9-EF8A1C9AA399}"/>
          </ac:spMkLst>
        </pc:spChg>
        <pc:spChg chg="add mod">
          <ac:chgData name="建森 宋" userId="3bf3a19bdc28bdbf" providerId="LiveId" clId="{05F9E0E9-9FDC-4BAA-966E-0373BEFB053D}" dt="2025-08-28T09:28:11.139" v="1650" actId="12788"/>
          <ac:spMkLst>
            <pc:docMk/>
            <pc:sldMk cId="427782981" sldId="378"/>
            <ac:spMk id="38" creationId="{1799D7EF-70C0-A65C-E598-73C147D06F9E}"/>
          </ac:spMkLst>
        </pc:spChg>
        <pc:cxnChg chg="add mod">
          <ac:chgData name="建森 宋" userId="3bf3a19bdc28bdbf" providerId="LiveId" clId="{05F9E0E9-9FDC-4BAA-966E-0373BEFB053D}" dt="2025-08-28T09:28:18.381" v="1654" actId="14100"/>
          <ac:cxnSpMkLst>
            <pc:docMk/>
            <pc:sldMk cId="427782981" sldId="378"/>
            <ac:cxnSpMk id="33" creationId="{D2BA46B0-8915-4B42-AC9C-498C176B66E0}"/>
          </ac:cxnSpMkLst>
        </pc:cxnChg>
        <pc:cxnChg chg="add mod">
          <ac:chgData name="建森 宋" userId="3bf3a19bdc28bdbf" providerId="LiveId" clId="{05F9E0E9-9FDC-4BAA-966E-0373BEFB053D}" dt="2025-08-28T09:28:23.390" v="1657" actId="122"/>
          <ac:cxnSpMkLst>
            <pc:docMk/>
            <pc:sldMk cId="427782981" sldId="378"/>
            <ac:cxnSpMk id="39" creationId="{7F25084C-3D72-23D4-7FCD-1DF8DAB0388C}"/>
          </ac:cxnSpMkLst>
        </pc:cxnChg>
      </pc:sldChg>
      <pc:sldChg chg="addSp delSp modSp mod delAnim modAnim modNotesTx">
        <pc:chgData name="建森 宋" userId="3bf3a19bdc28bdbf" providerId="LiveId" clId="{05F9E0E9-9FDC-4BAA-966E-0373BEFB053D}" dt="2025-08-28T09:44:29.391" v="1702"/>
        <pc:sldMkLst>
          <pc:docMk/>
          <pc:sldMk cId="1954307977" sldId="379"/>
        </pc:sldMkLst>
        <pc:spChg chg="add mod">
          <ac:chgData name="建森 宋" userId="3bf3a19bdc28bdbf" providerId="LiveId" clId="{05F9E0E9-9FDC-4BAA-966E-0373BEFB053D}" dt="2025-08-28T09:15:26.941" v="1458" actId="1076"/>
          <ac:spMkLst>
            <pc:docMk/>
            <pc:sldMk cId="1954307977" sldId="379"/>
            <ac:spMk id="13" creationId="{13981477-B5E0-A180-E60C-2A1A7F249684}"/>
          </ac:spMkLst>
        </pc:spChg>
      </pc:sldChg>
      <pc:sldChg chg="addSp delSp modSp mod delAnim modAnim modNotesTx">
        <pc:chgData name="建森 宋" userId="3bf3a19bdc28bdbf" providerId="LiveId" clId="{05F9E0E9-9FDC-4BAA-966E-0373BEFB053D}" dt="2025-08-28T09:38:24.608" v="1694"/>
        <pc:sldMkLst>
          <pc:docMk/>
          <pc:sldMk cId="3502944312" sldId="380"/>
        </pc:sldMkLst>
        <pc:spChg chg="mod">
          <ac:chgData name="建森 宋" userId="3bf3a19bdc28bdbf" providerId="LiveId" clId="{05F9E0E9-9FDC-4BAA-966E-0373BEFB053D}" dt="2025-08-28T08:39:04.577" v="1143" actId="1076"/>
          <ac:spMkLst>
            <pc:docMk/>
            <pc:sldMk cId="3502944312" sldId="380"/>
            <ac:spMk id="34" creationId="{E5207446-224B-8E6D-2902-F5244190362F}"/>
          </ac:spMkLst>
        </pc:spChg>
        <pc:spChg chg="mod">
          <ac:chgData name="建森 宋" userId="3bf3a19bdc28bdbf" providerId="LiveId" clId="{05F9E0E9-9FDC-4BAA-966E-0373BEFB053D}" dt="2025-08-28T09:14:02.903" v="1450" actId="1582"/>
          <ac:spMkLst>
            <pc:docMk/>
            <pc:sldMk cId="3502944312" sldId="380"/>
            <ac:spMk id="45" creationId="{F44EDDFE-076F-FBD9-2FD5-60BD0D7C05BE}"/>
          </ac:spMkLst>
        </pc:spChg>
        <pc:spChg chg="mod">
          <ac:chgData name="建森 宋" userId="3bf3a19bdc28bdbf" providerId="LiveId" clId="{05F9E0E9-9FDC-4BAA-966E-0373BEFB053D}" dt="2025-08-28T09:14:02.903" v="1450" actId="1582"/>
          <ac:spMkLst>
            <pc:docMk/>
            <pc:sldMk cId="3502944312" sldId="380"/>
            <ac:spMk id="46" creationId="{90270604-2A29-A11E-CA8E-C82D0BFEEEBD}"/>
          </ac:spMkLst>
        </pc:spChg>
        <pc:spChg chg="mod">
          <ac:chgData name="建森 宋" userId="3bf3a19bdc28bdbf" providerId="LiveId" clId="{05F9E0E9-9FDC-4BAA-966E-0373BEFB053D}" dt="2025-08-28T08:38:33.971" v="1103" actId="208"/>
          <ac:spMkLst>
            <pc:docMk/>
            <pc:sldMk cId="3502944312" sldId="380"/>
            <ac:spMk id="54" creationId="{0328A3C6-9D82-95A7-1EA7-CD683BC27785}"/>
          </ac:spMkLst>
        </pc:spChg>
        <pc:spChg chg="mod">
          <ac:chgData name="建森 宋" userId="3bf3a19bdc28bdbf" providerId="LiveId" clId="{05F9E0E9-9FDC-4BAA-966E-0373BEFB053D}" dt="2025-08-28T08:39:00.748" v="1142" actId="1037"/>
          <ac:spMkLst>
            <pc:docMk/>
            <pc:sldMk cId="3502944312" sldId="380"/>
            <ac:spMk id="55" creationId="{E658584B-ECF8-0146-22EA-E4941965E397}"/>
          </ac:spMkLst>
        </pc:spChg>
        <pc:spChg chg="mod">
          <ac:chgData name="建森 宋" userId="3bf3a19bdc28bdbf" providerId="LiveId" clId="{05F9E0E9-9FDC-4BAA-966E-0373BEFB053D}" dt="2025-08-28T08:38:28.955" v="1102" actId="207"/>
          <ac:spMkLst>
            <pc:docMk/>
            <pc:sldMk cId="3502944312" sldId="380"/>
            <ac:spMk id="57" creationId="{3041A0CB-FA35-AB08-EC66-7C385DADC3C3}"/>
          </ac:spMkLst>
        </pc:spChg>
        <pc:spChg chg="mod">
          <ac:chgData name="建森 宋" userId="3bf3a19bdc28bdbf" providerId="LiveId" clId="{05F9E0E9-9FDC-4BAA-966E-0373BEFB053D}" dt="2025-08-28T08:38:40.953" v="1105" actId="208"/>
          <ac:spMkLst>
            <pc:docMk/>
            <pc:sldMk cId="3502944312" sldId="380"/>
            <ac:spMk id="59" creationId="{97942B61-CCAF-7E36-17F7-37B2E25181C6}"/>
          </ac:spMkLst>
        </pc:spChg>
        <pc:spChg chg="mod">
          <ac:chgData name="建森 宋" userId="3bf3a19bdc28bdbf" providerId="LiveId" clId="{05F9E0E9-9FDC-4BAA-966E-0373BEFB053D}" dt="2025-08-28T08:38:38.561" v="1104" actId="207"/>
          <ac:spMkLst>
            <pc:docMk/>
            <pc:sldMk cId="3502944312" sldId="380"/>
            <ac:spMk id="60" creationId="{266DEC6D-3B48-B1B4-EF88-2C2C5E36FF29}"/>
          </ac:spMkLst>
        </pc:spChg>
        <pc:grpChg chg="mod">
          <ac:chgData name="建森 宋" userId="3bf3a19bdc28bdbf" providerId="LiveId" clId="{05F9E0E9-9FDC-4BAA-966E-0373BEFB053D}" dt="2025-08-28T08:39:00.748" v="1142" actId="1037"/>
          <ac:grpSpMkLst>
            <pc:docMk/>
            <pc:sldMk cId="3502944312" sldId="380"/>
            <ac:grpSpMk id="26" creationId="{A07387F8-07E6-5809-4E22-C46F1096CD10}"/>
          </ac:grpSpMkLst>
        </pc:grpChg>
        <pc:grpChg chg="mod">
          <ac:chgData name="建森 宋" userId="3bf3a19bdc28bdbf" providerId="LiveId" clId="{05F9E0E9-9FDC-4BAA-966E-0373BEFB053D}" dt="2025-08-28T08:39:00.748" v="1142" actId="1037"/>
          <ac:grpSpMkLst>
            <pc:docMk/>
            <pc:sldMk cId="3502944312" sldId="380"/>
            <ac:grpSpMk id="29" creationId="{B0510CDD-EF29-CA93-1876-BC8DAFF2BCB2}"/>
          </ac:grpSpMkLst>
        </pc:grpChg>
        <pc:grpChg chg="add mod">
          <ac:chgData name="建森 宋" userId="3bf3a19bdc28bdbf" providerId="LiveId" clId="{05F9E0E9-9FDC-4BAA-966E-0373BEFB053D}" dt="2025-08-28T08:38:52.607" v="1127" actId="1036"/>
          <ac:grpSpMkLst>
            <pc:docMk/>
            <pc:sldMk cId="3502944312" sldId="380"/>
            <ac:grpSpMk id="53" creationId="{4BF2AD5C-9414-38FF-CF3B-ADF4449D13A6}"/>
          </ac:grpSpMkLst>
        </pc:grpChg>
        <pc:grpChg chg="add mod">
          <ac:chgData name="建森 宋" userId="3bf3a19bdc28bdbf" providerId="LiveId" clId="{05F9E0E9-9FDC-4BAA-966E-0373BEFB053D}" dt="2025-08-28T08:38:48.356" v="1123" actId="1036"/>
          <ac:grpSpMkLst>
            <pc:docMk/>
            <pc:sldMk cId="3502944312" sldId="380"/>
            <ac:grpSpMk id="58" creationId="{7AEE973B-075C-8A34-AEEC-9F25B71BF59E}"/>
          </ac:grpSpMkLst>
        </pc:grpChg>
        <pc:cxnChg chg="mod">
          <ac:chgData name="建森 宋" userId="3bf3a19bdc28bdbf" providerId="LiveId" clId="{05F9E0E9-9FDC-4BAA-966E-0373BEFB053D}" dt="2025-08-28T09:14:02.903" v="1450" actId="1582"/>
          <ac:cxnSpMkLst>
            <pc:docMk/>
            <pc:sldMk cId="3502944312" sldId="380"/>
            <ac:cxnSpMk id="8" creationId="{E5F9AA61-70CF-F777-3F08-6010B2B250D8}"/>
          </ac:cxnSpMkLst>
        </pc:cxnChg>
        <pc:cxnChg chg="mod">
          <ac:chgData name="建森 宋" userId="3bf3a19bdc28bdbf" providerId="LiveId" clId="{05F9E0E9-9FDC-4BAA-966E-0373BEFB053D}" dt="2025-08-28T09:14:16.580" v="1451" actId="1582"/>
          <ac:cxnSpMkLst>
            <pc:docMk/>
            <pc:sldMk cId="3502944312" sldId="380"/>
            <ac:cxnSpMk id="15" creationId="{6DEFDF5F-72D5-8696-AEA3-167C9A90A76D}"/>
          </ac:cxnSpMkLst>
        </pc:cxnChg>
        <pc:cxnChg chg="mod">
          <ac:chgData name="建森 宋" userId="3bf3a19bdc28bdbf" providerId="LiveId" clId="{05F9E0E9-9FDC-4BAA-966E-0373BEFB053D}" dt="2025-08-28T09:14:02.903" v="1450" actId="1582"/>
          <ac:cxnSpMkLst>
            <pc:docMk/>
            <pc:sldMk cId="3502944312" sldId="380"/>
            <ac:cxnSpMk id="19" creationId="{90EEE35B-A17D-5703-9DB9-F1BEF1DDF89E}"/>
          </ac:cxnSpMkLst>
        </pc:cxnChg>
        <pc:cxnChg chg="mod">
          <ac:chgData name="建森 宋" userId="3bf3a19bdc28bdbf" providerId="LiveId" clId="{05F9E0E9-9FDC-4BAA-966E-0373BEFB053D}" dt="2025-08-28T09:14:02.903" v="1450" actId="1582"/>
          <ac:cxnSpMkLst>
            <pc:docMk/>
            <pc:sldMk cId="3502944312" sldId="380"/>
            <ac:cxnSpMk id="25" creationId="{43B1533B-48C2-228B-F79F-530F51C6E274}"/>
          </ac:cxnSpMkLst>
        </pc:cxnChg>
        <pc:cxnChg chg="mod">
          <ac:chgData name="建森 宋" userId="3bf3a19bdc28bdbf" providerId="LiveId" clId="{05F9E0E9-9FDC-4BAA-966E-0373BEFB053D}" dt="2025-08-28T09:14:02.903" v="1450" actId="1582"/>
          <ac:cxnSpMkLst>
            <pc:docMk/>
            <pc:sldMk cId="3502944312" sldId="380"/>
            <ac:cxnSpMk id="32" creationId="{8E76092E-D675-F756-6A13-6B04A3232430}"/>
          </ac:cxnSpMkLst>
        </pc:cxnChg>
        <pc:cxnChg chg="mod">
          <ac:chgData name="建森 宋" userId="3bf3a19bdc28bdbf" providerId="LiveId" clId="{05F9E0E9-9FDC-4BAA-966E-0373BEFB053D}" dt="2025-08-28T08:39:00.748" v="1142" actId="1037"/>
          <ac:cxnSpMkLst>
            <pc:docMk/>
            <pc:sldMk cId="3502944312" sldId="380"/>
            <ac:cxnSpMk id="33" creationId="{483E25B0-F889-2D3C-97AA-37B7FFBF97AA}"/>
          </ac:cxnSpMkLst>
        </pc:cxnChg>
        <pc:cxnChg chg="mod">
          <ac:chgData name="建森 宋" userId="3bf3a19bdc28bdbf" providerId="LiveId" clId="{05F9E0E9-9FDC-4BAA-966E-0373BEFB053D}" dt="2025-08-28T09:14:02.903" v="1450" actId="1582"/>
          <ac:cxnSpMkLst>
            <pc:docMk/>
            <pc:sldMk cId="3502944312" sldId="380"/>
            <ac:cxnSpMk id="41" creationId="{8A9B34F9-0C2F-048B-1D40-F0E634F3F200}"/>
          </ac:cxnSpMkLst>
        </pc:cxnChg>
      </pc:sldChg>
      <pc:sldChg chg="addSp delSp modSp mod delAnim modAnim modNotesTx">
        <pc:chgData name="建森 宋" userId="3bf3a19bdc28bdbf" providerId="LiveId" clId="{05F9E0E9-9FDC-4BAA-966E-0373BEFB053D}" dt="2025-08-28T09:39:30.993" v="1700" actId="20577"/>
        <pc:sldMkLst>
          <pc:docMk/>
          <pc:sldMk cId="3743102063" sldId="381"/>
        </pc:sldMkLst>
      </pc:sldChg>
      <pc:sldChg chg="modSp mod">
        <pc:chgData name="建森 宋" userId="3bf3a19bdc28bdbf" providerId="LiveId" clId="{05F9E0E9-9FDC-4BAA-966E-0373BEFB053D}" dt="2025-08-28T09:05:32.763" v="1374" actId="1038"/>
        <pc:sldMkLst>
          <pc:docMk/>
          <pc:sldMk cId="615218890" sldId="382"/>
        </pc:sldMkLst>
        <pc:spChg chg="mod">
          <ac:chgData name="建森 宋" userId="3bf3a19bdc28bdbf" providerId="LiveId" clId="{05F9E0E9-9FDC-4BAA-966E-0373BEFB053D}" dt="2025-08-28T09:05:32.763" v="1374" actId="1038"/>
          <ac:spMkLst>
            <pc:docMk/>
            <pc:sldMk cId="615218890" sldId="382"/>
            <ac:spMk id="14" creationId="{7081205C-0FFF-CC99-F6C3-F57C0559BC17}"/>
          </ac:spMkLst>
        </pc:spChg>
      </pc:sldChg>
    </pc:docChg>
  </pc:docChgLst>
  <pc:docChgLst>
    <pc:chgData name="建森 宋" userId="3bf3a19bdc28bdbf" providerId="LiveId" clId="{DB1294FA-E411-4FE2-93CE-950EB4A452A8}"/>
    <pc:docChg chg="undo redo custSel addSld delSld modSld modSection">
      <pc:chgData name="建森 宋" userId="3bf3a19bdc28bdbf" providerId="LiveId" clId="{DB1294FA-E411-4FE2-93CE-950EB4A452A8}" dt="2025-08-28T07:32:09.204" v="4995" actId="14100"/>
      <pc:docMkLst>
        <pc:docMk/>
      </pc:docMkLst>
      <pc:sldChg chg="modSp mod modNotesTx">
        <pc:chgData name="建森 宋" userId="3bf3a19bdc28bdbf" providerId="LiveId" clId="{DB1294FA-E411-4FE2-93CE-950EB4A452A8}" dt="2025-08-27T09:53:33.849" v="3060" actId="20577"/>
        <pc:sldMkLst>
          <pc:docMk/>
          <pc:sldMk cId="487809026" sldId="258"/>
        </pc:sldMkLst>
        <pc:spChg chg="mod">
          <ac:chgData name="建森 宋" userId="3bf3a19bdc28bdbf" providerId="LiveId" clId="{DB1294FA-E411-4FE2-93CE-950EB4A452A8}" dt="2025-08-27T08:30:24.376" v="1394" actId="20577"/>
          <ac:spMkLst>
            <pc:docMk/>
            <pc:sldMk cId="487809026" sldId="258"/>
            <ac:spMk id="3" creationId="{FE75AAA9-3D6E-AF52-BE11-9A58D8CC5229}"/>
          </ac:spMkLst>
        </pc:spChg>
        <pc:spChg chg="mod">
          <ac:chgData name="建森 宋" userId="3bf3a19bdc28bdbf" providerId="LiveId" clId="{DB1294FA-E411-4FE2-93CE-950EB4A452A8}" dt="2025-08-27T08:30:12.382" v="1362" actId="1037"/>
          <ac:spMkLst>
            <pc:docMk/>
            <pc:sldMk cId="487809026" sldId="258"/>
            <ac:spMk id="4" creationId="{EAA94ACE-52B9-50CE-85EA-96FB1DED022F}"/>
          </ac:spMkLst>
        </pc:spChg>
        <pc:spChg chg="mod">
          <ac:chgData name="建森 宋" userId="3bf3a19bdc28bdbf" providerId="LiveId" clId="{DB1294FA-E411-4FE2-93CE-950EB4A452A8}" dt="2025-08-27T08:30:12.382" v="1362" actId="1037"/>
          <ac:spMkLst>
            <pc:docMk/>
            <pc:sldMk cId="487809026" sldId="258"/>
            <ac:spMk id="12" creationId="{D7EA2F99-A1B6-473A-B621-DBA5A9AD9A02}"/>
          </ac:spMkLst>
        </pc:spChg>
        <pc:spChg chg="mod">
          <ac:chgData name="建森 宋" userId="3bf3a19bdc28bdbf" providerId="LiveId" clId="{DB1294FA-E411-4FE2-93CE-950EB4A452A8}" dt="2025-08-27T08:30:12.382" v="1362" actId="1037"/>
          <ac:spMkLst>
            <pc:docMk/>
            <pc:sldMk cId="487809026" sldId="258"/>
            <ac:spMk id="15" creationId="{53333427-1376-89CF-1225-94C59CB806E7}"/>
          </ac:spMkLst>
        </pc:spChg>
        <pc:spChg chg="mod">
          <ac:chgData name="建森 宋" userId="3bf3a19bdc28bdbf" providerId="LiveId" clId="{DB1294FA-E411-4FE2-93CE-950EB4A452A8}" dt="2025-08-27T08:30:12.382" v="1362" actId="1037"/>
          <ac:spMkLst>
            <pc:docMk/>
            <pc:sldMk cId="487809026" sldId="258"/>
            <ac:spMk id="17" creationId="{350ED993-5530-9B85-31D8-1B6808902C10}"/>
          </ac:spMkLst>
        </pc:spChg>
        <pc:picChg chg="mod">
          <ac:chgData name="建森 宋" userId="3bf3a19bdc28bdbf" providerId="LiveId" clId="{DB1294FA-E411-4FE2-93CE-950EB4A452A8}" dt="2025-08-27T08:30:16.925" v="1387" actId="1038"/>
          <ac:picMkLst>
            <pc:docMk/>
            <pc:sldMk cId="487809026" sldId="258"/>
            <ac:picMk id="6" creationId="{D7FD508D-7CFF-1040-972C-334C22B71432}"/>
          </ac:picMkLst>
        </pc:picChg>
        <pc:picChg chg="mod">
          <ac:chgData name="建森 宋" userId="3bf3a19bdc28bdbf" providerId="LiveId" clId="{DB1294FA-E411-4FE2-93CE-950EB4A452A8}" dt="2025-08-27T08:30:16.925" v="1387" actId="1038"/>
          <ac:picMkLst>
            <pc:docMk/>
            <pc:sldMk cId="487809026" sldId="258"/>
            <ac:picMk id="7" creationId="{9B8074CA-8897-D5DF-0A08-259AA360E56D}"/>
          </ac:picMkLst>
        </pc:picChg>
        <pc:picChg chg="mod">
          <ac:chgData name="建森 宋" userId="3bf3a19bdc28bdbf" providerId="LiveId" clId="{DB1294FA-E411-4FE2-93CE-950EB4A452A8}" dt="2025-08-27T08:30:16.925" v="1387" actId="1038"/>
          <ac:picMkLst>
            <pc:docMk/>
            <pc:sldMk cId="487809026" sldId="258"/>
            <ac:picMk id="8" creationId="{F0CC49EF-E81F-808F-FC08-3053AE3C456D}"/>
          </ac:picMkLst>
        </pc:picChg>
        <pc:picChg chg="mod">
          <ac:chgData name="建森 宋" userId="3bf3a19bdc28bdbf" providerId="LiveId" clId="{DB1294FA-E411-4FE2-93CE-950EB4A452A8}" dt="2025-08-27T08:30:16.925" v="1387" actId="1038"/>
          <ac:picMkLst>
            <pc:docMk/>
            <pc:sldMk cId="487809026" sldId="258"/>
            <ac:picMk id="9" creationId="{4D6CCA35-E57F-C9F4-3A3C-E22845AA445C}"/>
          </ac:picMkLst>
        </pc:picChg>
        <pc:picChg chg="mod">
          <ac:chgData name="建森 宋" userId="3bf3a19bdc28bdbf" providerId="LiveId" clId="{DB1294FA-E411-4FE2-93CE-950EB4A452A8}" dt="2025-08-27T08:30:16.925" v="1387" actId="1038"/>
          <ac:picMkLst>
            <pc:docMk/>
            <pc:sldMk cId="487809026" sldId="258"/>
            <ac:picMk id="11" creationId="{EAEB4C72-0508-AF66-8172-E5BA16298136}"/>
          </ac:picMkLst>
        </pc:picChg>
        <pc:picChg chg="mod">
          <ac:chgData name="建森 宋" userId="3bf3a19bdc28bdbf" providerId="LiveId" clId="{DB1294FA-E411-4FE2-93CE-950EB4A452A8}" dt="2025-08-27T08:30:12.382" v="1362" actId="1037"/>
          <ac:picMkLst>
            <pc:docMk/>
            <pc:sldMk cId="487809026" sldId="258"/>
            <ac:picMk id="16" creationId="{E932EF8D-E912-E62A-54AB-08E0825745E8}"/>
          </ac:picMkLst>
        </pc:picChg>
        <pc:picChg chg="mod">
          <ac:chgData name="建森 宋" userId="3bf3a19bdc28bdbf" providerId="LiveId" clId="{DB1294FA-E411-4FE2-93CE-950EB4A452A8}" dt="2025-08-27T08:30:12.382" v="1362" actId="1037"/>
          <ac:picMkLst>
            <pc:docMk/>
            <pc:sldMk cId="487809026" sldId="258"/>
            <ac:picMk id="19" creationId="{8AA4AF33-BC5F-5C90-D69B-CE923D7BDA20}"/>
          </ac:picMkLst>
        </pc:picChg>
      </pc:sldChg>
      <pc:sldChg chg="addSp delSp modSp mod modNotesTx">
        <pc:chgData name="建森 宋" userId="3bf3a19bdc28bdbf" providerId="LiveId" clId="{DB1294FA-E411-4FE2-93CE-950EB4A452A8}" dt="2025-08-27T09:57:25.787" v="3061" actId="20577"/>
        <pc:sldMkLst>
          <pc:docMk/>
          <pc:sldMk cId="2660841259" sldId="259"/>
        </pc:sldMkLst>
        <pc:spChg chg="add mod">
          <ac:chgData name="建森 宋" userId="3bf3a19bdc28bdbf" providerId="LiveId" clId="{DB1294FA-E411-4FE2-93CE-950EB4A452A8}" dt="2025-08-27T07:20:43.875" v="78" actId="1076"/>
          <ac:spMkLst>
            <pc:docMk/>
            <pc:sldMk cId="2660841259" sldId="259"/>
            <ac:spMk id="3" creationId="{2811E3FF-3C00-D671-D90E-594886AB11E9}"/>
          </ac:spMkLst>
        </pc:spChg>
        <pc:spChg chg="mod">
          <ac:chgData name="建森 宋" userId="3bf3a19bdc28bdbf" providerId="LiveId" clId="{DB1294FA-E411-4FE2-93CE-950EB4A452A8}" dt="2025-08-27T08:30:32.122" v="1395" actId="208"/>
          <ac:spMkLst>
            <pc:docMk/>
            <pc:sldMk cId="2660841259" sldId="259"/>
            <ac:spMk id="31" creationId="{1F98E4F9-83ED-A5D3-379D-8B4992BF2126}"/>
          </ac:spMkLst>
        </pc:spChg>
        <pc:spChg chg="mod">
          <ac:chgData name="建森 宋" userId="3bf3a19bdc28bdbf" providerId="LiveId" clId="{DB1294FA-E411-4FE2-93CE-950EB4A452A8}" dt="2025-08-27T08:30:34.831" v="1396" actId="207"/>
          <ac:spMkLst>
            <pc:docMk/>
            <pc:sldMk cId="2660841259" sldId="259"/>
            <ac:spMk id="32" creationId="{8BC079B5-6E3F-BC7A-AF1E-4DC7ED077C9D}"/>
          </ac:spMkLst>
        </pc:spChg>
        <pc:cxnChg chg="add mod">
          <ac:chgData name="建森 宋" userId="3bf3a19bdc28bdbf" providerId="LiveId" clId="{DB1294FA-E411-4FE2-93CE-950EB4A452A8}" dt="2025-08-27T07:20:43.875" v="78" actId="1076"/>
          <ac:cxnSpMkLst>
            <pc:docMk/>
            <pc:sldMk cId="2660841259" sldId="259"/>
            <ac:cxnSpMk id="12" creationId="{679E27CC-6D94-372B-38C3-53F255D41667}"/>
          </ac:cxnSpMkLst>
        </pc:cxnChg>
      </pc:sldChg>
      <pc:sldChg chg="addSp delSp modSp mod setBg modAnim modNotesTx">
        <pc:chgData name="建森 宋" userId="3bf3a19bdc28bdbf" providerId="LiveId" clId="{DB1294FA-E411-4FE2-93CE-950EB4A452A8}" dt="2025-08-28T07:12:01.182" v="4598" actId="20577"/>
        <pc:sldMkLst>
          <pc:docMk/>
          <pc:sldMk cId="2939245840" sldId="262"/>
        </pc:sldMkLst>
      </pc:sldChg>
      <pc:sldChg chg="addSp delSp modSp mod delAnim modAnim modNotesTx">
        <pc:chgData name="建森 宋" userId="3bf3a19bdc28bdbf" providerId="LiveId" clId="{DB1294FA-E411-4FE2-93CE-950EB4A452A8}" dt="2025-08-27T15:36:32.484" v="4092" actId="113"/>
        <pc:sldMkLst>
          <pc:docMk/>
          <pc:sldMk cId="1103646563" sldId="266"/>
        </pc:sldMkLst>
        <pc:spChg chg="add mod">
          <ac:chgData name="建森 宋" userId="3bf3a19bdc28bdbf" providerId="LiveId" clId="{DB1294FA-E411-4FE2-93CE-950EB4A452A8}" dt="2025-08-27T08:26:25.485" v="1277" actId="207"/>
          <ac:spMkLst>
            <pc:docMk/>
            <pc:sldMk cId="1103646563" sldId="266"/>
            <ac:spMk id="36" creationId="{3B17AB99-3A50-4B72-C544-A48401DB0C2B}"/>
          </ac:spMkLst>
        </pc:spChg>
        <pc:spChg chg="add mod">
          <ac:chgData name="建森 宋" userId="3bf3a19bdc28bdbf" providerId="LiveId" clId="{DB1294FA-E411-4FE2-93CE-950EB4A452A8}" dt="2025-08-27T08:24:36.277" v="1252" actId="113"/>
          <ac:spMkLst>
            <pc:docMk/>
            <pc:sldMk cId="1103646563" sldId="266"/>
            <ac:spMk id="39" creationId="{F6A76319-767B-4348-6241-ED0B0769541A}"/>
          </ac:spMkLst>
        </pc:spChg>
        <pc:spChg chg="mod">
          <ac:chgData name="建森 宋" userId="3bf3a19bdc28bdbf" providerId="LiveId" clId="{DB1294FA-E411-4FE2-93CE-950EB4A452A8}" dt="2025-08-27T08:13:18.925" v="849"/>
          <ac:spMkLst>
            <pc:docMk/>
            <pc:sldMk cId="1103646563" sldId="266"/>
            <ac:spMk id="41" creationId="{C67354F3-7FDC-0044-9642-CFD3A9EB3733}"/>
          </ac:spMkLst>
        </pc:spChg>
        <pc:spChg chg="mod">
          <ac:chgData name="建森 宋" userId="3bf3a19bdc28bdbf" providerId="LiveId" clId="{DB1294FA-E411-4FE2-93CE-950EB4A452A8}" dt="2025-08-27T08:13:18.925" v="849"/>
          <ac:spMkLst>
            <pc:docMk/>
            <pc:sldMk cId="1103646563" sldId="266"/>
            <ac:spMk id="42" creationId="{11051C73-525F-9019-2B71-F7AA4417F9DE}"/>
          </ac:spMkLst>
        </pc:spChg>
        <pc:spChg chg="mod">
          <ac:chgData name="建森 宋" userId="3bf3a19bdc28bdbf" providerId="LiveId" clId="{DB1294FA-E411-4FE2-93CE-950EB4A452A8}" dt="2025-08-27T08:13:18.925" v="849"/>
          <ac:spMkLst>
            <pc:docMk/>
            <pc:sldMk cId="1103646563" sldId="266"/>
            <ac:spMk id="44" creationId="{75479AD1-8B1D-99FF-27C1-66B18076FA96}"/>
          </ac:spMkLst>
        </pc:spChg>
        <pc:spChg chg="mod">
          <ac:chgData name="建森 宋" userId="3bf3a19bdc28bdbf" providerId="LiveId" clId="{DB1294FA-E411-4FE2-93CE-950EB4A452A8}" dt="2025-08-27T08:13:18.925" v="849"/>
          <ac:spMkLst>
            <pc:docMk/>
            <pc:sldMk cId="1103646563" sldId="266"/>
            <ac:spMk id="45" creationId="{4D3844B7-AB9E-83C5-368A-ADD5C356457B}"/>
          </ac:spMkLst>
        </pc:spChg>
        <pc:spChg chg="add mod">
          <ac:chgData name="建森 宋" userId="3bf3a19bdc28bdbf" providerId="LiveId" clId="{DB1294FA-E411-4FE2-93CE-950EB4A452A8}" dt="2025-08-27T08:13:18.925" v="849"/>
          <ac:spMkLst>
            <pc:docMk/>
            <pc:sldMk cId="1103646563" sldId="266"/>
            <ac:spMk id="48" creationId="{3EC65CE5-3743-9A7D-A380-E7FFDD67A431}"/>
          </ac:spMkLst>
        </pc:spChg>
        <pc:spChg chg="add mod">
          <ac:chgData name="建森 宋" userId="3bf3a19bdc28bdbf" providerId="LiveId" clId="{DB1294FA-E411-4FE2-93CE-950EB4A452A8}" dt="2025-08-27T08:13:44.374" v="868"/>
          <ac:spMkLst>
            <pc:docMk/>
            <pc:sldMk cId="1103646563" sldId="266"/>
            <ac:spMk id="49" creationId="{724CFE61-6B46-ED46-98AF-9F0AD5CD2AD1}"/>
          </ac:spMkLst>
        </pc:spChg>
        <pc:spChg chg="add mod">
          <ac:chgData name="建森 宋" userId="3bf3a19bdc28bdbf" providerId="LiveId" clId="{DB1294FA-E411-4FE2-93CE-950EB4A452A8}" dt="2025-08-27T08:13:44.374" v="868"/>
          <ac:spMkLst>
            <pc:docMk/>
            <pc:sldMk cId="1103646563" sldId="266"/>
            <ac:spMk id="50" creationId="{09C46A47-4981-A3CE-8440-98FDBF925F6A}"/>
          </ac:spMkLst>
        </pc:spChg>
        <pc:spChg chg="add mod">
          <ac:chgData name="建森 宋" userId="3bf3a19bdc28bdbf" providerId="LiveId" clId="{DB1294FA-E411-4FE2-93CE-950EB4A452A8}" dt="2025-08-27T08:13:44.374" v="868"/>
          <ac:spMkLst>
            <pc:docMk/>
            <pc:sldMk cId="1103646563" sldId="266"/>
            <ac:spMk id="54" creationId="{6704C242-FB76-C27D-00FE-5B05E76C7279}"/>
          </ac:spMkLst>
        </pc:spChg>
        <pc:spChg chg="add mod">
          <ac:chgData name="建森 宋" userId="3bf3a19bdc28bdbf" providerId="LiveId" clId="{DB1294FA-E411-4FE2-93CE-950EB4A452A8}" dt="2025-08-27T08:13:44.374" v="868"/>
          <ac:spMkLst>
            <pc:docMk/>
            <pc:sldMk cId="1103646563" sldId="266"/>
            <ac:spMk id="56" creationId="{C1910F0D-D70B-FA02-7FDF-9B6087A6B329}"/>
          </ac:spMkLst>
        </pc:spChg>
        <pc:spChg chg="add mod">
          <ac:chgData name="建森 宋" userId="3bf3a19bdc28bdbf" providerId="LiveId" clId="{DB1294FA-E411-4FE2-93CE-950EB4A452A8}" dt="2025-08-27T08:13:44.374" v="868"/>
          <ac:spMkLst>
            <pc:docMk/>
            <pc:sldMk cId="1103646563" sldId="266"/>
            <ac:spMk id="58" creationId="{E5901009-C791-130C-2CBE-D559F21E0808}"/>
          </ac:spMkLst>
        </pc:spChg>
        <pc:spChg chg="add mod">
          <ac:chgData name="建森 宋" userId="3bf3a19bdc28bdbf" providerId="LiveId" clId="{DB1294FA-E411-4FE2-93CE-950EB4A452A8}" dt="2025-08-27T08:13:44.374" v="868"/>
          <ac:spMkLst>
            <pc:docMk/>
            <pc:sldMk cId="1103646563" sldId="266"/>
            <ac:spMk id="59" creationId="{8273FDC8-B6FB-B760-8509-9C94CA71074D}"/>
          </ac:spMkLst>
        </pc:spChg>
        <pc:spChg chg="add mod">
          <ac:chgData name="建森 宋" userId="3bf3a19bdc28bdbf" providerId="LiveId" clId="{DB1294FA-E411-4FE2-93CE-950EB4A452A8}" dt="2025-08-27T08:13:44.374" v="868"/>
          <ac:spMkLst>
            <pc:docMk/>
            <pc:sldMk cId="1103646563" sldId="266"/>
            <ac:spMk id="61" creationId="{794DD6A6-ADBA-60BB-2F6E-4D137838F3A8}"/>
          </ac:spMkLst>
        </pc:spChg>
        <pc:spChg chg="add mod">
          <ac:chgData name="建森 宋" userId="3bf3a19bdc28bdbf" providerId="LiveId" clId="{DB1294FA-E411-4FE2-93CE-950EB4A452A8}" dt="2025-08-27T08:13:44.374" v="868"/>
          <ac:spMkLst>
            <pc:docMk/>
            <pc:sldMk cId="1103646563" sldId="266"/>
            <ac:spMk id="63" creationId="{D34002E0-787E-6F8A-583C-6E1700A91B49}"/>
          </ac:spMkLst>
        </pc:spChg>
        <pc:spChg chg="add mod">
          <ac:chgData name="建森 宋" userId="3bf3a19bdc28bdbf" providerId="LiveId" clId="{DB1294FA-E411-4FE2-93CE-950EB4A452A8}" dt="2025-08-27T08:13:44.374" v="868"/>
          <ac:spMkLst>
            <pc:docMk/>
            <pc:sldMk cId="1103646563" sldId="266"/>
            <ac:spMk id="67" creationId="{4CB9E20E-A33F-3CE0-B7FC-CF8596746675}"/>
          </ac:spMkLst>
        </pc:spChg>
        <pc:grpChg chg="add mod">
          <ac:chgData name="建森 宋" userId="3bf3a19bdc28bdbf" providerId="LiveId" clId="{DB1294FA-E411-4FE2-93CE-950EB4A452A8}" dt="2025-08-27T08:13:18.925" v="849"/>
          <ac:grpSpMkLst>
            <pc:docMk/>
            <pc:sldMk cId="1103646563" sldId="266"/>
            <ac:grpSpMk id="43" creationId="{B37EB82A-A8E8-9212-CF63-A0C1BA7B738B}"/>
          </ac:grpSpMkLst>
        </pc:grpChg>
      </pc:sldChg>
      <pc:sldChg chg="modSp mod">
        <pc:chgData name="建森 宋" userId="3bf3a19bdc28bdbf" providerId="LiveId" clId="{DB1294FA-E411-4FE2-93CE-950EB4A452A8}" dt="2025-08-28T07:30:36.355" v="4993" actId="14100"/>
        <pc:sldMkLst>
          <pc:docMk/>
          <pc:sldMk cId="1705574161" sldId="268"/>
        </pc:sldMkLst>
        <pc:spChg chg="mod">
          <ac:chgData name="建森 宋" userId="3bf3a19bdc28bdbf" providerId="LiveId" clId="{DB1294FA-E411-4FE2-93CE-950EB4A452A8}" dt="2025-08-28T07:30:36.355" v="4993" actId="14100"/>
          <ac:spMkLst>
            <pc:docMk/>
            <pc:sldMk cId="1705574161" sldId="268"/>
            <ac:spMk id="6" creationId="{72E65103-40E7-0952-0038-63A402E8B891}"/>
          </ac:spMkLst>
        </pc:spChg>
      </pc:sldChg>
      <pc:sldChg chg="modSp del mod modNotesTx">
        <pc:chgData name="建森 宋" userId="3bf3a19bdc28bdbf" providerId="LiveId" clId="{DB1294FA-E411-4FE2-93CE-950EB4A452A8}" dt="2025-08-27T15:49:52.500" v="4342" actId="47"/>
        <pc:sldMkLst>
          <pc:docMk/>
          <pc:sldMk cId="1564952239" sldId="270"/>
        </pc:sldMkLst>
      </pc:sldChg>
      <pc:sldChg chg="modSp">
        <pc:chgData name="建森 宋" userId="3bf3a19bdc28bdbf" providerId="LiveId" clId="{DB1294FA-E411-4FE2-93CE-950EB4A452A8}" dt="2025-08-27T15:45:16.695" v="4198" actId="113"/>
        <pc:sldMkLst>
          <pc:docMk/>
          <pc:sldMk cId="4147943789" sldId="271"/>
        </pc:sldMkLst>
        <pc:spChg chg="mod">
          <ac:chgData name="建森 宋" userId="3bf3a19bdc28bdbf" providerId="LiveId" clId="{DB1294FA-E411-4FE2-93CE-950EB4A452A8}" dt="2025-08-27T15:45:16.695" v="4198" actId="113"/>
          <ac:spMkLst>
            <pc:docMk/>
            <pc:sldMk cId="4147943789" sldId="271"/>
            <ac:spMk id="6" creationId="{7C719103-0F33-9FE1-7916-8568D47BFDDB}"/>
          </ac:spMkLst>
        </pc:spChg>
      </pc:sldChg>
      <pc:sldChg chg="addSp delSp modSp mod delAnim modAnim modNotesTx">
        <pc:chgData name="建森 宋" userId="3bf3a19bdc28bdbf" providerId="LiveId" clId="{DB1294FA-E411-4FE2-93CE-950EB4A452A8}" dt="2025-08-28T07:18:26.545" v="4738" actId="20577"/>
        <pc:sldMkLst>
          <pc:docMk/>
          <pc:sldMk cId="1758179504" sldId="273"/>
        </pc:sldMkLst>
        <pc:spChg chg="mod">
          <ac:chgData name="建森 宋" userId="3bf3a19bdc28bdbf" providerId="LiveId" clId="{DB1294FA-E411-4FE2-93CE-950EB4A452A8}" dt="2025-08-27T08:14:19.502" v="870"/>
          <ac:spMkLst>
            <pc:docMk/>
            <pc:sldMk cId="1758179504" sldId="273"/>
            <ac:spMk id="6" creationId="{14D9325C-FA04-8E3E-DDFF-A4524A971722}"/>
          </ac:spMkLst>
        </pc:spChg>
        <pc:spChg chg="mod">
          <ac:chgData name="建森 宋" userId="3bf3a19bdc28bdbf" providerId="LiveId" clId="{DB1294FA-E411-4FE2-93CE-950EB4A452A8}" dt="2025-08-27T08:14:19.502" v="870"/>
          <ac:spMkLst>
            <pc:docMk/>
            <pc:sldMk cId="1758179504" sldId="273"/>
            <ac:spMk id="7" creationId="{B62BD50B-4874-0A9C-B39A-BCE6C37B169D}"/>
          </ac:spMkLst>
        </pc:spChg>
        <pc:spChg chg="mod">
          <ac:chgData name="建森 宋" userId="3bf3a19bdc28bdbf" providerId="LiveId" clId="{DB1294FA-E411-4FE2-93CE-950EB4A452A8}" dt="2025-08-27T08:14:19.502" v="870"/>
          <ac:spMkLst>
            <pc:docMk/>
            <pc:sldMk cId="1758179504" sldId="273"/>
            <ac:spMk id="9" creationId="{E18FB92D-051F-1C40-9B20-B16B19128BDC}"/>
          </ac:spMkLst>
        </pc:spChg>
        <pc:spChg chg="mod">
          <ac:chgData name="建森 宋" userId="3bf3a19bdc28bdbf" providerId="LiveId" clId="{DB1294FA-E411-4FE2-93CE-950EB4A452A8}" dt="2025-08-27T08:14:19.502" v="870"/>
          <ac:spMkLst>
            <pc:docMk/>
            <pc:sldMk cId="1758179504" sldId="273"/>
            <ac:spMk id="10" creationId="{24562D73-266F-1DCF-D150-A6A1EEBE0C9F}"/>
          </ac:spMkLst>
        </pc:spChg>
        <pc:spChg chg="mod">
          <ac:chgData name="建森 宋" userId="3bf3a19bdc28bdbf" providerId="LiveId" clId="{DB1294FA-E411-4FE2-93CE-950EB4A452A8}" dt="2025-08-28T07:18:09.268" v="4675" actId="2085"/>
          <ac:spMkLst>
            <pc:docMk/>
            <pc:sldMk cId="1758179504" sldId="273"/>
            <ac:spMk id="20" creationId="{DD8EE65A-0506-584B-768D-684CD6C92803}"/>
          </ac:spMkLst>
        </pc:spChg>
        <pc:spChg chg="mod">
          <ac:chgData name="建森 宋" userId="3bf3a19bdc28bdbf" providerId="LiveId" clId="{DB1294FA-E411-4FE2-93CE-950EB4A452A8}" dt="2025-08-27T08:15:03.022" v="876" actId="12789"/>
          <ac:spMkLst>
            <pc:docMk/>
            <pc:sldMk cId="1758179504" sldId="273"/>
            <ac:spMk id="21" creationId="{2B328BFD-C4CE-EA38-43C3-6BE5B687DD92}"/>
          </ac:spMkLst>
        </pc:spChg>
        <pc:spChg chg="mod">
          <ac:chgData name="建森 宋" userId="3bf3a19bdc28bdbf" providerId="LiveId" clId="{DB1294FA-E411-4FE2-93CE-950EB4A452A8}" dt="2025-08-27T08:15:03.022" v="876" actId="12789"/>
          <ac:spMkLst>
            <pc:docMk/>
            <pc:sldMk cId="1758179504" sldId="273"/>
            <ac:spMk id="25" creationId="{F3856E9D-1EF2-F962-226F-A6523334EC2A}"/>
          </ac:spMkLst>
        </pc:spChg>
        <pc:spChg chg="mod">
          <ac:chgData name="建森 宋" userId="3bf3a19bdc28bdbf" providerId="LiveId" clId="{DB1294FA-E411-4FE2-93CE-950EB4A452A8}" dt="2025-08-28T07:18:09.268" v="4675" actId="2085"/>
          <ac:spMkLst>
            <pc:docMk/>
            <pc:sldMk cId="1758179504" sldId="273"/>
            <ac:spMk id="102" creationId="{A27214B4-16DD-5947-36B6-D7C7AC6F1A09}"/>
          </ac:spMkLst>
        </pc:spChg>
        <pc:spChg chg="mod">
          <ac:chgData name="建森 宋" userId="3bf3a19bdc28bdbf" providerId="LiveId" clId="{DB1294FA-E411-4FE2-93CE-950EB4A452A8}" dt="2025-08-27T08:14:56.388" v="875" actId="12789"/>
          <ac:spMkLst>
            <pc:docMk/>
            <pc:sldMk cId="1758179504" sldId="273"/>
            <ac:spMk id="103" creationId="{DAF0BC33-6F0E-E07E-5983-091802CBA158}"/>
          </ac:spMkLst>
        </pc:spChg>
        <pc:spChg chg="mod">
          <ac:chgData name="建森 宋" userId="3bf3a19bdc28bdbf" providerId="LiveId" clId="{DB1294FA-E411-4FE2-93CE-950EB4A452A8}" dt="2025-08-27T08:14:56.388" v="875" actId="12789"/>
          <ac:spMkLst>
            <pc:docMk/>
            <pc:sldMk cId="1758179504" sldId="273"/>
            <ac:spMk id="107" creationId="{B0C2871A-EE17-D35F-5696-DF4DC678E9AE}"/>
          </ac:spMkLst>
        </pc:spChg>
        <pc:grpChg chg="add mod">
          <ac:chgData name="建森 宋" userId="3bf3a19bdc28bdbf" providerId="LiveId" clId="{DB1294FA-E411-4FE2-93CE-950EB4A452A8}" dt="2025-08-27T08:15:03.022" v="876" actId="12789"/>
          <ac:grpSpMkLst>
            <pc:docMk/>
            <pc:sldMk cId="1758179504" sldId="273"/>
            <ac:grpSpMk id="5" creationId="{255A8F53-82DB-E6E5-1DFD-7E3117A7646C}"/>
          </ac:grpSpMkLst>
        </pc:grpChg>
        <pc:grpChg chg="add mod">
          <ac:chgData name="建森 宋" userId="3bf3a19bdc28bdbf" providerId="LiveId" clId="{DB1294FA-E411-4FE2-93CE-950EB4A452A8}" dt="2025-08-27T08:14:56.388" v="875" actId="12789"/>
          <ac:grpSpMkLst>
            <pc:docMk/>
            <pc:sldMk cId="1758179504" sldId="273"/>
            <ac:grpSpMk id="8" creationId="{1898F37A-84BB-6934-5709-6BA0727F3783}"/>
          </ac:grpSpMkLst>
        </pc:grpChg>
      </pc:sldChg>
      <pc:sldChg chg="modSp mod">
        <pc:chgData name="建森 宋" userId="3bf3a19bdc28bdbf" providerId="LiveId" clId="{DB1294FA-E411-4FE2-93CE-950EB4A452A8}" dt="2025-08-27T15:42:36.889" v="4189" actId="14826"/>
        <pc:sldMkLst>
          <pc:docMk/>
          <pc:sldMk cId="717182267" sldId="274"/>
        </pc:sldMkLst>
        <pc:picChg chg="mod">
          <ac:chgData name="建森 宋" userId="3bf3a19bdc28bdbf" providerId="LiveId" clId="{DB1294FA-E411-4FE2-93CE-950EB4A452A8}" dt="2025-08-27T15:42:21.160" v="4188" actId="14826"/>
          <ac:picMkLst>
            <pc:docMk/>
            <pc:sldMk cId="717182267" sldId="274"/>
            <ac:picMk id="7" creationId="{67FC18C3-5E40-A551-E57A-1B74B20A27FD}"/>
          </ac:picMkLst>
        </pc:picChg>
        <pc:picChg chg="mod">
          <ac:chgData name="建森 宋" userId="3bf3a19bdc28bdbf" providerId="LiveId" clId="{DB1294FA-E411-4FE2-93CE-950EB4A452A8}" dt="2025-08-27T15:42:36.889" v="4189" actId="14826"/>
          <ac:picMkLst>
            <pc:docMk/>
            <pc:sldMk cId="717182267" sldId="274"/>
            <ac:picMk id="8" creationId="{31D1CDED-E8A9-4CB9-7E8C-DE26118955D6}"/>
          </ac:picMkLst>
        </pc:picChg>
      </pc:sldChg>
      <pc:sldChg chg="del">
        <pc:chgData name="建森 宋" userId="3bf3a19bdc28bdbf" providerId="LiveId" clId="{DB1294FA-E411-4FE2-93CE-950EB4A452A8}" dt="2025-08-27T09:12:45.444" v="2144" actId="47"/>
        <pc:sldMkLst>
          <pc:docMk/>
          <pc:sldMk cId="2910980177" sldId="276"/>
        </pc:sldMkLst>
      </pc:sldChg>
      <pc:sldChg chg="modSp del mod modNotesTx">
        <pc:chgData name="建森 宋" userId="3bf3a19bdc28bdbf" providerId="LiveId" clId="{DB1294FA-E411-4FE2-93CE-950EB4A452A8}" dt="2025-08-27T09:37:28.888" v="2696" actId="2696"/>
        <pc:sldMkLst>
          <pc:docMk/>
          <pc:sldMk cId="2490023808" sldId="278"/>
        </pc:sldMkLst>
      </pc:sldChg>
      <pc:sldChg chg="addSp delSp modSp mod delAnim modAnim modNotesTx">
        <pc:chgData name="建森 宋" userId="3bf3a19bdc28bdbf" providerId="LiveId" clId="{DB1294FA-E411-4FE2-93CE-950EB4A452A8}" dt="2025-08-27T15:40:46.284" v="4185" actId="1076"/>
        <pc:sldMkLst>
          <pc:docMk/>
          <pc:sldMk cId="3708914723" sldId="279"/>
        </pc:sldMkLst>
        <pc:spChg chg="mod">
          <ac:chgData name="建森 宋" userId="3bf3a19bdc28bdbf" providerId="LiveId" clId="{DB1294FA-E411-4FE2-93CE-950EB4A452A8}" dt="2025-08-27T08:55:06.992" v="1643" actId="1076"/>
          <ac:spMkLst>
            <pc:docMk/>
            <pc:sldMk cId="3708914723" sldId="279"/>
            <ac:spMk id="44" creationId="{A3E57EE7-C454-C18E-2033-22979D3B809C}"/>
          </ac:spMkLst>
        </pc:spChg>
        <pc:spChg chg="mod">
          <ac:chgData name="建森 宋" userId="3bf3a19bdc28bdbf" providerId="LiveId" clId="{DB1294FA-E411-4FE2-93CE-950EB4A452A8}" dt="2025-08-27T08:55:19.697" v="1648" actId="1076"/>
          <ac:spMkLst>
            <pc:docMk/>
            <pc:sldMk cId="3708914723" sldId="279"/>
            <ac:spMk id="48" creationId="{CAC9727D-E564-B488-5BF9-4383076FB5BA}"/>
          </ac:spMkLst>
        </pc:spChg>
        <pc:spChg chg="mod topLvl">
          <ac:chgData name="建森 宋" userId="3bf3a19bdc28bdbf" providerId="LiveId" clId="{DB1294FA-E411-4FE2-93CE-950EB4A452A8}" dt="2025-08-27T09:00:16.089" v="1740"/>
          <ac:spMkLst>
            <pc:docMk/>
            <pc:sldMk cId="3708914723" sldId="279"/>
            <ac:spMk id="56" creationId="{739D4865-D04B-6284-3430-EB8EF188FEF0}"/>
          </ac:spMkLst>
        </pc:spChg>
        <pc:spChg chg="mod topLvl">
          <ac:chgData name="建森 宋" userId="3bf3a19bdc28bdbf" providerId="LiveId" clId="{DB1294FA-E411-4FE2-93CE-950EB4A452A8}" dt="2025-08-27T09:00:18.278" v="1741"/>
          <ac:spMkLst>
            <pc:docMk/>
            <pc:sldMk cId="3708914723" sldId="279"/>
            <ac:spMk id="62" creationId="{27134529-9A0B-0346-18C2-043513FC236F}"/>
          </ac:spMkLst>
        </pc:spChg>
        <pc:spChg chg="add mod">
          <ac:chgData name="建森 宋" userId="3bf3a19bdc28bdbf" providerId="LiveId" clId="{DB1294FA-E411-4FE2-93CE-950EB4A452A8}" dt="2025-08-27T08:59:20.614" v="1710" actId="1076"/>
          <ac:spMkLst>
            <pc:docMk/>
            <pc:sldMk cId="3708914723" sldId="279"/>
            <ac:spMk id="66" creationId="{6C1A30D2-6E81-9D89-80F2-4DF66D572615}"/>
          </ac:spMkLst>
        </pc:spChg>
        <pc:spChg chg="mod">
          <ac:chgData name="建森 宋" userId="3bf3a19bdc28bdbf" providerId="LiveId" clId="{DB1294FA-E411-4FE2-93CE-950EB4A452A8}" dt="2025-08-27T08:57:56.269" v="1687"/>
          <ac:spMkLst>
            <pc:docMk/>
            <pc:sldMk cId="3708914723" sldId="279"/>
            <ac:spMk id="69" creationId="{2FA20133-ECED-F9D0-6E57-514188160E07}"/>
          </ac:spMkLst>
        </pc:spChg>
        <pc:spChg chg="mod">
          <ac:chgData name="建森 宋" userId="3bf3a19bdc28bdbf" providerId="LiveId" clId="{DB1294FA-E411-4FE2-93CE-950EB4A452A8}" dt="2025-08-27T08:57:56.269" v="1687"/>
          <ac:spMkLst>
            <pc:docMk/>
            <pc:sldMk cId="3708914723" sldId="279"/>
            <ac:spMk id="72" creationId="{78916481-4D30-26C7-239F-3EBAB2D3E34D}"/>
          </ac:spMkLst>
        </pc:spChg>
        <pc:spChg chg="mod">
          <ac:chgData name="建森 宋" userId="3bf3a19bdc28bdbf" providerId="LiveId" clId="{DB1294FA-E411-4FE2-93CE-950EB4A452A8}" dt="2025-08-27T08:58:47.565" v="1701" actId="1035"/>
          <ac:spMkLst>
            <pc:docMk/>
            <pc:sldMk cId="3708914723" sldId="279"/>
            <ac:spMk id="73" creationId="{F614C521-2461-5684-364E-17883839C12A}"/>
          </ac:spMkLst>
        </pc:spChg>
        <pc:spChg chg="add mod">
          <ac:chgData name="建森 宋" userId="3bf3a19bdc28bdbf" providerId="LiveId" clId="{DB1294FA-E411-4FE2-93CE-950EB4A452A8}" dt="2025-08-27T08:59:20.614" v="1710" actId="1076"/>
          <ac:spMkLst>
            <pc:docMk/>
            <pc:sldMk cId="3708914723" sldId="279"/>
            <ac:spMk id="74" creationId="{C7DED8A0-8880-901D-8967-0D6B7EE0999B}"/>
          </ac:spMkLst>
        </pc:spChg>
        <pc:spChg chg="add mod">
          <ac:chgData name="建森 宋" userId="3bf3a19bdc28bdbf" providerId="LiveId" clId="{DB1294FA-E411-4FE2-93CE-950EB4A452A8}" dt="2025-08-27T08:59:20.614" v="1710" actId="1076"/>
          <ac:spMkLst>
            <pc:docMk/>
            <pc:sldMk cId="3708914723" sldId="279"/>
            <ac:spMk id="75" creationId="{D1CD6364-EC9B-4573-95E2-E0C82FBB6C9A}"/>
          </ac:spMkLst>
        </pc:spChg>
        <pc:spChg chg="mod">
          <ac:chgData name="建森 宋" userId="3bf3a19bdc28bdbf" providerId="LiveId" clId="{DB1294FA-E411-4FE2-93CE-950EB4A452A8}" dt="2025-08-27T08:59:34.160" v="1733" actId="1038"/>
          <ac:spMkLst>
            <pc:docMk/>
            <pc:sldMk cId="3708914723" sldId="279"/>
            <ac:spMk id="87" creationId="{9751C278-5ABF-82A4-FC69-DFE1588BFB2E}"/>
          </ac:spMkLst>
        </pc:spChg>
        <pc:spChg chg="mod">
          <ac:chgData name="建森 宋" userId="3bf3a19bdc28bdbf" providerId="LiveId" clId="{DB1294FA-E411-4FE2-93CE-950EB4A452A8}" dt="2025-08-27T08:59:50.374" v="1737" actId="1076"/>
          <ac:spMkLst>
            <pc:docMk/>
            <pc:sldMk cId="3708914723" sldId="279"/>
            <ac:spMk id="90" creationId="{1BB97DCA-BB75-5C9A-982C-074181AEB8A0}"/>
          </ac:spMkLst>
        </pc:spChg>
        <pc:spChg chg="add mod">
          <ac:chgData name="建森 宋" userId="3bf3a19bdc28bdbf" providerId="LiveId" clId="{DB1294FA-E411-4FE2-93CE-950EB4A452A8}" dt="2025-08-27T09:00:49.582" v="1754" actId="1076"/>
          <ac:spMkLst>
            <pc:docMk/>
            <pc:sldMk cId="3708914723" sldId="279"/>
            <ac:spMk id="94" creationId="{7DA1F9D9-B2A5-78A0-C3BF-2D5E5BA3851D}"/>
          </ac:spMkLst>
        </pc:spChg>
        <pc:spChg chg="add mod">
          <ac:chgData name="建森 宋" userId="3bf3a19bdc28bdbf" providerId="LiveId" clId="{DB1294FA-E411-4FE2-93CE-950EB4A452A8}" dt="2025-08-27T09:00:49.582" v="1754" actId="1076"/>
          <ac:spMkLst>
            <pc:docMk/>
            <pc:sldMk cId="3708914723" sldId="279"/>
            <ac:spMk id="96" creationId="{EABD0590-BC6C-228E-B51E-CA7A8BBAE173}"/>
          </ac:spMkLst>
        </pc:spChg>
        <pc:spChg chg="mod">
          <ac:chgData name="建森 宋" userId="3bf3a19bdc28bdbf" providerId="LiveId" clId="{DB1294FA-E411-4FE2-93CE-950EB4A452A8}" dt="2025-08-27T09:00:49.582" v="1754" actId="1076"/>
          <ac:spMkLst>
            <pc:docMk/>
            <pc:sldMk cId="3708914723" sldId="279"/>
            <ac:spMk id="97" creationId="{16807DF5-34D1-5236-4A2A-219F0E9CB221}"/>
          </ac:spMkLst>
        </pc:spChg>
        <pc:spChg chg="mod">
          <ac:chgData name="建森 宋" userId="3bf3a19bdc28bdbf" providerId="LiveId" clId="{DB1294FA-E411-4FE2-93CE-950EB4A452A8}" dt="2025-08-27T08:59:02.013" v="1706"/>
          <ac:spMkLst>
            <pc:docMk/>
            <pc:sldMk cId="3708914723" sldId="279"/>
            <ac:spMk id="100" creationId="{2DE5F07D-AA0D-1EEB-3616-7770A3D18978}"/>
          </ac:spMkLst>
        </pc:spChg>
        <pc:spChg chg="mod">
          <ac:chgData name="建森 宋" userId="3bf3a19bdc28bdbf" providerId="LiveId" clId="{DB1294FA-E411-4FE2-93CE-950EB4A452A8}" dt="2025-08-27T08:59:02.013" v="1706"/>
          <ac:spMkLst>
            <pc:docMk/>
            <pc:sldMk cId="3708914723" sldId="279"/>
            <ac:spMk id="102" creationId="{1739BF0E-E5AC-3E04-17E1-166014DF31BC}"/>
          </ac:spMkLst>
        </pc:spChg>
        <pc:spChg chg="mod">
          <ac:chgData name="建森 宋" userId="3bf3a19bdc28bdbf" providerId="LiveId" clId="{DB1294FA-E411-4FE2-93CE-950EB4A452A8}" dt="2025-08-27T08:59:02.013" v="1706"/>
          <ac:spMkLst>
            <pc:docMk/>
            <pc:sldMk cId="3708914723" sldId="279"/>
            <ac:spMk id="103" creationId="{61068398-3F85-4086-2FC2-38E74619131E}"/>
          </ac:spMkLst>
        </pc:spChg>
        <pc:spChg chg="add mod">
          <ac:chgData name="建森 宋" userId="3bf3a19bdc28bdbf" providerId="LiveId" clId="{DB1294FA-E411-4FE2-93CE-950EB4A452A8}" dt="2025-08-27T09:00:49.582" v="1754" actId="1076"/>
          <ac:spMkLst>
            <pc:docMk/>
            <pc:sldMk cId="3708914723" sldId="279"/>
            <ac:spMk id="104" creationId="{E27E2D5B-B0EC-A849-4099-E5ACB39A5B7C}"/>
          </ac:spMkLst>
        </pc:spChg>
        <pc:spChg chg="mod">
          <ac:chgData name="建森 宋" userId="3bf3a19bdc28bdbf" providerId="LiveId" clId="{DB1294FA-E411-4FE2-93CE-950EB4A452A8}" dt="2025-08-27T09:00:49.582" v="1754" actId="1076"/>
          <ac:spMkLst>
            <pc:docMk/>
            <pc:sldMk cId="3708914723" sldId="279"/>
            <ac:spMk id="105" creationId="{05D27586-61CE-174E-5668-EDB852A198D5}"/>
          </ac:spMkLst>
        </pc:spChg>
        <pc:grpChg chg="mod">
          <ac:chgData name="建森 宋" userId="3bf3a19bdc28bdbf" providerId="LiveId" clId="{DB1294FA-E411-4FE2-93CE-950EB4A452A8}" dt="2025-08-27T08:59:20.614" v="1710" actId="1076"/>
          <ac:grpSpMkLst>
            <pc:docMk/>
            <pc:sldMk cId="3708914723" sldId="279"/>
            <ac:grpSpMk id="41" creationId="{BD0E2F58-F7B1-619F-F9E4-F0297B57D185}"/>
          </ac:grpSpMkLst>
        </pc:grpChg>
        <pc:grpChg chg="mod">
          <ac:chgData name="建森 宋" userId="3bf3a19bdc28bdbf" providerId="LiveId" clId="{DB1294FA-E411-4FE2-93CE-950EB4A452A8}" dt="2025-08-27T08:59:17.408" v="1709" actId="1076"/>
          <ac:grpSpMkLst>
            <pc:docMk/>
            <pc:sldMk cId="3708914723" sldId="279"/>
            <ac:grpSpMk id="45" creationId="{367082C5-3F77-3795-357D-C4C1B0FB458C}"/>
          </ac:grpSpMkLst>
        </pc:grpChg>
        <pc:grpChg chg="add mod">
          <ac:chgData name="建森 宋" userId="3bf3a19bdc28bdbf" providerId="LiveId" clId="{DB1294FA-E411-4FE2-93CE-950EB4A452A8}" dt="2025-08-27T09:00:31.581" v="1751" actId="1037"/>
          <ac:grpSpMkLst>
            <pc:docMk/>
            <pc:sldMk cId="3708914723" sldId="279"/>
            <ac:grpSpMk id="67" creationId="{E0065A97-6C1D-7E15-3952-3E15B9EC54E2}"/>
          </ac:grpSpMkLst>
        </pc:grpChg>
        <pc:grpChg chg="add mod">
          <ac:chgData name="建森 宋" userId="3bf3a19bdc28bdbf" providerId="LiveId" clId="{DB1294FA-E411-4FE2-93CE-950EB4A452A8}" dt="2025-08-27T08:58:43.985" v="1699" actId="1076"/>
          <ac:grpSpMkLst>
            <pc:docMk/>
            <pc:sldMk cId="3708914723" sldId="279"/>
            <ac:grpSpMk id="71" creationId="{2A35585E-4AB5-794D-C26D-4E21017A29C6}"/>
          </ac:grpSpMkLst>
        </pc:grpChg>
        <pc:grpChg chg="mod">
          <ac:chgData name="建森 宋" userId="3bf3a19bdc28bdbf" providerId="LiveId" clId="{DB1294FA-E411-4FE2-93CE-950EB4A452A8}" dt="2025-08-27T09:00:49.582" v="1754" actId="1076"/>
          <ac:grpSpMkLst>
            <pc:docMk/>
            <pc:sldMk cId="3708914723" sldId="279"/>
            <ac:grpSpMk id="85" creationId="{5F3A4BCE-7698-13C9-57EA-04D55140D76A}"/>
          </ac:grpSpMkLst>
        </pc:grpChg>
        <pc:grpChg chg="mod">
          <ac:chgData name="建森 宋" userId="3bf3a19bdc28bdbf" providerId="LiveId" clId="{DB1294FA-E411-4FE2-93CE-950EB4A452A8}" dt="2025-08-27T09:00:49.582" v="1754" actId="1076"/>
          <ac:grpSpMkLst>
            <pc:docMk/>
            <pc:sldMk cId="3708914723" sldId="279"/>
            <ac:grpSpMk id="88" creationId="{11707809-16FE-0F62-5332-2C26DBC70875}"/>
          </ac:grpSpMkLst>
        </pc:grpChg>
        <pc:picChg chg="mod">
          <ac:chgData name="建森 宋" userId="3bf3a19bdc28bdbf" providerId="LiveId" clId="{DB1294FA-E411-4FE2-93CE-950EB4A452A8}" dt="2025-08-27T08:54:58.793" v="1638" actId="20578"/>
          <ac:picMkLst>
            <pc:docMk/>
            <pc:sldMk cId="3708914723" sldId="279"/>
            <ac:picMk id="42" creationId="{B2D93AB0-105C-A4B7-574C-C983388E5F38}"/>
          </ac:picMkLst>
        </pc:picChg>
        <pc:picChg chg="mod topLvl">
          <ac:chgData name="建森 宋" userId="3bf3a19bdc28bdbf" providerId="LiveId" clId="{DB1294FA-E411-4FE2-93CE-950EB4A452A8}" dt="2025-08-27T09:00:02.741" v="1738" actId="14826"/>
          <ac:picMkLst>
            <pc:docMk/>
            <pc:sldMk cId="3708914723" sldId="279"/>
            <ac:picMk id="55" creationId="{05C513CC-FD99-BA71-D9BD-F0968B40028A}"/>
          </ac:picMkLst>
        </pc:picChg>
        <pc:picChg chg="mod topLvl">
          <ac:chgData name="建森 宋" userId="3bf3a19bdc28bdbf" providerId="LiveId" clId="{DB1294FA-E411-4FE2-93CE-950EB4A452A8}" dt="2025-08-27T09:00:06.812" v="1739" actId="14826"/>
          <ac:picMkLst>
            <pc:docMk/>
            <pc:sldMk cId="3708914723" sldId="279"/>
            <ac:picMk id="61" creationId="{4EF093BC-EC8A-2B4F-39D8-B85DFC19B249}"/>
          </ac:picMkLst>
        </pc:picChg>
        <pc:picChg chg="mod">
          <ac:chgData name="建森 宋" userId="3bf3a19bdc28bdbf" providerId="LiveId" clId="{DB1294FA-E411-4FE2-93CE-950EB4A452A8}" dt="2025-08-27T08:57:56.269" v="1687"/>
          <ac:picMkLst>
            <pc:docMk/>
            <pc:sldMk cId="3708914723" sldId="279"/>
            <ac:picMk id="68" creationId="{B93BE735-2A3C-5CF7-767A-B3FCCE666204}"/>
          </ac:picMkLst>
        </pc:picChg>
        <pc:picChg chg="mod">
          <ac:chgData name="建森 宋" userId="3bf3a19bdc28bdbf" providerId="LiveId" clId="{DB1294FA-E411-4FE2-93CE-950EB4A452A8}" dt="2025-08-27T08:59:38.035" v="1734"/>
          <ac:picMkLst>
            <pc:docMk/>
            <pc:sldMk cId="3708914723" sldId="279"/>
            <ac:picMk id="89" creationId="{778069DB-53B9-98D9-5A95-C6468B739BE3}"/>
          </ac:picMkLst>
        </pc:picChg>
        <pc:picChg chg="mod">
          <ac:chgData name="建森 宋" userId="3bf3a19bdc28bdbf" providerId="LiveId" clId="{DB1294FA-E411-4FE2-93CE-950EB4A452A8}" dt="2025-08-27T09:00:49.582" v="1754" actId="1076"/>
          <ac:picMkLst>
            <pc:docMk/>
            <pc:sldMk cId="3708914723" sldId="279"/>
            <ac:picMk id="93" creationId="{2CDBE4C9-274F-DCE8-6C47-8A39710F248C}"/>
          </ac:picMkLst>
        </pc:picChg>
        <pc:picChg chg="mod">
          <ac:chgData name="建森 宋" userId="3bf3a19bdc28bdbf" providerId="LiveId" clId="{DB1294FA-E411-4FE2-93CE-950EB4A452A8}" dt="2025-08-27T09:00:49.582" v="1754" actId="1076"/>
          <ac:picMkLst>
            <pc:docMk/>
            <pc:sldMk cId="3708914723" sldId="279"/>
            <ac:picMk id="95" creationId="{26029AF0-1200-EF0A-7F2D-84D5B817C226}"/>
          </ac:picMkLst>
        </pc:picChg>
        <pc:cxnChg chg="mod">
          <ac:chgData name="建森 宋" userId="3bf3a19bdc28bdbf" providerId="LiveId" clId="{DB1294FA-E411-4FE2-93CE-950EB4A452A8}" dt="2025-08-27T08:56:04.237" v="1658" actId="14100"/>
          <ac:cxnSpMkLst>
            <pc:docMk/>
            <pc:sldMk cId="3708914723" sldId="279"/>
            <ac:cxnSpMk id="40" creationId="{256602E9-0D62-C06E-7D38-AC67466AE117}"/>
          </ac:cxnSpMkLst>
        </pc:cxnChg>
        <pc:cxnChg chg="mod">
          <ac:chgData name="建森 宋" userId="3bf3a19bdc28bdbf" providerId="LiveId" clId="{DB1294FA-E411-4FE2-93CE-950EB4A452A8}" dt="2025-08-27T08:56:04.237" v="1658" actId="14100"/>
          <ac:cxnSpMkLst>
            <pc:docMk/>
            <pc:sldMk cId="3708914723" sldId="279"/>
            <ac:cxnSpMk id="49" creationId="{43A32A2A-FA8C-879A-0DD8-999CF54FC8F3}"/>
          </ac:cxnSpMkLst>
        </pc:cxnChg>
        <pc:cxnChg chg="mod">
          <ac:chgData name="建森 宋" userId="3bf3a19bdc28bdbf" providerId="LiveId" clId="{DB1294FA-E411-4FE2-93CE-950EB4A452A8}" dt="2025-08-27T08:55:32.649" v="1649" actId="1076"/>
          <ac:cxnSpMkLst>
            <pc:docMk/>
            <pc:sldMk cId="3708914723" sldId="279"/>
            <ac:cxnSpMk id="52" creationId="{05F265A9-A7D5-4C04-422C-FE9B4B091E87}"/>
          </ac:cxnSpMkLst>
        </pc:cxnChg>
        <pc:cxnChg chg="add mod">
          <ac:chgData name="建森 宋" userId="3bf3a19bdc28bdbf" providerId="LiveId" clId="{DB1294FA-E411-4FE2-93CE-950EB4A452A8}" dt="2025-08-27T09:00:35.465" v="1752" actId="14100"/>
          <ac:cxnSpMkLst>
            <pc:docMk/>
            <pc:sldMk cId="3708914723" sldId="279"/>
            <ac:cxnSpMk id="77" creationId="{B92B442E-513D-184C-6BD7-F545EACD3AF1}"/>
          </ac:cxnSpMkLst>
        </pc:cxnChg>
        <pc:cxnChg chg="mod">
          <ac:chgData name="建森 宋" userId="3bf3a19bdc28bdbf" providerId="LiveId" clId="{DB1294FA-E411-4FE2-93CE-950EB4A452A8}" dt="2025-08-27T09:00:42.994" v="1753" actId="14100"/>
          <ac:cxnSpMkLst>
            <pc:docMk/>
            <pc:sldMk cId="3708914723" sldId="279"/>
            <ac:cxnSpMk id="106" creationId="{C673FF14-B634-9ACA-636B-E685F45854D7}"/>
          </ac:cxnSpMkLst>
        </pc:cxnChg>
      </pc:sldChg>
      <pc:sldChg chg="addSp delSp modSp mod modNotesTx">
        <pc:chgData name="建森 宋" userId="3bf3a19bdc28bdbf" providerId="LiveId" clId="{DB1294FA-E411-4FE2-93CE-950EB4A452A8}" dt="2025-08-28T07:07:41.309" v="4424" actId="20577"/>
        <pc:sldMkLst>
          <pc:docMk/>
          <pc:sldMk cId="2984274968" sldId="287"/>
        </pc:sldMkLst>
        <pc:spChg chg="mod">
          <ac:chgData name="建森 宋" userId="3bf3a19bdc28bdbf" providerId="LiveId" clId="{DB1294FA-E411-4FE2-93CE-950EB4A452A8}" dt="2025-08-27T08:31:34.972" v="1415" actId="1076"/>
          <ac:spMkLst>
            <pc:docMk/>
            <pc:sldMk cId="2984274968" sldId="287"/>
            <ac:spMk id="13" creationId="{E7C3C9C2-CBC4-ED19-4392-6ECBEF429B49}"/>
          </ac:spMkLst>
        </pc:spChg>
      </pc:sldChg>
      <pc:sldChg chg="addSp delSp modSp mod modNotesTx">
        <pc:chgData name="建森 宋" userId="3bf3a19bdc28bdbf" providerId="LiveId" clId="{DB1294FA-E411-4FE2-93CE-950EB4A452A8}" dt="2025-08-28T07:09:04.987" v="4498" actId="20577"/>
        <pc:sldMkLst>
          <pc:docMk/>
          <pc:sldMk cId="3072516231" sldId="288"/>
        </pc:sldMkLst>
        <pc:spChg chg="mod">
          <ac:chgData name="建森 宋" userId="3bf3a19bdc28bdbf" providerId="LiveId" clId="{DB1294FA-E411-4FE2-93CE-950EB4A452A8}" dt="2025-08-27T15:31:21.770" v="3407" actId="20577"/>
          <ac:spMkLst>
            <pc:docMk/>
            <pc:sldMk cId="3072516231" sldId="288"/>
            <ac:spMk id="3" creationId="{2C802119-0F98-1521-E04A-10F434D0B9AE}"/>
          </ac:spMkLst>
        </pc:spChg>
        <pc:spChg chg="add mod">
          <ac:chgData name="建森 宋" userId="3bf3a19bdc28bdbf" providerId="LiveId" clId="{DB1294FA-E411-4FE2-93CE-950EB4A452A8}" dt="2025-08-27T07:43:11.209" v="394" actId="207"/>
          <ac:spMkLst>
            <pc:docMk/>
            <pc:sldMk cId="3072516231" sldId="288"/>
            <ac:spMk id="11" creationId="{80ADEEBD-92CC-C55F-E6F3-91CFF0478697}"/>
          </ac:spMkLst>
        </pc:spChg>
        <pc:spChg chg="add mod">
          <ac:chgData name="建森 宋" userId="3bf3a19bdc28bdbf" providerId="LiveId" clId="{DB1294FA-E411-4FE2-93CE-950EB4A452A8}" dt="2025-08-27T07:45:56.112" v="498" actId="20577"/>
          <ac:spMkLst>
            <pc:docMk/>
            <pc:sldMk cId="3072516231" sldId="288"/>
            <ac:spMk id="13" creationId="{F5AAEFFB-DE80-905B-D6CC-FC8DD33AA7CB}"/>
          </ac:spMkLst>
        </pc:spChg>
        <pc:picChg chg="mod ord">
          <ac:chgData name="建森 宋" userId="3bf3a19bdc28bdbf" providerId="LiveId" clId="{DB1294FA-E411-4FE2-93CE-950EB4A452A8}" dt="2025-08-27T07:38:34.548" v="305" actId="1076"/>
          <ac:picMkLst>
            <pc:docMk/>
            <pc:sldMk cId="3072516231" sldId="288"/>
            <ac:picMk id="9" creationId="{6FDFE36E-A5BF-4BA7-AA53-5EAB01925EED}"/>
          </ac:picMkLst>
        </pc:picChg>
      </pc:sldChg>
      <pc:sldChg chg="addSp delSp modSp mod delAnim modAnim modNotesTx">
        <pc:chgData name="建森 宋" userId="3bf3a19bdc28bdbf" providerId="LiveId" clId="{DB1294FA-E411-4FE2-93CE-950EB4A452A8}" dt="2025-08-28T07:13:09.121" v="4637" actId="20577"/>
        <pc:sldMkLst>
          <pc:docMk/>
          <pc:sldMk cId="3898785212" sldId="290"/>
        </pc:sldMkLst>
        <pc:spChg chg="mod">
          <ac:chgData name="建森 宋" userId="3bf3a19bdc28bdbf" providerId="LiveId" clId="{DB1294FA-E411-4FE2-93CE-950EB4A452A8}" dt="2025-08-27T08:32:31.073" v="1420" actId="207"/>
          <ac:spMkLst>
            <pc:docMk/>
            <pc:sldMk cId="3898785212" sldId="290"/>
            <ac:spMk id="4" creationId="{3D158B52-30CC-CF0C-BF6E-A1E6F1D6A41D}"/>
          </ac:spMkLst>
        </pc:spChg>
        <pc:spChg chg="mod">
          <ac:chgData name="建森 宋" userId="3bf3a19bdc28bdbf" providerId="LiveId" clId="{DB1294FA-E411-4FE2-93CE-950EB4A452A8}" dt="2025-08-27T08:27:33.180" v="1299" actId="1076"/>
          <ac:spMkLst>
            <pc:docMk/>
            <pc:sldMk cId="3898785212" sldId="290"/>
            <ac:spMk id="6" creationId="{FE54CD2A-26F8-C97A-2BD6-312EE1D9AA24}"/>
          </ac:spMkLst>
        </pc:spChg>
      </pc:sldChg>
      <pc:sldChg chg="addSp delSp modSp mod modAnim modNotesTx">
        <pc:chgData name="建森 宋" userId="3bf3a19bdc28bdbf" providerId="LiveId" clId="{DB1294FA-E411-4FE2-93CE-950EB4A452A8}" dt="2025-08-28T07:15:56.537" v="4674"/>
        <pc:sldMkLst>
          <pc:docMk/>
          <pc:sldMk cId="842827915" sldId="376"/>
        </pc:sldMkLst>
        <pc:spChg chg="mod">
          <ac:chgData name="建森 宋" userId="3bf3a19bdc28bdbf" providerId="LiveId" clId="{DB1294FA-E411-4FE2-93CE-950EB4A452A8}" dt="2025-08-27T08:09:27.547" v="716" actId="1076"/>
          <ac:spMkLst>
            <pc:docMk/>
            <pc:sldMk cId="842827915" sldId="376"/>
            <ac:spMk id="3" creationId="{748B5FD7-AF06-95B7-64A3-237F953B573B}"/>
          </ac:spMkLst>
        </pc:spChg>
        <pc:spChg chg="mod">
          <ac:chgData name="建森 宋" userId="3bf3a19bdc28bdbf" providerId="LiveId" clId="{DB1294FA-E411-4FE2-93CE-950EB4A452A8}" dt="2025-08-27T08:12:24.550" v="843" actId="1076"/>
          <ac:spMkLst>
            <pc:docMk/>
            <pc:sldMk cId="842827915" sldId="376"/>
            <ac:spMk id="5" creationId="{4AFB222B-578F-D6EC-A8EA-2D19602CCCEE}"/>
          </ac:spMkLst>
        </pc:spChg>
        <pc:spChg chg="add mod">
          <ac:chgData name="建森 宋" userId="3bf3a19bdc28bdbf" providerId="LiveId" clId="{DB1294FA-E411-4FE2-93CE-950EB4A452A8}" dt="2025-08-27T08:11:38.521" v="837" actId="1036"/>
          <ac:spMkLst>
            <pc:docMk/>
            <pc:sldMk cId="842827915" sldId="376"/>
            <ac:spMk id="22" creationId="{0A9D27EC-DA0F-331D-A60D-7489473E6B19}"/>
          </ac:spMkLst>
        </pc:spChg>
      </pc:sldChg>
      <pc:sldChg chg="addSp delSp modSp mod delAnim modAnim modNotesTx">
        <pc:chgData name="建森 宋" userId="3bf3a19bdc28bdbf" providerId="LiveId" clId="{DB1294FA-E411-4FE2-93CE-950EB4A452A8}" dt="2025-08-28T07:22:18.781" v="4817" actId="20577"/>
        <pc:sldMkLst>
          <pc:docMk/>
          <pc:sldMk cId="427782981" sldId="378"/>
        </pc:sldMkLst>
      </pc:sldChg>
      <pc:sldChg chg="addSp delSp modSp mod modAnim modNotesTx">
        <pc:chgData name="建森 宋" userId="3bf3a19bdc28bdbf" providerId="LiveId" clId="{DB1294FA-E411-4FE2-93CE-950EB4A452A8}" dt="2025-08-28T07:29:17.978" v="4992" actId="20577"/>
        <pc:sldMkLst>
          <pc:docMk/>
          <pc:sldMk cId="1954307977" sldId="379"/>
        </pc:sldMkLst>
        <pc:spChg chg="mod">
          <ac:chgData name="建森 宋" userId="3bf3a19bdc28bdbf" providerId="LiveId" clId="{DB1294FA-E411-4FE2-93CE-950EB4A452A8}" dt="2025-08-27T09:02:08.116" v="1955" actId="20577"/>
          <ac:spMkLst>
            <pc:docMk/>
            <pc:sldMk cId="1954307977" sldId="379"/>
            <ac:spMk id="2" creationId="{440EFEB7-9009-2375-B941-E8981685DB2B}"/>
          </ac:spMkLst>
        </pc:spChg>
        <pc:spChg chg="mod">
          <ac:chgData name="建森 宋" userId="3bf3a19bdc28bdbf" providerId="LiveId" clId="{DB1294FA-E411-4FE2-93CE-950EB4A452A8}" dt="2025-08-28T07:28:42.611" v="4963" actId="20577"/>
          <ac:spMkLst>
            <pc:docMk/>
            <pc:sldMk cId="1954307977" sldId="379"/>
            <ac:spMk id="3" creationId="{95983A90-F0AB-69DD-62BA-CA30E29C7E29}"/>
          </ac:spMkLst>
        </pc:spChg>
      </pc:sldChg>
      <pc:sldChg chg="addSp modSp new mod modAnim modNotesTx">
        <pc:chgData name="建森 宋" userId="3bf3a19bdc28bdbf" providerId="LiveId" clId="{DB1294FA-E411-4FE2-93CE-950EB4A452A8}" dt="2025-08-28T07:20:52.461" v="4790" actId="20577"/>
        <pc:sldMkLst>
          <pc:docMk/>
          <pc:sldMk cId="3502944312" sldId="380"/>
        </pc:sldMkLst>
        <pc:spChg chg="mod">
          <ac:chgData name="建森 宋" userId="3bf3a19bdc28bdbf" providerId="LiveId" clId="{DB1294FA-E411-4FE2-93CE-950EB4A452A8}" dt="2025-08-27T08:35:41.175" v="1475"/>
          <ac:spMkLst>
            <pc:docMk/>
            <pc:sldMk cId="3502944312" sldId="380"/>
            <ac:spMk id="2" creationId="{D778B1A7-AA44-3132-E433-25B06977446F}"/>
          </ac:spMkLst>
        </pc:spChg>
        <pc:spChg chg="mod">
          <ac:chgData name="建森 宋" userId="3bf3a19bdc28bdbf" providerId="LiveId" clId="{DB1294FA-E411-4FE2-93CE-950EB4A452A8}" dt="2025-08-27T08:36:08.522" v="1484" actId="20577"/>
          <ac:spMkLst>
            <pc:docMk/>
            <pc:sldMk cId="3502944312" sldId="380"/>
            <ac:spMk id="3" creationId="{792FB6B7-AFE0-CFEA-6F98-D6867F91F902}"/>
          </ac:spMkLst>
        </pc:spChg>
        <pc:spChg chg="mod ord">
          <ac:chgData name="建森 宋" userId="3bf3a19bdc28bdbf" providerId="LiveId" clId="{DB1294FA-E411-4FE2-93CE-950EB4A452A8}" dt="2025-08-27T08:36:39.604" v="1490" actId="1076"/>
          <ac:spMkLst>
            <pc:docMk/>
            <pc:sldMk cId="3502944312" sldId="380"/>
            <ac:spMk id="7" creationId="{7495AD63-7A26-4754-E589-E8D848F33987}"/>
          </ac:spMkLst>
        </pc:spChg>
        <pc:spChg chg="mod">
          <ac:chgData name="建森 宋" userId="3bf3a19bdc28bdbf" providerId="LiveId" clId="{DB1294FA-E411-4FE2-93CE-950EB4A452A8}" dt="2025-08-27T08:37:12.344" v="1495" actId="1076"/>
          <ac:spMkLst>
            <pc:docMk/>
            <pc:sldMk cId="3502944312" sldId="380"/>
            <ac:spMk id="14" creationId="{D9398344-35EC-571C-71CD-8F6111C91825}"/>
          </ac:spMkLst>
        </pc:spChg>
        <pc:spChg chg="mod">
          <ac:chgData name="建森 宋" userId="3bf3a19bdc28bdbf" providerId="LiveId" clId="{DB1294FA-E411-4FE2-93CE-950EB4A452A8}" dt="2025-08-27T08:37:38.275" v="1504" actId="1038"/>
          <ac:spMkLst>
            <pc:docMk/>
            <pc:sldMk cId="3502944312" sldId="380"/>
            <ac:spMk id="22" creationId="{E5252634-8423-965B-3E42-546FDC0F4F2B}"/>
          </ac:spMkLst>
        </pc:spChg>
        <pc:spChg chg="mod">
          <ac:chgData name="建森 宋" userId="3bf3a19bdc28bdbf" providerId="LiveId" clId="{DB1294FA-E411-4FE2-93CE-950EB4A452A8}" dt="2025-08-27T08:37:20.161" v="1496" actId="1076"/>
          <ac:spMkLst>
            <pc:docMk/>
            <pc:sldMk cId="3502944312" sldId="380"/>
            <ac:spMk id="23" creationId="{5562BB5C-F25D-0A81-9AD5-9046A7C111D8}"/>
          </ac:spMkLst>
        </pc:spChg>
        <pc:spChg chg="mod">
          <ac:chgData name="建森 宋" userId="3bf3a19bdc28bdbf" providerId="LiveId" clId="{DB1294FA-E411-4FE2-93CE-950EB4A452A8}" dt="2025-08-27T08:37:20.161" v="1496" actId="1076"/>
          <ac:spMkLst>
            <pc:docMk/>
            <pc:sldMk cId="3502944312" sldId="380"/>
            <ac:spMk id="24" creationId="{0056527B-66BF-C14A-4799-FB6C2E1DB59E}"/>
          </ac:spMkLst>
        </pc:spChg>
        <pc:spChg chg="mod">
          <ac:chgData name="建森 宋" userId="3bf3a19bdc28bdbf" providerId="LiveId" clId="{DB1294FA-E411-4FE2-93CE-950EB4A452A8}" dt="2025-08-27T08:38:32.757" v="1520" actId="20577"/>
          <ac:spMkLst>
            <pc:docMk/>
            <pc:sldMk cId="3502944312" sldId="380"/>
            <ac:spMk id="28" creationId="{DA2A5984-EA7C-858B-33A6-1C7D25DA76E6}"/>
          </ac:spMkLst>
        </pc:spChg>
        <pc:spChg chg="mod">
          <ac:chgData name="建森 宋" userId="3bf3a19bdc28bdbf" providerId="LiveId" clId="{DB1294FA-E411-4FE2-93CE-950EB4A452A8}" dt="2025-08-27T08:38:36.283" v="1521"/>
          <ac:spMkLst>
            <pc:docMk/>
            <pc:sldMk cId="3502944312" sldId="380"/>
            <ac:spMk id="31" creationId="{075993F9-4612-EB9E-3C35-AD185BB73E56}"/>
          </ac:spMkLst>
        </pc:spChg>
        <pc:spChg chg="add mod">
          <ac:chgData name="建森 宋" userId="3bf3a19bdc28bdbf" providerId="LiveId" clId="{DB1294FA-E411-4FE2-93CE-950EB4A452A8}" dt="2025-08-28T07:20:32.658" v="4742" actId="20577"/>
          <ac:spMkLst>
            <pc:docMk/>
            <pc:sldMk cId="3502944312" sldId="380"/>
            <ac:spMk id="34" creationId="{E5207446-224B-8E6D-2902-F5244190362F}"/>
          </ac:spMkLst>
        </pc:spChg>
        <pc:spChg chg="mod">
          <ac:chgData name="建森 宋" userId="3bf3a19bdc28bdbf" providerId="LiveId" clId="{DB1294FA-E411-4FE2-93CE-950EB4A452A8}" dt="2025-08-27T08:39:46.192" v="1599" actId="122"/>
          <ac:spMkLst>
            <pc:docMk/>
            <pc:sldMk cId="3502944312" sldId="380"/>
            <ac:spMk id="37" creationId="{07CD6E02-C25F-B2E4-D2AB-E312BA0E84ED}"/>
          </ac:spMkLst>
        </pc:spChg>
        <pc:spChg chg="mod">
          <ac:chgData name="建森 宋" userId="3bf3a19bdc28bdbf" providerId="LiveId" clId="{DB1294FA-E411-4FE2-93CE-950EB4A452A8}" dt="2025-08-27T08:39:51.331" v="1600" actId="14100"/>
          <ac:spMkLst>
            <pc:docMk/>
            <pc:sldMk cId="3502944312" sldId="380"/>
            <ac:spMk id="38" creationId="{E9690743-B14B-FBB6-72FF-0D43AAF4EC18}"/>
          </ac:spMkLst>
        </pc:spChg>
        <pc:spChg chg="mod">
          <ac:chgData name="建森 宋" userId="3bf3a19bdc28bdbf" providerId="LiveId" clId="{DB1294FA-E411-4FE2-93CE-950EB4A452A8}" dt="2025-08-27T08:39:35.594" v="1590" actId="1076"/>
          <ac:spMkLst>
            <pc:docMk/>
            <pc:sldMk cId="3502944312" sldId="380"/>
            <ac:spMk id="40" creationId="{4EBBE8BD-F385-35A4-966B-2D63BFBBBDF7}"/>
          </ac:spMkLst>
        </pc:spChg>
        <pc:spChg chg="mod">
          <ac:chgData name="建森 宋" userId="3bf3a19bdc28bdbf" providerId="LiveId" clId="{DB1294FA-E411-4FE2-93CE-950EB4A452A8}" dt="2025-08-27T08:35:36.491" v="1473"/>
          <ac:spMkLst>
            <pc:docMk/>
            <pc:sldMk cId="3502944312" sldId="380"/>
            <ac:spMk id="44" creationId="{92AF8CC4-DFFE-A550-8B1D-EE8FEDCDE696}"/>
          </ac:spMkLst>
        </pc:spChg>
        <pc:spChg chg="mod">
          <ac:chgData name="建森 宋" userId="3bf3a19bdc28bdbf" providerId="LiveId" clId="{DB1294FA-E411-4FE2-93CE-950EB4A452A8}" dt="2025-08-27T08:37:20.161" v="1496" actId="1076"/>
          <ac:spMkLst>
            <pc:docMk/>
            <pc:sldMk cId="3502944312" sldId="380"/>
            <ac:spMk id="45" creationId="{F44EDDFE-076F-FBD9-2FD5-60BD0D7C05BE}"/>
          </ac:spMkLst>
        </pc:spChg>
        <pc:spChg chg="mod">
          <ac:chgData name="建森 宋" userId="3bf3a19bdc28bdbf" providerId="LiveId" clId="{DB1294FA-E411-4FE2-93CE-950EB4A452A8}" dt="2025-08-27T08:37:20.161" v="1496" actId="1076"/>
          <ac:spMkLst>
            <pc:docMk/>
            <pc:sldMk cId="3502944312" sldId="380"/>
            <ac:spMk id="46" creationId="{90270604-2A29-A11E-CA8E-C82D0BFEEEBD}"/>
          </ac:spMkLst>
        </pc:spChg>
        <pc:spChg chg="mod">
          <ac:chgData name="建森 宋" userId="3bf3a19bdc28bdbf" providerId="LiveId" clId="{DB1294FA-E411-4FE2-93CE-950EB4A452A8}" dt="2025-08-27T08:39:59.457" v="1602"/>
          <ac:spMkLst>
            <pc:docMk/>
            <pc:sldMk cId="3502944312" sldId="380"/>
            <ac:spMk id="49" creationId="{B1A792A9-30E5-AF26-7FEE-61B8D38EFABF}"/>
          </ac:spMkLst>
        </pc:spChg>
        <pc:spChg chg="mod">
          <ac:chgData name="建森 宋" userId="3bf3a19bdc28bdbf" providerId="LiveId" clId="{DB1294FA-E411-4FE2-93CE-950EB4A452A8}" dt="2025-08-27T08:40:04.823" v="1603" actId="14100"/>
          <ac:spMkLst>
            <pc:docMk/>
            <pc:sldMk cId="3502944312" sldId="380"/>
            <ac:spMk id="50" creationId="{B0B0C193-A2CF-2E46-B547-552E77EADDD6}"/>
          </ac:spMkLst>
        </pc:spChg>
        <pc:spChg chg="mod">
          <ac:chgData name="建森 宋" userId="3bf3a19bdc28bdbf" providerId="LiveId" clId="{DB1294FA-E411-4FE2-93CE-950EB4A452A8}" dt="2025-08-27T08:39:59.457" v="1602"/>
          <ac:spMkLst>
            <pc:docMk/>
            <pc:sldMk cId="3502944312" sldId="380"/>
            <ac:spMk id="51" creationId="{6D4AA58D-5282-973E-D1CD-C2049F92BFBD}"/>
          </ac:spMkLst>
        </pc:spChg>
        <pc:spChg chg="mod">
          <ac:chgData name="建森 宋" userId="3bf3a19bdc28bdbf" providerId="LiveId" clId="{DB1294FA-E411-4FE2-93CE-950EB4A452A8}" dt="2025-08-27T08:39:59.457" v="1602"/>
          <ac:spMkLst>
            <pc:docMk/>
            <pc:sldMk cId="3502944312" sldId="380"/>
            <ac:spMk id="52" creationId="{C1057A51-FCDE-6DE4-75FA-541D6F4F813B}"/>
          </ac:spMkLst>
        </pc:spChg>
        <pc:spChg chg="add mod">
          <ac:chgData name="建森 宋" userId="3bf3a19bdc28bdbf" providerId="LiveId" clId="{DB1294FA-E411-4FE2-93CE-950EB4A452A8}" dt="2025-08-27T08:38:57.127" v="1530" actId="1076"/>
          <ac:spMkLst>
            <pc:docMk/>
            <pc:sldMk cId="3502944312" sldId="380"/>
            <ac:spMk id="55" creationId="{E658584B-ECF8-0146-22EA-E4941965E397}"/>
          </ac:spMkLst>
        </pc:spChg>
        <pc:spChg chg="add mod">
          <ac:chgData name="建森 宋" userId="3bf3a19bdc28bdbf" providerId="LiveId" clId="{DB1294FA-E411-4FE2-93CE-950EB4A452A8}" dt="2025-08-27T09:11:31.774" v="2140" actId="1076"/>
          <ac:spMkLst>
            <pc:docMk/>
            <pc:sldMk cId="3502944312" sldId="380"/>
            <ac:spMk id="56" creationId="{D95FE680-4CD7-076E-E3E2-9B57631ACDBE}"/>
          </ac:spMkLst>
        </pc:spChg>
        <pc:grpChg chg="mod">
          <ac:chgData name="建森 宋" userId="3bf3a19bdc28bdbf" providerId="LiveId" clId="{DB1294FA-E411-4FE2-93CE-950EB4A452A8}" dt="2025-08-27T08:37:20.161" v="1496" actId="1076"/>
          <ac:grpSpMkLst>
            <pc:docMk/>
            <pc:sldMk cId="3502944312" sldId="380"/>
            <ac:grpSpMk id="5" creationId="{0562ACE2-8C62-F283-BEB0-75A1D06AD4CF}"/>
          </ac:grpSpMkLst>
        </pc:grpChg>
        <pc:grpChg chg="mod">
          <ac:chgData name="建森 宋" userId="3bf3a19bdc28bdbf" providerId="LiveId" clId="{DB1294FA-E411-4FE2-93CE-950EB4A452A8}" dt="2025-08-27T08:36:44.768" v="1491"/>
          <ac:grpSpMkLst>
            <pc:docMk/>
            <pc:sldMk cId="3502944312" sldId="380"/>
            <ac:grpSpMk id="12" creationId="{BE2859DB-952E-E83C-F441-DA0DA8E053AD}"/>
          </ac:grpSpMkLst>
        </pc:grpChg>
        <pc:grpChg chg="mod">
          <ac:chgData name="建森 宋" userId="3bf3a19bdc28bdbf" providerId="LiveId" clId="{DB1294FA-E411-4FE2-93CE-950EB4A452A8}" dt="2025-08-27T08:38:36.283" v="1521"/>
          <ac:grpSpMkLst>
            <pc:docMk/>
            <pc:sldMk cId="3502944312" sldId="380"/>
            <ac:grpSpMk id="29" creationId="{B0510CDD-EF29-CA93-1876-BC8DAFF2BCB2}"/>
          </ac:grpSpMkLst>
        </pc:grpChg>
        <pc:grpChg chg="mod">
          <ac:chgData name="建森 宋" userId="3bf3a19bdc28bdbf" providerId="LiveId" clId="{DB1294FA-E411-4FE2-93CE-950EB4A452A8}" dt="2025-08-27T08:40:10.873" v="1615" actId="1035"/>
          <ac:grpSpMkLst>
            <pc:docMk/>
            <pc:sldMk cId="3502944312" sldId="380"/>
            <ac:grpSpMk id="35" creationId="{ED314FCD-C77F-4735-66DE-384FA353A857}"/>
          </ac:grpSpMkLst>
        </pc:grpChg>
        <pc:grpChg chg="mod">
          <ac:chgData name="建森 宋" userId="3bf3a19bdc28bdbf" providerId="LiveId" clId="{DB1294FA-E411-4FE2-93CE-950EB4A452A8}" dt="2025-08-27T08:40:15.117" v="1625" actId="1035"/>
          <ac:grpSpMkLst>
            <pc:docMk/>
            <pc:sldMk cId="3502944312" sldId="380"/>
            <ac:grpSpMk id="47" creationId="{2BC5F8A1-DD69-CA3F-BB1B-889E908CA6D8}"/>
          </ac:grpSpMkLst>
        </pc:grpChg>
        <pc:picChg chg="mod">
          <ac:chgData name="建森 宋" userId="3bf3a19bdc28bdbf" providerId="LiveId" clId="{DB1294FA-E411-4FE2-93CE-950EB4A452A8}" dt="2025-08-27T08:36:17.119" v="1485"/>
          <ac:picMkLst>
            <pc:docMk/>
            <pc:sldMk cId="3502944312" sldId="380"/>
            <ac:picMk id="6" creationId="{0F8B36FB-DD05-CC8F-C909-0596D25FD7E8}"/>
          </ac:picMkLst>
        </pc:picChg>
        <pc:picChg chg="mod">
          <ac:chgData name="建森 宋" userId="3bf3a19bdc28bdbf" providerId="LiveId" clId="{DB1294FA-E411-4FE2-93CE-950EB4A452A8}" dt="2025-08-27T08:36:44.768" v="1491"/>
          <ac:picMkLst>
            <pc:docMk/>
            <pc:sldMk cId="3502944312" sldId="380"/>
            <ac:picMk id="13" creationId="{83482A68-9D74-6836-673B-DCF7BAB9B461}"/>
          </ac:picMkLst>
        </pc:picChg>
        <pc:picChg chg="mod">
          <ac:chgData name="建森 宋" userId="3bf3a19bdc28bdbf" providerId="LiveId" clId="{DB1294FA-E411-4FE2-93CE-950EB4A452A8}" dt="2025-08-27T08:37:27.396" v="1497" actId="14826"/>
          <ac:picMkLst>
            <pc:docMk/>
            <pc:sldMk cId="3502944312" sldId="380"/>
            <ac:picMk id="21" creationId="{2CA2EDCD-388B-EC5D-D24D-0F5A542AAC3B}"/>
          </ac:picMkLst>
        </pc:picChg>
        <pc:picChg chg="mod">
          <ac:chgData name="建森 宋" userId="3bf3a19bdc28bdbf" providerId="LiveId" clId="{DB1294FA-E411-4FE2-93CE-950EB4A452A8}" dt="2025-08-27T08:38:36.283" v="1521"/>
          <ac:picMkLst>
            <pc:docMk/>
            <pc:sldMk cId="3502944312" sldId="380"/>
            <ac:picMk id="30" creationId="{F352E2C7-87B8-771C-4976-1754A0946F6E}"/>
          </ac:picMkLst>
        </pc:picChg>
        <pc:picChg chg="mod">
          <ac:chgData name="建森 宋" userId="3bf3a19bdc28bdbf" providerId="LiveId" clId="{DB1294FA-E411-4FE2-93CE-950EB4A452A8}" dt="2025-08-27T08:39:59.457" v="1602"/>
          <ac:picMkLst>
            <pc:docMk/>
            <pc:sldMk cId="3502944312" sldId="380"/>
            <ac:picMk id="48" creationId="{80BD8346-9505-99F6-9D9E-44A33194CE9B}"/>
          </ac:picMkLst>
        </pc:picChg>
        <pc:cxnChg chg="mod">
          <ac:chgData name="建森 宋" userId="3bf3a19bdc28bdbf" providerId="LiveId" clId="{DB1294FA-E411-4FE2-93CE-950EB4A452A8}" dt="2025-08-27T08:36:39.604" v="1490" actId="1076"/>
          <ac:cxnSpMkLst>
            <pc:docMk/>
            <pc:sldMk cId="3502944312" sldId="380"/>
            <ac:cxnSpMk id="15" creationId="{6DEFDF5F-72D5-8696-AEA3-167C9A90A76D}"/>
          </ac:cxnSpMkLst>
        </pc:cxnChg>
      </pc:sldChg>
      <pc:sldChg chg="addSp delSp modSp add mod addAnim delAnim modAnim modNotesTx">
        <pc:chgData name="建森 宋" userId="3bf3a19bdc28bdbf" providerId="LiveId" clId="{DB1294FA-E411-4FE2-93CE-950EB4A452A8}" dt="2025-08-28T07:25:55.136" v="4906" actId="20577"/>
        <pc:sldMkLst>
          <pc:docMk/>
          <pc:sldMk cId="3743102063" sldId="381"/>
        </pc:sldMkLst>
      </pc:sldChg>
      <pc:sldChg chg="addSp delSp modSp add mod delAnim modAnim">
        <pc:chgData name="建森 宋" userId="3bf3a19bdc28bdbf" providerId="LiveId" clId="{DB1294FA-E411-4FE2-93CE-950EB4A452A8}" dt="2025-08-28T07:32:09.204" v="4995" actId="14100"/>
        <pc:sldMkLst>
          <pc:docMk/>
          <pc:sldMk cId="615218890" sldId="382"/>
        </pc:sldMkLst>
        <pc:spChg chg="mod ord">
          <ac:chgData name="建森 宋" userId="3bf3a19bdc28bdbf" providerId="LiveId" clId="{DB1294FA-E411-4FE2-93CE-950EB4A452A8}" dt="2025-08-27T15:50:03.662" v="4345" actId="12788"/>
          <ac:spMkLst>
            <pc:docMk/>
            <pc:sldMk cId="615218890" sldId="382"/>
            <ac:spMk id="7" creationId="{4D306F6F-386A-3DC8-CDB0-F197F3C37D3C}"/>
          </ac:spMkLst>
        </pc:spChg>
        <pc:spChg chg="add mod">
          <ac:chgData name="建森 宋" userId="3bf3a19bdc28bdbf" providerId="LiveId" clId="{DB1294FA-E411-4FE2-93CE-950EB4A452A8}" dt="2025-08-28T07:32:03.832" v="4994" actId="14100"/>
          <ac:spMkLst>
            <pc:docMk/>
            <pc:sldMk cId="615218890" sldId="382"/>
            <ac:spMk id="13" creationId="{F8EC84F4-A48F-84F1-0A1E-C5F3309EF759}"/>
          </ac:spMkLst>
        </pc:spChg>
        <pc:spChg chg="add mod">
          <ac:chgData name="建森 宋" userId="3bf3a19bdc28bdbf" providerId="LiveId" clId="{DB1294FA-E411-4FE2-93CE-950EB4A452A8}" dt="2025-08-28T07:32:09.204" v="4995" actId="14100"/>
          <ac:spMkLst>
            <pc:docMk/>
            <pc:sldMk cId="615218890" sldId="382"/>
            <ac:spMk id="14" creationId="{7081205C-0FFF-CC99-F6C3-F57C0559BC17}"/>
          </ac:spMkLst>
        </pc:spChg>
        <pc:graphicFrameChg chg="add mod modGraphic">
          <ac:chgData name="建森 宋" userId="3bf3a19bdc28bdbf" providerId="LiveId" clId="{DB1294FA-E411-4FE2-93CE-950EB4A452A8}" dt="2025-08-27T15:48:39.061" v="4328" actId="20577"/>
          <ac:graphicFrameMkLst>
            <pc:docMk/>
            <pc:sldMk cId="615218890" sldId="382"/>
            <ac:graphicFrameMk id="10" creationId="{17D11FFB-B58F-B7FF-E979-A7F49E6CD64D}"/>
          </ac:graphicFrameMkLst>
        </pc:graphicFrameChg>
      </pc:sldChg>
    </pc:docChg>
  </pc:docChgLst>
  <pc:docChgLst>
    <pc:chgData name="建森 宋" userId="3bf3a19bdc28bdbf" providerId="LiveId" clId="{047AF8D6-9622-52FF-A74A-F42C56D44C27}"/>
    <pc:docChg chg="undo custSel addSld delSld modSld modMainMaster modSection">
      <pc:chgData name="建森 宋" userId="3bf3a19bdc28bdbf" providerId="LiveId" clId="{047AF8D6-9622-52FF-A74A-F42C56D44C27}" dt="2025-08-30T02:04:46.819" v="383" actId="1076"/>
      <pc:docMkLst>
        <pc:docMk/>
      </pc:docMkLst>
      <pc:sldChg chg="modSp mod">
        <pc:chgData name="建森 宋" userId="3bf3a19bdc28bdbf" providerId="LiveId" clId="{047AF8D6-9622-52FF-A74A-F42C56D44C27}" dt="2025-08-23T05:38:13.775" v="25" actId="2711"/>
        <pc:sldMkLst>
          <pc:docMk/>
          <pc:sldMk cId="2022174712" sldId="256"/>
        </pc:sldMkLst>
        <pc:spChg chg="mod">
          <ac:chgData name="建森 宋" userId="3bf3a19bdc28bdbf" providerId="LiveId" clId="{047AF8D6-9622-52FF-A74A-F42C56D44C27}" dt="2025-08-23T05:38:13.775" v="25" actId="2711"/>
          <ac:spMkLst>
            <pc:docMk/>
            <pc:sldMk cId="2022174712" sldId="256"/>
            <ac:spMk id="2" creationId="{9D755C02-C74B-6A50-58C7-8CC0F7675366}"/>
          </ac:spMkLst>
        </pc:spChg>
        <pc:spChg chg="mod">
          <ac:chgData name="建森 宋" userId="3bf3a19bdc28bdbf" providerId="LiveId" clId="{047AF8D6-9622-52FF-A74A-F42C56D44C27}" dt="2025-08-23T05:38:03.053" v="24"/>
          <ac:spMkLst>
            <pc:docMk/>
            <pc:sldMk cId="2022174712" sldId="256"/>
            <ac:spMk id="4" creationId="{49C3350F-13D6-5575-3CF7-129960EF73A3}"/>
          </ac:spMkLst>
        </pc:spChg>
        <pc:spChg chg="mod">
          <ac:chgData name="建森 宋" userId="3bf3a19bdc28bdbf" providerId="LiveId" clId="{047AF8D6-9622-52FF-A74A-F42C56D44C27}" dt="2025-08-23T05:38:03.053" v="24"/>
          <ac:spMkLst>
            <pc:docMk/>
            <pc:sldMk cId="2022174712" sldId="256"/>
            <ac:spMk id="7" creationId="{8468988A-04F2-9148-E414-1C6E5554DEE2}"/>
          </ac:spMkLst>
        </pc:spChg>
        <pc:spChg chg="mod">
          <ac:chgData name="建森 宋" userId="3bf3a19bdc28bdbf" providerId="LiveId" clId="{047AF8D6-9622-52FF-A74A-F42C56D44C27}" dt="2025-08-23T05:38:03.053" v="24"/>
          <ac:spMkLst>
            <pc:docMk/>
            <pc:sldMk cId="2022174712" sldId="256"/>
            <ac:spMk id="8" creationId="{1C750610-DB06-B6A1-B6EF-8815BB11AD13}"/>
          </ac:spMkLst>
        </pc:spChg>
      </pc:sldChg>
      <pc:sldChg chg="modSp mod">
        <pc:chgData name="建森 宋" userId="3bf3a19bdc28bdbf" providerId="LiveId" clId="{047AF8D6-9622-52FF-A74A-F42C56D44C27}" dt="2025-08-23T05:38:29.807" v="32" actId="1035"/>
        <pc:sldMkLst>
          <pc:docMk/>
          <pc:sldMk cId="487809026" sldId="258"/>
        </pc:sldMkLst>
        <pc:spChg chg="mod">
          <ac:chgData name="建森 宋" userId="3bf3a19bdc28bdbf" providerId="LiveId" clId="{047AF8D6-9622-52FF-A74A-F42C56D44C27}" dt="2025-08-23T05:35:28.143" v="21"/>
          <ac:spMkLst>
            <pc:docMk/>
            <pc:sldMk cId="487809026" sldId="258"/>
            <ac:spMk id="2" creationId="{6B4A6070-6431-4855-67FD-EA127532A1A8}"/>
          </ac:spMkLst>
        </pc:spChg>
        <pc:spChg chg="mod">
          <ac:chgData name="建森 宋" userId="3bf3a19bdc28bdbf" providerId="LiveId" clId="{047AF8D6-9622-52FF-A74A-F42C56D44C27}" dt="2025-08-23T05:35:28.143" v="21"/>
          <ac:spMkLst>
            <pc:docMk/>
            <pc:sldMk cId="487809026" sldId="258"/>
            <ac:spMk id="3" creationId="{FE75AAA9-3D6E-AF52-BE11-9A58D8CC5229}"/>
          </ac:spMkLst>
        </pc:spChg>
        <pc:spChg chg="mod">
          <ac:chgData name="建森 宋" userId="3bf3a19bdc28bdbf" providerId="LiveId" clId="{047AF8D6-9622-52FF-A74A-F42C56D44C27}" dt="2025-08-23T05:38:29.807" v="32" actId="1035"/>
          <ac:spMkLst>
            <pc:docMk/>
            <pc:sldMk cId="487809026" sldId="258"/>
            <ac:spMk id="4" creationId="{EAA94ACE-52B9-50CE-85EA-96FB1DED022F}"/>
          </ac:spMkLst>
        </pc:spChg>
        <pc:spChg chg="mod">
          <ac:chgData name="建森 宋" userId="3bf3a19bdc28bdbf" providerId="LiveId" clId="{047AF8D6-9622-52FF-A74A-F42C56D44C27}" dt="2025-08-23T05:38:29.807" v="32" actId="1035"/>
          <ac:spMkLst>
            <pc:docMk/>
            <pc:sldMk cId="487809026" sldId="258"/>
            <ac:spMk id="12" creationId="{D7EA2F99-A1B6-473A-B621-DBA5A9AD9A02}"/>
          </ac:spMkLst>
        </pc:spChg>
        <pc:spChg chg="mod">
          <ac:chgData name="建森 宋" userId="3bf3a19bdc28bdbf" providerId="LiveId" clId="{047AF8D6-9622-52FF-A74A-F42C56D44C27}" dt="2025-08-23T05:35:28.143" v="21"/>
          <ac:spMkLst>
            <pc:docMk/>
            <pc:sldMk cId="487809026" sldId="258"/>
            <ac:spMk id="13" creationId="{8A3F848C-EE0B-FE27-8EAA-D6EFDF6F97EF}"/>
          </ac:spMkLst>
        </pc:spChg>
        <pc:spChg chg="mod">
          <ac:chgData name="建森 宋" userId="3bf3a19bdc28bdbf" providerId="LiveId" clId="{047AF8D6-9622-52FF-A74A-F42C56D44C27}" dt="2025-08-23T05:38:03.053" v="24"/>
          <ac:spMkLst>
            <pc:docMk/>
            <pc:sldMk cId="487809026" sldId="258"/>
            <ac:spMk id="14" creationId="{F13ACCC8-4827-8D14-A940-91B521E5FDC1}"/>
          </ac:spMkLst>
        </pc:spChg>
        <pc:spChg chg="mod">
          <ac:chgData name="建森 宋" userId="3bf3a19bdc28bdbf" providerId="LiveId" clId="{047AF8D6-9622-52FF-A74A-F42C56D44C27}" dt="2025-08-23T05:38:29.807" v="32" actId="1035"/>
          <ac:spMkLst>
            <pc:docMk/>
            <pc:sldMk cId="487809026" sldId="258"/>
            <ac:spMk id="15" creationId="{53333427-1376-89CF-1225-94C59CB806E7}"/>
          </ac:spMkLst>
        </pc:spChg>
        <pc:spChg chg="mod">
          <ac:chgData name="建森 宋" userId="3bf3a19bdc28bdbf" providerId="LiveId" clId="{047AF8D6-9622-52FF-A74A-F42C56D44C27}" dt="2025-08-23T05:38:29.807" v="32" actId="1035"/>
          <ac:spMkLst>
            <pc:docMk/>
            <pc:sldMk cId="487809026" sldId="258"/>
            <ac:spMk id="17" creationId="{350ED993-5530-9B85-31D8-1B6808902C10}"/>
          </ac:spMkLst>
        </pc:spChg>
        <pc:picChg chg="mod">
          <ac:chgData name="建森 宋" userId="3bf3a19bdc28bdbf" providerId="LiveId" clId="{047AF8D6-9622-52FF-A74A-F42C56D44C27}" dt="2025-08-23T05:38:29.807" v="32" actId="1035"/>
          <ac:picMkLst>
            <pc:docMk/>
            <pc:sldMk cId="487809026" sldId="258"/>
            <ac:picMk id="6" creationId="{D7FD508D-7CFF-1040-972C-334C22B71432}"/>
          </ac:picMkLst>
        </pc:picChg>
        <pc:picChg chg="mod">
          <ac:chgData name="建森 宋" userId="3bf3a19bdc28bdbf" providerId="LiveId" clId="{047AF8D6-9622-52FF-A74A-F42C56D44C27}" dt="2025-08-23T05:38:29.807" v="32" actId="1035"/>
          <ac:picMkLst>
            <pc:docMk/>
            <pc:sldMk cId="487809026" sldId="258"/>
            <ac:picMk id="7" creationId="{9B8074CA-8897-D5DF-0A08-259AA360E56D}"/>
          </ac:picMkLst>
        </pc:picChg>
        <pc:picChg chg="mod">
          <ac:chgData name="建森 宋" userId="3bf3a19bdc28bdbf" providerId="LiveId" clId="{047AF8D6-9622-52FF-A74A-F42C56D44C27}" dt="2025-08-23T05:38:29.807" v="32" actId="1035"/>
          <ac:picMkLst>
            <pc:docMk/>
            <pc:sldMk cId="487809026" sldId="258"/>
            <ac:picMk id="9" creationId="{4D6CCA35-E57F-C9F4-3A3C-E22845AA445C}"/>
          </ac:picMkLst>
        </pc:picChg>
        <pc:picChg chg="mod">
          <ac:chgData name="建森 宋" userId="3bf3a19bdc28bdbf" providerId="LiveId" clId="{047AF8D6-9622-52FF-A74A-F42C56D44C27}" dt="2025-08-23T05:38:29.807" v="32" actId="1035"/>
          <ac:picMkLst>
            <pc:docMk/>
            <pc:sldMk cId="487809026" sldId="258"/>
            <ac:picMk id="11" creationId="{EAEB4C72-0508-AF66-8172-E5BA16298136}"/>
          </ac:picMkLst>
        </pc:picChg>
      </pc:sldChg>
      <pc:sldChg chg="addSp delSp modSp mod">
        <pc:chgData name="建森 宋" userId="3bf3a19bdc28bdbf" providerId="LiveId" clId="{047AF8D6-9622-52FF-A74A-F42C56D44C27}" dt="2025-08-23T05:38:03.053" v="24"/>
        <pc:sldMkLst>
          <pc:docMk/>
          <pc:sldMk cId="2660841259" sldId="259"/>
        </pc:sldMkLst>
        <pc:spChg chg="mod">
          <ac:chgData name="建森 宋" userId="3bf3a19bdc28bdbf" providerId="LiveId" clId="{047AF8D6-9622-52FF-A74A-F42C56D44C27}" dt="2025-08-23T05:35:28.143" v="21"/>
          <ac:spMkLst>
            <pc:docMk/>
            <pc:sldMk cId="2660841259" sldId="259"/>
            <ac:spMk id="2" creationId="{58E2E0C5-5F29-BED9-F29B-D32BB3325EC1}"/>
          </ac:spMkLst>
        </pc:spChg>
        <pc:spChg chg="add mod">
          <ac:chgData name="建森 宋" userId="3bf3a19bdc28bdbf" providerId="LiveId" clId="{047AF8D6-9622-52FF-A74A-F42C56D44C27}" dt="2025-08-23T05:35:10.591" v="18"/>
          <ac:spMkLst>
            <pc:docMk/>
            <pc:sldMk cId="2660841259" sldId="259"/>
            <ac:spMk id="4" creationId="{7FE4EB26-7117-D887-70C8-00B4AAD7D447}"/>
          </ac:spMkLst>
        </pc:spChg>
        <pc:spChg chg="mod">
          <ac:chgData name="建森 宋" userId="3bf3a19bdc28bdbf" providerId="LiveId" clId="{047AF8D6-9622-52FF-A74A-F42C56D44C27}" dt="2025-08-23T05:35:28.143" v="21"/>
          <ac:spMkLst>
            <pc:docMk/>
            <pc:sldMk cId="2660841259" sldId="259"/>
            <ac:spMk id="17" creationId="{9CDF80FF-91AC-A5EF-7025-BA1A2CAB62D9}"/>
          </ac:spMkLst>
        </pc:spChg>
        <pc:spChg chg="mod">
          <ac:chgData name="建森 宋" userId="3bf3a19bdc28bdbf" providerId="LiveId" clId="{047AF8D6-9622-52FF-A74A-F42C56D44C27}" dt="2025-08-23T05:38:03.053" v="24"/>
          <ac:spMkLst>
            <pc:docMk/>
            <pc:sldMk cId="2660841259" sldId="259"/>
            <ac:spMk id="31" creationId="{1F98E4F9-83ED-A5D3-379D-8B4992BF2126}"/>
          </ac:spMkLst>
        </pc:spChg>
        <pc:spChg chg="mod">
          <ac:chgData name="建森 宋" userId="3bf3a19bdc28bdbf" providerId="LiveId" clId="{047AF8D6-9622-52FF-A74A-F42C56D44C27}" dt="2025-08-23T05:38:03.053" v="24"/>
          <ac:spMkLst>
            <pc:docMk/>
            <pc:sldMk cId="2660841259" sldId="259"/>
            <ac:spMk id="32" creationId="{8BC079B5-6E3F-BC7A-AF1E-4DC7ED077C9D}"/>
          </ac:spMkLst>
        </pc:spChg>
      </pc:sldChg>
      <pc:sldChg chg="modSp">
        <pc:chgData name="建森 宋" userId="3bf3a19bdc28bdbf" providerId="LiveId" clId="{047AF8D6-9622-52FF-A74A-F42C56D44C27}" dt="2025-08-23T05:38:03.053" v="24"/>
        <pc:sldMkLst>
          <pc:docMk/>
          <pc:sldMk cId="2939245840" sldId="262"/>
        </pc:sldMkLst>
      </pc:sldChg>
      <pc:sldChg chg="modSp">
        <pc:chgData name="建森 宋" userId="3bf3a19bdc28bdbf" providerId="LiveId" clId="{047AF8D6-9622-52FF-A74A-F42C56D44C27}" dt="2025-08-23T05:38:03.053" v="24"/>
        <pc:sldMkLst>
          <pc:docMk/>
          <pc:sldMk cId="2110548608" sldId="263"/>
        </pc:sldMkLst>
      </pc:sldChg>
      <pc:sldChg chg="modSp">
        <pc:chgData name="建森 宋" userId="3bf3a19bdc28bdbf" providerId="LiveId" clId="{047AF8D6-9622-52FF-A74A-F42C56D44C27}" dt="2025-08-23T05:38:03.053" v="24"/>
        <pc:sldMkLst>
          <pc:docMk/>
          <pc:sldMk cId="1103646563" sldId="266"/>
        </pc:sldMkLst>
        <pc:spChg chg="mod">
          <ac:chgData name="建森 宋" userId="3bf3a19bdc28bdbf" providerId="LiveId" clId="{047AF8D6-9622-52FF-A74A-F42C56D44C27}" dt="2025-08-23T05:35:28.143" v="21"/>
          <ac:spMkLst>
            <pc:docMk/>
            <pc:sldMk cId="1103646563" sldId="266"/>
            <ac:spMk id="2" creationId="{17160765-92F3-2679-9CFB-BCF6F1350D93}"/>
          </ac:spMkLst>
        </pc:spChg>
        <pc:spChg chg="mod">
          <ac:chgData name="建森 宋" userId="3bf3a19bdc28bdbf" providerId="LiveId" clId="{047AF8D6-9622-52FF-A74A-F42C56D44C27}" dt="2025-08-23T05:35:28.143" v="21"/>
          <ac:spMkLst>
            <pc:docMk/>
            <pc:sldMk cId="1103646563" sldId="266"/>
            <ac:spMk id="4" creationId="{26D5067A-1D7B-FDBA-F734-8CF93457DDAA}"/>
          </ac:spMkLst>
        </pc:spChg>
      </pc:sldChg>
      <pc:sldChg chg="modSp">
        <pc:chgData name="建森 宋" userId="3bf3a19bdc28bdbf" providerId="LiveId" clId="{047AF8D6-9622-52FF-A74A-F42C56D44C27}" dt="2025-08-23T05:35:28.143" v="21"/>
        <pc:sldMkLst>
          <pc:docMk/>
          <pc:sldMk cId="2337746900" sldId="267"/>
        </pc:sldMkLst>
        <pc:spChg chg="mod">
          <ac:chgData name="建森 宋" userId="3bf3a19bdc28bdbf" providerId="LiveId" clId="{047AF8D6-9622-52FF-A74A-F42C56D44C27}" dt="2025-08-23T05:35:28.143" v="21"/>
          <ac:spMkLst>
            <pc:docMk/>
            <pc:sldMk cId="2337746900" sldId="267"/>
            <ac:spMk id="2" creationId="{EBEBF0B7-9776-18CC-03FF-8A3CC12E49D0}"/>
          </ac:spMkLst>
        </pc:spChg>
        <pc:spChg chg="mod">
          <ac:chgData name="建森 宋" userId="3bf3a19bdc28bdbf" providerId="LiveId" clId="{047AF8D6-9622-52FF-A74A-F42C56D44C27}" dt="2025-08-23T05:35:28.143" v="21"/>
          <ac:spMkLst>
            <pc:docMk/>
            <pc:sldMk cId="2337746900" sldId="267"/>
            <ac:spMk id="4" creationId="{D55EFB34-5DF3-8D39-F19E-BEECE533E885}"/>
          </ac:spMkLst>
        </pc:spChg>
      </pc:sldChg>
      <pc:sldChg chg="modSp">
        <pc:chgData name="建森 宋" userId="3bf3a19bdc28bdbf" providerId="LiveId" clId="{047AF8D6-9622-52FF-A74A-F42C56D44C27}" dt="2025-08-23T13:13:56.748" v="118"/>
        <pc:sldMkLst>
          <pc:docMk/>
          <pc:sldMk cId="1705574161" sldId="268"/>
        </pc:sldMkLst>
        <pc:spChg chg="mod">
          <ac:chgData name="建森 宋" userId="3bf3a19bdc28bdbf" providerId="LiveId" clId="{047AF8D6-9622-52FF-A74A-F42C56D44C27}" dt="2025-08-23T05:35:28.143" v="21"/>
          <ac:spMkLst>
            <pc:docMk/>
            <pc:sldMk cId="1705574161" sldId="268"/>
            <ac:spMk id="2" creationId="{770D259F-6489-D2F9-25C0-B9C9A3977360}"/>
          </ac:spMkLst>
        </pc:spChg>
        <pc:spChg chg="mod">
          <ac:chgData name="建森 宋" userId="3bf3a19bdc28bdbf" providerId="LiveId" clId="{047AF8D6-9622-52FF-A74A-F42C56D44C27}" dt="2025-08-23T05:35:28.143" v="21"/>
          <ac:spMkLst>
            <pc:docMk/>
            <pc:sldMk cId="1705574161" sldId="268"/>
            <ac:spMk id="5" creationId="{BDD906B3-2470-F7B8-FFCD-34E8C929E569}"/>
          </ac:spMkLst>
        </pc:spChg>
        <pc:spChg chg="mod">
          <ac:chgData name="建森 宋" userId="3bf3a19bdc28bdbf" providerId="LiveId" clId="{047AF8D6-9622-52FF-A74A-F42C56D44C27}" dt="2025-08-23T05:38:03.053" v="24"/>
          <ac:spMkLst>
            <pc:docMk/>
            <pc:sldMk cId="1705574161" sldId="268"/>
            <ac:spMk id="6" creationId="{72E65103-40E7-0952-0038-63A402E8B891}"/>
          </ac:spMkLst>
        </pc:spChg>
        <pc:spChg chg="mod">
          <ac:chgData name="建森 宋" userId="3bf3a19bdc28bdbf" providerId="LiveId" clId="{047AF8D6-9622-52FF-A74A-F42C56D44C27}" dt="2025-08-23T05:38:03.053" v="24"/>
          <ac:spMkLst>
            <pc:docMk/>
            <pc:sldMk cId="1705574161" sldId="268"/>
            <ac:spMk id="7" creationId="{5656A3E5-D4D1-53D0-1423-0E9A89B9C707}"/>
          </ac:spMkLst>
        </pc:spChg>
        <pc:graphicFrameChg chg="mod">
          <ac:chgData name="建森 宋" userId="3bf3a19bdc28bdbf" providerId="LiveId" clId="{047AF8D6-9622-52FF-A74A-F42C56D44C27}" dt="2025-08-23T13:13:56.748" v="118"/>
          <ac:graphicFrameMkLst>
            <pc:docMk/>
            <pc:sldMk cId="1705574161" sldId="268"/>
            <ac:graphicFrameMk id="4" creationId="{DB7CA212-6C5A-06DB-620A-E9B6B923FA67}"/>
          </ac:graphicFrameMkLst>
        </pc:graphicFrameChg>
      </pc:sldChg>
      <pc:sldChg chg="modSp">
        <pc:chgData name="建森 宋" userId="3bf3a19bdc28bdbf" providerId="LiveId" clId="{047AF8D6-9622-52FF-A74A-F42C56D44C27}" dt="2025-08-23T05:38:03.053" v="24"/>
        <pc:sldMkLst>
          <pc:docMk/>
          <pc:sldMk cId="1564952239" sldId="270"/>
        </pc:sldMkLst>
      </pc:sldChg>
      <pc:sldChg chg="modSp">
        <pc:chgData name="建森 宋" userId="3bf3a19bdc28bdbf" providerId="LiveId" clId="{047AF8D6-9622-52FF-A74A-F42C56D44C27}" dt="2025-08-23T13:13:56.748" v="118"/>
        <pc:sldMkLst>
          <pc:docMk/>
          <pc:sldMk cId="4147943789" sldId="271"/>
        </pc:sldMkLst>
        <pc:spChg chg="mod">
          <ac:chgData name="建森 宋" userId="3bf3a19bdc28bdbf" providerId="LiveId" clId="{047AF8D6-9622-52FF-A74A-F42C56D44C27}" dt="2025-08-23T05:35:28.143" v="21"/>
          <ac:spMkLst>
            <pc:docMk/>
            <pc:sldMk cId="4147943789" sldId="271"/>
            <ac:spMk id="2" creationId="{92FADB27-8150-CE88-34FB-2545925C978C}"/>
          </ac:spMkLst>
        </pc:spChg>
        <pc:spChg chg="mod">
          <ac:chgData name="建森 宋" userId="3bf3a19bdc28bdbf" providerId="LiveId" clId="{047AF8D6-9622-52FF-A74A-F42C56D44C27}" dt="2025-08-23T05:38:03.053" v="24"/>
          <ac:spMkLst>
            <pc:docMk/>
            <pc:sldMk cId="4147943789" sldId="271"/>
            <ac:spMk id="5" creationId="{A131D2ED-F2E0-731E-3683-87AF4C48B166}"/>
          </ac:spMkLst>
        </pc:spChg>
        <pc:spChg chg="mod">
          <ac:chgData name="建森 宋" userId="3bf3a19bdc28bdbf" providerId="LiveId" clId="{047AF8D6-9622-52FF-A74A-F42C56D44C27}" dt="2025-08-23T05:38:03.053" v="24"/>
          <ac:spMkLst>
            <pc:docMk/>
            <pc:sldMk cId="4147943789" sldId="271"/>
            <ac:spMk id="6" creationId="{7C719103-0F33-9FE1-7916-8568D47BFDDB}"/>
          </ac:spMkLst>
        </pc:spChg>
        <pc:spChg chg="mod">
          <ac:chgData name="建森 宋" userId="3bf3a19bdc28bdbf" providerId="LiveId" clId="{047AF8D6-9622-52FF-A74A-F42C56D44C27}" dt="2025-08-23T05:38:03.053" v="24"/>
          <ac:spMkLst>
            <pc:docMk/>
            <pc:sldMk cId="4147943789" sldId="271"/>
            <ac:spMk id="7" creationId="{358673C0-C767-15E2-A86A-8C55EC74817D}"/>
          </ac:spMkLst>
        </pc:spChg>
        <pc:spChg chg="mod">
          <ac:chgData name="建森 宋" userId="3bf3a19bdc28bdbf" providerId="LiveId" clId="{047AF8D6-9622-52FF-A74A-F42C56D44C27}" dt="2025-08-23T05:35:28.143" v="21"/>
          <ac:spMkLst>
            <pc:docMk/>
            <pc:sldMk cId="4147943789" sldId="271"/>
            <ac:spMk id="8" creationId="{29F11D0B-8799-F42B-289C-5C7C33689565}"/>
          </ac:spMkLst>
        </pc:spChg>
        <pc:graphicFrameChg chg="mod">
          <ac:chgData name="建森 宋" userId="3bf3a19bdc28bdbf" providerId="LiveId" clId="{047AF8D6-9622-52FF-A74A-F42C56D44C27}" dt="2025-08-23T13:13:56.748" v="118"/>
          <ac:graphicFrameMkLst>
            <pc:docMk/>
            <pc:sldMk cId="4147943789" sldId="271"/>
            <ac:graphicFrameMk id="4" creationId="{1ADD9A6A-1D5D-B209-9B72-BC2669AB328D}"/>
          </ac:graphicFrameMkLst>
        </pc:graphicFrameChg>
      </pc:sldChg>
      <pc:sldChg chg="modSp">
        <pc:chgData name="建森 宋" userId="3bf3a19bdc28bdbf" providerId="LiveId" clId="{047AF8D6-9622-52FF-A74A-F42C56D44C27}" dt="2025-08-23T05:38:03.053" v="24"/>
        <pc:sldMkLst>
          <pc:docMk/>
          <pc:sldMk cId="1758179504" sldId="273"/>
        </pc:sldMkLst>
        <pc:spChg chg="mod">
          <ac:chgData name="建森 宋" userId="3bf3a19bdc28bdbf" providerId="LiveId" clId="{047AF8D6-9622-52FF-A74A-F42C56D44C27}" dt="2025-08-23T05:35:28.143" v="21"/>
          <ac:spMkLst>
            <pc:docMk/>
            <pc:sldMk cId="1758179504" sldId="273"/>
            <ac:spMk id="2" creationId="{C6B4FEAC-4A72-6266-90F2-4572BE0C8B40}"/>
          </ac:spMkLst>
        </pc:spChg>
        <pc:spChg chg="mod">
          <ac:chgData name="建森 宋" userId="3bf3a19bdc28bdbf" providerId="LiveId" clId="{047AF8D6-9622-52FF-A74A-F42C56D44C27}" dt="2025-08-23T05:35:28.143" v="21"/>
          <ac:spMkLst>
            <pc:docMk/>
            <pc:sldMk cId="1758179504" sldId="273"/>
            <ac:spMk id="4" creationId="{C6ECC6A1-808D-8BC4-E19C-265087CB8586}"/>
          </ac:spMkLst>
        </pc:spChg>
        <pc:spChg chg="mod">
          <ac:chgData name="建森 宋" userId="3bf3a19bdc28bdbf" providerId="LiveId" clId="{047AF8D6-9622-52FF-A74A-F42C56D44C27}" dt="2025-08-23T05:38:03.053" v="24"/>
          <ac:spMkLst>
            <pc:docMk/>
            <pc:sldMk cId="1758179504" sldId="273"/>
            <ac:spMk id="20" creationId="{DD8EE65A-0506-584B-768D-684CD6C92803}"/>
          </ac:spMkLst>
        </pc:spChg>
        <pc:spChg chg="mod">
          <ac:chgData name="建森 宋" userId="3bf3a19bdc28bdbf" providerId="LiveId" clId="{047AF8D6-9622-52FF-A74A-F42C56D44C27}" dt="2025-08-23T05:38:03.053" v="24"/>
          <ac:spMkLst>
            <pc:docMk/>
            <pc:sldMk cId="1758179504" sldId="273"/>
            <ac:spMk id="21" creationId="{2B328BFD-C4CE-EA38-43C3-6BE5B687DD92}"/>
          </ac:spMkLst>
        </pc:spChg>
        <pc:spChg chg="mod">
          <ac:chgData name="建森 宋" userId="3bf3a19bdc28bdbf" providerId="LiveId" clId="{047AF8D6-9622-52FF-A74A-F42C56D44C27}" dt="2025-08-23T05:38:03.053" v="24"/>
          <ac:spMkLst>
            <pc:docMk/>
            <pc:sldMk cId="1758179504" sldId="273"/>
            <ac:spMk id="25" creationId="{F3856E9D-1EF2-F962-226F-A6523334EC2A}"/>
          </ac:spMkLst>
        </pc:spChg>
        <pc:spChg chg="mod">
          <ac:chgData name="建森 宋" userId="3bf3a19bdc28bdbf" providerId="LiveId" clId="{047AF8D6-9622-52FF-A74A-F42C56D44C27}" dt="2025-08-23T05:38:03.053" v="24"/>
          <ac:spMkLst>
            <pc:docMk/>
            <pc:sldMk cId="1758179504" sldId="273"/>
            <ac:spMk id="102" creationId="{A27214B4-16DD-5947-36B6-D7C7AC6F1A09}"/>
          </ac:spMkLst>
        </pc:spChg>
        <pc:spChg chg="mod">
          <ac:chgData name="建森 宋" userId="3bf3a19bdc28bdbf" providerId="LiveId" clId="{047AF8D6-9622-52FF-A74A-F42C56D44C27}" dt="2025-08-23T05:38:03.053" v="24"/>
          <ac:spMkLst>
            <pc:docMk/>
            <pc:sldMk cId="1758179504" sldId="273"/>
            <ac:spMk id="107" creationId="{B0C2871A-EE17-D35F-5696-DF4DC678E9AE}"/>
          </ac:spMkLst>
        </pc:spChg>
      </pc:sldChg>
      <pc:sldChg chg="modSp">
        <pc:chgData name="建森 宋" userId="3bf3a19bdc28bdbf" providerId="LiveId" clId="{047AF8D6-9622-52FF-A74A-F42C56D44C27}" dt="2025-08-23T05:38:03.053" v="24"/>
        <pc:sldMkLst>
          <pc:docMk/>
          <pc:sldMk cId="717182267" sldId="274"/>
        </pc:sldMkLst>
        <pc:spChg chg="mod">
          <ac:chgData name="建森 宋" userId="3bf3a19bdc28bdbf" providerId="LiveId" clId="{047AF8D6-9622-52FF-A74A-F42C56D44C27}" dt="2025-08-23T05:35:28.143" v="21"/>
          <ac:spMkLst>
            <pc:docMk/>
            <pc:sldMk cId="717182267" sldId="274"/>
            <ac:spMk id="2" creationId="{179909A7-B505-4FC8-B930-5DC8682B84F0}"/>
          </ac:spMkLst>
        </pc:spChg>
        <pc:spChg chg="mod">
          <ac:chgData name="建森 宋" userId="3bf3a19bdc28bdbf" providerId="LiveId" clId="{047AF8D6-9622-52FF-A74A-F42C56D44C27}" dt="2025-08-23T05:35:28.143" v="21"/>
          <ac:spMkLst>
            <pc:docMk/>
            <pc:sldMk cId="717182267" sldId="274"/>
            <ac:spMk id="3" creationId="{8D1BCD24-9AE2-7BD3-A661-759FDB037B52}"/>
          </ac:spMkLst>
        </pc:spChg>
        <pc:spChg chg="mod">
          <ac:chgData name="建森 宋" userId="3bf3a19bdc28bdbf" providerId="LiveId" clId="{047AF8D6-9622-52FF-A74A-F42C56D44C27}" dt="2025-08-23T05:35:28.143" v="21"/>
          <ac:spMkLst>
            <pc:docMk/>
            <pc:sldMk cId="717182267" sldId="274"/>
            <ac:spMk id="4" creationId="{00283975-639E-C9FB-C72D-92AA7961E5C7}"/>
          </ac:spMkLst>
        </pc:spChg>
        <pc:spChg chg="mod">
          <ac:chgData name="建森 宋" userId="3bf3a19bdc28bdbf" providerId="LiveId" clId="{047AF8D6-9622-52FF-A74A-F42C56D44C27}" dt="2025-08-23T05:38:03.053" v="24"/>
          <ac:spMkLst>
            <pc:docMk/>
            <pc:sldMk cId="717182267" sldId="274"/>
            <ac:spMk id="10" creationId="{6B6C692C-2BFF-261E-4D31-85653E31BDC8}"/>
          </ac:spMkLst>
        </pc:spChg>
      </pc:sldChg>
      <pc:sldChg chg="modSp">
        <pc:chgData name="建森 宋" userId="3bf3a19bdc28bdbf" providerId="LiveId" clId="{047AF8D6-9622-52FF-A74A-F42C56D44C27}" dt="2025-08-23T13:13:56.748" v="118"/>
        <pc:sldMkLst>
          <pc:docMk/>
          <pc:sldMk cId="2910980177" sldId="276"/>
        </pc:sldMkLst>
      </pc:sldChg>
      <pc:sldChg chg="modSp">
        <pc:chgData name="建森 宋" userId="3bf3a19bdc28bdbf" providerId="LiveId" clId="{047AF8D6-9622-52FF-A74A-F42C56D44C27}" dt="2025-08-23T05:38:03.053" v="24"/>
        <pc:sldMkLst>
          <pc:docMk/>
          <pc:sldMk cId="1739341739" sldId="277"/>
        </pc:sldMkLst>
      </pc:sldChg>
      <pc:sldChg chg="modSp">
        <pc:chgData name="建森 宋" userId="3bf3a19bdc28bdbf" providerId="LiveId" clId="{047AF8D6-9622-52FF-A74A-F42C56D44C27}" dt="2025-08-23T05:38:03.053" v="24"/>
        <pc:sldMkLst>
          <pc:docMk/>
          <pc:sldMk cId="2490023808" sldId="278"/>
        </pc:sldMkLst>
      </pc:sldChg>
      <pc:sldChg chg="modSp">
        <pc:chgData name="建森 宋" userId="3bf3a19bdc28bdbf" providerId="LiveId" clId="{047AF8D6-9622-52FF-A74A-F42C56D44C27}" dt="2025-08-23T13:13:56.748" v="118"/>
        <pc:sldMkLst>
          <pc:docMk/>
          <pc:sldMk cId="3708914723" sldId="279"/>
        </pc:sldMkLst>
        <pc:spChg chg="mod">
          <ac:chgData name="建森 宋" userId="3bf3a19bdc28bdbf" providerId="LiveId" clId="{047AF8D6-9622-52FF-A74A-F42C56D44C27}" dt="2025-08-23T05:35:28.143" v="21"/>
          <ac:spMkLst>
            <pc:docMk/>
            <pc:sldMk cId="3708914723" sldId="279"/>
            <ac:spMk id="2" creationId="{857B766C-2D33-049D-E803-DA539423242D}"/>
          </ac:spMkLst>
        </pc:spChg>
        <pc:spChg chg="mod">
          <ac:chgData name="建森 宋" userId="3bf3a19bdc28bdbf" providerId="LiveId" clId="{047AF8D6-9622-52FF-A74A-F42C56D44C27}" dt="2025-08-23T05:35:28.143" v="21"/>
          <ac:spMkLst>
            <pc:docMk/>
            <pc:sldMk cId="3708914723" sldId="279"/>
            <ac:spMk id="4" creationId="{631F70CE-66E1-F35B-4733-8E186277CF50}"/>
          </ac:spMkLst>
        </pc:spChg>
      </pc:sldChg>
      <pc:sldChg chg="modSp">
        <pc:chgData name="建森 宋" userId="3bf3a19bdc28bdbf" providerId="LiveId" clId="{047AF8D6-9622-52FF-A74A-F42C56D44C27}" dt="2025-08-23T05:38:03.053" v="24"/>
        <pc:sldMkLst>
          <pc:docMk/>
          <pc:sldMk cId="2679540431" sldId="280"/>
        </pc:sldMkLst>
        <pc:spChg chg="mod">
          <ac:chgData name="建森 宋" userId="3bf3a19bdc28bdbf" providerId="LiveId" clId="{047AF8D6-9622-52FF-A74A-F42C56D44C27}" dt="2025-08-23T05:35:28.143" v="21"/>
          <ac:spMkLst>
            <pc:docMk/>
            <pc:sldMk cId="2679540431" sldId="280"/>
            <ac:spMk id="4" creationId="{0CF40CEE-8BA9-6A0E-A026-982EEFCEB6D0}"/>
          </ac:spMkLst>
        </pc:spChg>
        <pc:spChg chg="mod">
          <ac:chgData name="建森 宋" userId="3bf3a19bdc28bdbf" providerId="LiveId" clId="{047AF8D6-9622-52FF-A74A-F42C56D44C27}" dt="2025-08-23T05:38:03.053" v="24"/>
          <ac:spMkLst>
            <pc:docMk/>
            <pc:sldMk cId="2679540431" sldId="280"/>
            <ac:spMk id="8" creationId="{49E8F088-D520-0755-82B7-E4FB2702F56F}"/>
          </ac:spMkLst>
        </pc:spChg>
        <pc:spChg chg="mod">
          <ac:chgData name="建森 宋" userId="3bf3a19bdc28bdbf" providerId="LiveId" clId="{047AF8D6-9622-52FF-A74A-F42C56D44C27}" dt="2025-08-23T05:38:03.053" v="24"/>
          <ac:spMkLst>
            <pc:docMk/>
            <pc:sldMk cId="2679540431" sldId="280"/>
            <ac:spMk id="12" creationId="{09FB4F8D-8A94-5301-A251-97C975A1C950}"/>
          </ac:spMkLst>
        </pc:spChg>
        <pc:spChg chg="mod">
          <ac:chgData name="建森 宋" userId="3bf3a19bdc28bdbf" providerId="LiveId" clId="{047AF8D6-9622-52FF-A74A-F42C56D44C27}" dt="2025-08-23T05:38:03.053" v="24"/>
          <ac:spMkLst>
            <pc:docMk/>
            <pc:sldMk cId="2679540431" sldId="280"/>
            <ac:spMk id="33" creationId="{F9AE344B-910C-804D-6960-12A13979CC3E}"/>
          </ac:spMkLst>
        </pc:spChg>
      </pc:sldChg>
      <pc:sldChg chg="modSp">
        <pc:chgData name="建森 宋" userId="3bf3a19bdc28bdbf" providerId="LiveId" clId="{047AF8D6-9622-52FF-A74A-F42C56D44C27}" dt="2025-08-23T05:38:03.053" v="24"/>
        <pc:sldMkLst>
          <pc:docMk/>
          <pc:sldMk cId="115523831" sldId="281"/>
        </pc:sldMkLst>
        <pc:spChg chg="mod">
          <ac:chgData name="建森 宋" userId="3bf3a19bdc28bdbf" providerId="LiveId" clId="{047AF8D6-9622-52FF-A74A-F42C56D44C27}" dt="2025-08-23T05:35:28.143" v="21"/>
          <ac:spMkLst>
            <pc:docMk/>
            <pc:sldMk cId="115523831" sldId="281"/>
            <ac:spMk id="2" creationId="{75D31816-1850-278D-F89B-207BC8533708}"/>
          </ac:spMkLst>
        </pc:spChg>
        <pc:spChg chg="mod">
          <ac:chgData name="建森 宋" userId="3bf3a19bdc28bdbf" providerId="LiveId" clId="{047AF8D6-9622-52FF-A74A-F42C56D44C27}" dt="2025-08-23T05:35:28.143" v="21"/>
          <ac:spMkLst>
            <pc:docMk/>
            <pc:sldMk cId="115523831" sldId="281"/>
            <ac:spMk id="4" creationId="{B6CA7780-48EF-AF4D-E773-5D26EFEC96F3}"/>
          </ac:spMkLst>
        </pc:spChg>
        <pc:spChg chg="mod">
          <ac:chgData name="建森 宋" userId="3bf3a19bdc28bdbf" providerId="LiveId" clId="{047AF8D6-9622-52FF-A74A-F42C56D44C27}" dt="2025-08-23T05:38:03.053" v="24"/>
          <ac:spMkLst>
            <pc:docMk/>
            <pc:sldMk cId="115523831" sldId="281"/>
            <ac:spMk id="14" creationId="{D281523C-BB65-BFBA-EC6F-70B377E578D2}"/>
          </ac:spMkLst>
        </pc:spChg>
        <pc:spChg chg="mod">
          <ac:chgData name="建森 宋" userId="3bf3a19bdc28bdbf" providerId="LiveId" clId="{047AF8D6-9622-52FF-A74A-F42C56D44C27}" dt="2025-08-23T05:38:03.053" v="24"/>
          <ac:spMkLst>
            <pc:docMk/>
            <pc:sldMk cId="115523831" sldId="281"/>
            <ac:spMk id="19" creationId="{F8650C11-EBFE-BC06-2843-39058B041367}"/>
          </ac:spMkLst>
        </pc:spChg>
        <pc:spChg chg="mod">
          <ac:chgData name="建森 宋" userId="3bf3a19bdc28bdbf" providerId="LiveId" clId="{047AF8D6-9622-52FF-A74A-F42C56D44C27}" dt="2025-08-23T05:38:03.053" v="24"/>
          <ac:spMkLst>
            <pc:docMk/>
            <pc:sldMk cId="115523831" sldId="281"/>
            <ac:spMk id="24" creationId="{EA801CF9-A49D-592C-DA65-46D132736109}"/>
          </ac:spMkLst>
        </pc:spChg>
      </pc:sldChg>
      <pc:sldChg chg="modSp">
        <pc:chgData name="建森 宋" userId="3bf3a19bdc28bdbf" providerId="LiveId" clId="{047AF8D6-9622-52FF-A74A-F42C56D44C27}" dt="2025-08-23T05:38:03.053" v="24"/>
        <pc:sldMkLst>
          <pc:docMk/>
          <pc:sldMk cId="1130203507" sldId="283"/>
        </pc:sldMkLst>
        <pc:spChg chg="mod">
          <ac:chgData name="建森 宋" userId="3bf3a19bdc28bdbf" providerId="LiveId" clId="{047AF8D6-9622-52FF-A74A-F42C56D44C27}" dt="2025-08-23T05:35:28.143" v="21"/>
          <ac:spMkLst>
            <pc:docMk/>
            <pc:sldMk cId="1130203507" sldId="283"/>
            <ac:spMk id="2" creationId="{BAFEC03C-BF1A-1827-360E-630F4F993444}"/>
          </ac:spMkLst>
        </pc:spChg>
        <pc:spChg chg="mod">
          <ac:chgData name="建森 宋" userId="3bf3a19bdc28bdbf" providerId="LiveId" clId="{047AF8D6-9622-52FF-A74A-F42C56D44C27}" dt="2025-08-23T05:35:28.143" v="21"/>
          <ac:spMkLst>
            <pc:docMk/>
            <pc:sldMk cId="1130203507" sldId="283"/>
            <ac:spMk id="4" creationId="{D33F8720-5C87-99F8-3AAE-612D81099CE8}"/>
          </ac:spMkLst>
        </pc:spChg>
        <pc:spChg chg="mod">
          <ac:chgData name="建森 宋" userId="3bf3a19bdc28bdbf" providerId="LiveId" clId="{047AF8D6-9622-52FF-A74A-F42C56D44C27}" dt="2025-08-23T05:38:03.053" v="24"/>
          <ac:spMkLst>
            <pc:docMk/>
            <pc:sldMk cId="1130203507" sldId="283"/>
            <ac:spMk id="5" creationId="{80E56B2B-CF44-6858-97FE-0600DCE7AB51}"/>
          </ac:spMkLst>
        </pc:spChg>
        <pc:spChg chg="mod">
          <ac:chgData name="建森 宋" userId="3bf3a19bdc28bdbf" providerId="LiveId" clId="{047AF8D6-9622-52FF-A74A-F42C56D44C27}" dt="2025-08-23T05:38:03.053" v="24"/>
          <ac:spMkLst>
            <pc:docMk/>
            <pc:sldMk cId="1130203507" sldId="283"/>
            <ac:spMk id="12" creationId="{47ECE8B4-D476-4333-396B-B7D258A23B88}"/>
          </ac:spMkLst>
        </pc:spChg>
        <pc:spChg chg="mod">
          <ac:chgData name="建森 宋" userId="3bf3a19bdc28bdbf" providerId="LiveId" clId="{047AF8D6-9622-52FF-A74A-F42C56D44C27}" dt="2025-08-23T05:38:03.053" v="24"/>
          <ac:spMkLst>
            <pc:docMk/>
            <pc:sldMk cId="1130203507" sldId="283"/>
            <ac:spMk id="26" creationId="{CB841C97-5530-6F83-0EBD-1141DA7E984F}"/>
          </ac:spMkLst>
        </pc:spChg>
        <pc:spChg chg="mod">
          <ac:chgData name="建森 宋" userId="3bf3a19bdc28bdbf" providerId="LiveId" clId="{047AF8D6-9622-52FF-A74A-F42C56D44C27}" dt="2025-08-23T05:38:03.053" v="24"/>
          <ac:spMkLst>
            <pc:docMk/>
            <pc:sldMk cId="1130203507" sldId="283"/>
            <ac:spMk id="28" creationId="{9CD0163A-9B3B-670E-A11B-80DD283A4E77}"/>
          </ac:spMkLst>
        </pc:spChg>
        <pc:spChg chg="mod">
          <ac:chgData name="建森 宋" userId="3bf3a19bdc28bdbf" providerId="LiveId" clId="{047AF8D6-9622-52FF-A74A-F42C56D44C27}" dt="2025-08-23T05:38:03.053" v="24"/>
          <ac:spMkLst>
            <pc:docMk/>
            <pc:sldMk cId="1130203507" sldId="283"/>
            <ac:spMk id="40" creationId="{DD921A45-68D3-0492-0FE9-4510354389F9}"/>
          </ac:spMkLst>
        </pc:spChg>
        <pc:spChg chg="mod">
          <ac:chgData name="建森 宋" userId="3bf3a19bdc28bdbf" providerId="LiveId" clId="{047AF8D6-9622-52FF-A74A-F42C56D44C27}" dt="2025-08-23T05:38:03.053" v="24"/>
          <ac:spMkLst>
            <pc:docMk/>
            <pc:sldMk cId="1130203507" sldId="283"/>
            <ac:spMk id="48" creationId="{292E7ED8-7329-E7C1-9FF9-042DDD0384BD}"/>
          </ac:spMkLst>
        </pc:spChg>
        <pc:spChg chg="mod">
          <ac:chgData name="建森 宋" userId="3bf3a19bdc28bdbf" providerId="LiveId" clId="{047AF8D6-9622-52FF-A74A-F42C56D44C27}" dt="2025-08-23T05:38:03.053" v="24"/>
          <ac:spMkLst>
            <pc:docMk/>
            <pc:sldMk cId="1130203507" sldId="283"/>
            <ac:spMk id="52" creationId="{78AE176D-A767-5DE5-4673-35BDFCEC7CAD}"/>
          </ac:spMkLst>
        </pc:spChg>
        <pc:spChg chg="mod">
          <ac:chgData name="建森 宋" userId="3bf3a19bdc28bdbf" providerId="LiveId" clId="{047AF8D6-9622-52FF-A74A-F42C56D44C27}" dt="2025-08-23T05:38:03.053" v="24"/>
          <ac:spMkLst>
            <pc:docMk/>
            <pc:sldMk cId="1130203507" sldId="283"/>
            <ac:spMk id="53" creationId="{46BAC550-B145-95AB-3A80-E312B9B83E78}"/>
          </ac:spMkLst>
        </pc:spChg>
        <pc:cxnChg chg="mod">
          <ac:chgData name="建森 宋" userId="3bf3a19bdc28bdbf" providerId="LiveId" clId="{047AF8D6-9622-52FF-A74A-F42C56D44C27}" dt="2025-08-23T05:38:03.053" v="24"/>
          <ac:cxnSpMkLst>
            <pc:docMk/>
            <pc:sldMk cId="1130203507" sldId="283"/>
            <ac:cxnSpMk id="54" creationId="{A936714E-0983-F1E3-FE99-A5E7DD80771A}"/>
          </ac:cxnSpMkLst>
        </pc:cxnChg>
        <pc:cxnChg chg="mod">
          <ac:chgData name="建森 宋" userId="3bf3a19bdc28bdbf" providerId="LiveId" clId="{047AF8D6-9622-52FF-A74A-F42C56D44C27}" dt="2025-08-23T05:38:03.053" v="24"/>
          <ac:cxnSpMkLst>
            <pc:docMk/>
            <pc:sldMk cId="1130203507" sldId="283"/>
            <ac:cxnSpMk id="65" creationId="{93767CDF-6FF0-503A-D559-73257B621508}"/>
          </ac:cxnSpMkLst>
        </pc:cxnChg>
      </pc:sldChg>
      <pc:sldChg chg="modSp">
        <pc:chgData name="建森 宋" userId="3bf3a19bdc28bdbf" providerId="LiveId" clId="{047AF8D6-9622-52FF-A74A-F42C56D44C27}" dt="2025-08-23T13:13:56.748" v="118"/>
        <pc:sldMkLst>
          <pc:docMk/>
          <pc:sldMk cId="786147024" sldId="284"/>
        </pc:sldMkLst>
      </pc:sldChg>
      <pc:sldChg chg="modSp">
        <pc:chgData name="建森 宋" userId="3bf3a19bdc28bdbf" providerId="LiveId" clId="{047AF8D6-9622-52FF-A74A-F42C56D44C27}" dt="2025-08-23T05:38:03.053" v="24"/>
        <pc:sldMkLst>
          <pc:docMk/>
          <pc:sldMk cId="965017279" sldId="285"/>
        </pc:sldMkLst>
      </pc:sldChg>
      <pc:sldChg chg="addSp delSp modSp mod delAnim modNotesTx">
        <pc:chgData name="建森 宋" userId="3bf3a19bdc28bdbf" providerId="LiveId" clId="{047AF8D6-9622-52FF-A74A-F42C56D44C27}" dt="2025-08-23T13:18:44.101" v="154" actId="2711"/>
        <pc:sldMkLst>
          <pc:docMk/>
          <pc:sldMk cId="2984274968" sldId="287"/>
        </pc:sldMkLst>
        <pc:spChg chg="mod">
          <ac:chgData name="建森 宋" userId="3bf3a19bdc28bdbf" providerId="LiveId" clId="{047AF8D6-9622-52FF-A74A-F42C56D44C27}" dt="2025-08-23T05:35:28.143" v="21"/>
          <ac:spMkLst>
            <pc:docMk/>
            <pc:sldMk cId="2984274968" sldId="287"/>
            <ac:spMk id="2" creationId="{DE3AC880-16F8-444A-3DDF-EB56FB5E7414}"/>
          </ac:spMkLst>
        </pc:spChg>
        <pc:spChg chg="add mod">
          <ac:chgData name="建森 宋" userId="3bf3a19bdc28bdbf" providerId="LiveId" clId="{047AF8D6-9622-52FF-A74A-F42C56D44C27}" dt="2025-08-23T13:18:22.653" v="130" actId="1076"/>
          <ac:spMkLst>
            <pc:docMk/>
            <pc:sldMk cId="2984274968" sldId="287"/>
            <ac:spMk id="13" creationId="{E7C3C9C2-CBC4-ED19-4392-6ECBEF429B49}"/>
          </ac:spMkLst>
        </pc:spChg>
        <pc:spChg chg="mod">
          <ac:chgData name="建森 宋" userId="3bf3a19bdc28bdbf" providerId="LiveId" clId="{047AF8D6-9622-52FF-A74A-F42C56D44C27}" dt="2025-08-23T05:35:28.143" v="21"/>
          <ac:spMkLst>
            <pc:docMk/>
            <pc:sldMk cId="2984274968" sldId="287"/>
            <ac:spMk id="39" creationId="{4E2D18DA-FDDB-BD26-B719-B1E8E673A76C}"/>
          </ac:spMkLst>
        </pc:spChg>
      </pc:sldChg>
      <pc:sldChg chg="modSp">
        <pc:chgData name="建森 宋" userId="3bf3a19bdc28bdbf" providerId="LiveId" clId="{047AF8D6-9622-52FF-A74A-F42C56D44C27}" dt="2025-08-23T05:38:03.053" v="24"/>
        <pc:sldMkLst>
          <pc:docMk/>
          <pc:sldMk cId="3072516231" sldId="288"/>
        </pc:sldMkLst>
        <pc:spChg chg="mod">
          <ac:chgData name="建森 宋" userId="3bf3a19bdc28bdbf" providerId="LiveId" clId="{047AF8D6-9622-52FF-A74A-F42C56D44C27}" dt="2025-08-23T05:35:28.143" v="21"/>
          <ac:spMkLst>
            <pc:docMk/>
            <pc:sldMk cId="3072516231" sldId="288"/>
            <ac:spMk id="2" creationId="{A265615B-10EA-AAE6-46F2-5A5A32F4B143}"/>
          </ac:spMkLst>
        </pc:spChg>
        <pc:spChg chg="mod">
          <ac:chgData name="建森 宋" userId="3bf3a19bdc28bdbf" providerId="LiveId" clId="{047AF8D6-9622-52FF-A74A-F42C56D44C27}" dt="2025-08-23T05:35:28.143" v="21"/>
          <ac:spMkLst>
            <pc:docMk/>
            <pc:sldMk cId="3072516231" sldId="288"/>
            <ac:spMk id="4" creationId="{8AF9D271-1EED-1145-4EEB-E44173A98BFE}"/>
          </ac:spMkLst>
        </pc:spChg>
      </pc:sldChg>
      <pc:sldChg chg="modSp">
        <pc:chgData name="建森 宋" userId="3bf3a19bdc28bdbf" providerId="LiveId" clId="{047AF8D6-9622-52FF-A74A-F42C56D44C27}" dt="2025-08-23T13:13:56.748" v="118"/>
        <pc:sldMkLst>
          <pc:docMk/>
          <pc:sldMk cId="3898785212" sldId="290"/>
        </pc:sldMkLst>
        <pc:spChg chg="mod">
          <ac:chgData name="建森 宋" userId="3bf3a19bdc28bdbf" providerId="LiveId" clId="{047AF8D6-9622-52FF-A74A-F42C56D44C27}" dt="2025-08-23T05:35:28.143" v="21"/>
          <ac:spMkLst>
            <pc:docMk/>
            <pc:sldMk cId="3898785212" sldId="290"/>
            <ac:spMk id="2" creationId="{73CAAB44-B14D-40FF-01FB-D0F336A20BA0}"/>
          </ac:spMkLst>
        </pc:spChg>
        <pc:spChg chg="mod">
          <ac:chgData name="建森 宋" userId="3bf3a19bdc28bdbf" providerId="LiveId" clId="{047AF8D6-9622-52FF-A74A-F42C56D44C27}" dt="2025-08-23T05:35:28.143" v="21"/>
          <ac:spMkLst>
            <pc:docMk/>
            <pc:sldMk cId="3898785212" sldId="290"/>
            <ac:spMk id="4" creationId="{3D158B52-30CC-CF0C-BF6E-A1E6F1D6A41D}"/>
          </ac:spMkLst>
        </pc:spChg>
      </pc:sldChg>
      <pc:sldChg chg="modSp">
        <pc:chgData name="建森 宋" userId="3bf3a19bdc28bdbf" providerId="LiveId" clId="{047AF8D6-9622-52FF-A74A-F42C56D44C27}" dt="2025-08-23T05:38:03.053" v="24"/>
        <pc:sldMkLst>
          <pc:docMk/>
          <pc:sldMk cId="842827915" sldId="376"/>
        </pc:sldMkLst>
        <pc:spChg chg="mod">
          <ac:chgData name="建森 宋" userId="3bf3a19bdc28bdbf" providerId="LiveId" clId="{047AF8D6-9622-52FF-A74A-F42C56D44C27}" dt="2025-08-23T05:35:28.143" v="21"/>
          <ac:spMkLst>
            <pc:docMk/>
            <pc:sldMk cId="842827915" sldId="376"/>
            <ac:spMk id="2" creationId="{85645B03-00C1-A46C-9A36-F5D8FCCC8764}"/>
          </ac:spMkLst>
        </pc:spChg>
        <pc:spChg chg="mod">
          <ac:chgData name="建森 宋" userId="3bf3a19bdc28bdbf" providerId="LiveId" clId="{047AF8D6-9622-52FF-A74A-F42C56D44C27}" dt="2025-08-23T05:35:28.143" v="21"/>
          <ac:spMkLst>
            <pc:docMk/>
            <pc:sldMk cId="842827915" sldId="376"/>
            <ac:spMk id="4" creationId="{4B22D633-8098-BF67-28F3-02B74709584E}"/>
          </ac:spMkLst>
        </pc:spChg>
        <pc:spChg chg="mod">
          <ac:chgData name="建森 宋" userId="3bf3a19bdc28bdbf" providerId="LiveId" clId="{047AF8D6-9622-52FF-A74A-F42C56D44C27}" dt="2025-08-23T05:38:03.053" v="24"/>
          <ac:spMkLst>
            <pc:docMk/>
            <pc:sldMk cId="842827915" sldId="376"/>
            <ac:spMk id="5" creationId="{4AFB222B-578F-D6EC-A8EA-2D19602CCCEE}"/>
          </ac:spMkLst>
        </pc:spChg>
        <pc:spChg chg="mod">
          <ac:chgData name="建森 宋" userId="3bf3a19bdc28bdbf" providerId="LiveId" clId="{047AF8D6-9622-52FF-A74A-F42C56D44C27}" dt="2025-08-23T05:38:03.053" v="24"/>
          <ac:spMkLst>
            <pc:docMk/>
            <pc:sldMk cId="842827915" sldId="376"/>
            <ac:spMk id="19" creationId="{FA3523BD-21A1-1EED-2ED9-D8732ABDBF91}"/>
          </ac:spMkLst>
        </pc:spChg>
      </pc:sldChg>
      <pc:sldChg chg="modSp">
        <pc:chgData name="建森 宋" userId="3bf3a19bdc28bdbf" providerId="LiveId" clId="{047AF8D6-9622-52FF-A74A-F42C56D44C27}" dt="2025-08-23T05:35:28.143" v="21"/>
        <pc:sldMkLst>
          <pc:docMk/>
          <pc:sldMk cId="1097916287" sldId="377"/>
        </pc:sldMkLst>
      </pc:sldChg>
      <pc:sldChg chg="modSp new del mod">
        <pc:chgData name="建森 宋" userId="3bf3a19bdc28bdbf" providerId="LiveId" clId="{047AF8D6-9622-52FF-A74A-F42C56D44C27}" dt="2025-08-23T08:12:36.624" v="33" actId="2696"/>
        <pc:sldMkLst>
          <pc:docMk/>
          <pc:sldMk cId="1440312576" sldId="378"/>
        </pc:sldMkLst>
      </pc:sldChg>
      <pc:sldChg chg="add">
        <pc:chgData name="建森 宋" userId="3bf3a19bdc28bdbf" providerId="LiveId" clId="{047AF8D6-9622-52FF-A74A-F42C56D44C27}" dt="2025-08-23T10:18:41.562" v="37" actId="2890"/>
        <pc:sldMkLst>
          <pc:docMk/>
          <pc:sldMk cId="3057139362" sldId="378"/>
        </pc:sldMkLst>
      </pc:sldChg>
      <pc:sldChg chg="addSp delSp modSp mod modNotesTx">
        <pc:chgData name="建森 宋" userId="3bf3a19bdc28bdbf" providerId="LiveId" clId="{047AF8D6-9622-52FF-A74A-F42C56D44C27}" dt="2025-08-30T02:04:46.819" v="383" actId="1076"/>
        <pc:sldMkLst>
          <pc:docMk/>
          <pc:sldMk cId="1954307977" sldId="379"/>
        </pc:sldMkLst>
        <pc:spChg chg="mod">
          <ac:chgData name="建森 宋" userId="3bf3a19bdc28bdbf" providerId="LiveId" clId="{047AF8D6-9622-52FF-A74A-F42C56D44C27}" dt="2025-08-30T01:30:12.152" v="290" actId="1076"/>
          <ac:spMkLst>
            <pc:docMk/>
            <pc:sldMk cId="1954307977" sldId="379"/>
            <ac:spMk id="3" creationId="{95983A90-F0AB-69DD-62BA-CA30E29C7E29}"/>
          </ac:spMkLst>
        </pc:spChg>
        <pc:spChg chg="mod">
          <ac:chgData name="建森 宋" userId="3bf3a19bdc28bdbf" providerId="LiveId" clId="{047AF8D6-9622-52FF-A74A-F42C56D44C27}" dt="2025-08-30T01:31:36.581" v="307" actId="1076"/>
          <ac:spMkLst>
            <pc:docMk/>
            <pc:sldMk cId="1954307977" sldId="379"/>
            <ac:spMk id="9" creationId="{FE2BBFF4-E458-42F2-A607-1F451ED5F995}"/>
          </ac:spMkLst>
        </pc:spChg>
        <pc:spChg chg="mod">
          <ac:chgData name="建森 宋" userId="3bf3a19bdc28bdbf" providerId="LiveId" clId="{047AF8D6-9622-52FF-A74A-F42C56D44C27}" dt="2025-08-30T01:57:23.086" v="368" actId="1076"/>
          <ac:spMkLst>
            <pc:docMk/>
            <pc:sldMk cId="1954307977" sldId="379"/>
            <ac:spMk id="12" creationId="{8AECC6D7-322F-D12E-207A-7D96DFEFCE63}"/>
          </ac:spMkLst>
        </pc:spChg>
        <pc:spChg chg="mod">
          <ac:chgData name="建森 宋" userId="3bf3a19bdc28bdbf" providerId="LiveId" clId="{047AF8D6-9622-52FF-A74A-F42C56D44C27}" dt="2025-08-30T01:31:36.581" v="307" actId="1076"/>
          <ac:spMkLst>
            <pc:docMk/>
            <pc:sldMk cId="1954307977" sldId="379"/>
            <ac:spMk id="13" creationId="{13981477-B5E0-A180-E60C-2A1A7F249684}"/>
          </ac:spMkLst>
        </pc:spChg>
        <pc:spChg chg="add del mod">
          <ac:chgData name="建森 宋" userId="3bf3a19bdc28bdbf" providerId="LiveId" clId="{047AF8D6-9622-52FF-A74A-F42C56D44C27}" dt="2025-08-30T01:55:51.664" v="352" actId="478"/>
          <ac:spMkLst>
            <pc:docMk/>
            <pc:sldMk cId="1954307977" sldId="379"/>
            <ac:spMk id="25" creationId="{C4440B12-1977-E0D2-7E94-482D5D18D7CA}"/>
          </ac:spMkLst>
        </pc:spChg>
        <pc:spChg chg="add mod">
          <ac:chgData name="建森 宋" userId="3bf3a19bdc28bdbf" providerId="LiveId" clId="{047AF8D6-9622-52FF-A74A-F42C56D44C27}" dt="2025-08-30T02:00:46.701" v="380"/>
          <ac:spMkLst>
            <pc:docMk/>
            <pc:sldMk cId="1954307977" sldId="379"/>
            <ac:spMk id="26" creationId="{A90D3326-159C-0D7D-DEA3-166A4AEBB916}"/>
          </ac:spMkLst>
        </pc:spChg>
        <pc:spChg chg="del">
          <ac:chgData name="建森 宋" userId="3bf3a19bdc28bdbf" providerId="LiveId" clId="{047AF8D6-9622-52FF-A74A-F42C56D44C27}" dt="2025-08-30T01:17:16.462" v="155" actId="478"/>
          <ac:spMkLst>
            <pc:docMk/>
            <pc:sldMk cId="1954307977" sldId="379"/>
            <ac:spMk id="30" creationId="{B21B2829-1E77-17D8-AEA4-2CADF0F19457}"/>
          </ac:spMkLst>
        </pc:spChg>
        <pc:spChg chg="mod">
          <ac:chgData name="建森 宋" userId="3bf3a19bdc28bdbf" providerId="LiveId" clId="{047AF8D6-9622-52FF-A74A-F42C56D44C27}" dt="2025-08-30T01:57:09.330" v="365" actId="1076"/>
          <ac:spMkLst>
            <pc:docMk/>
            <pc:sldMk cId="1954307977" sldId="379"/>
            <ac:spMk id="35" creationId="{FDB3612E-7D4F-5C90-7AAE-C0C21AAD760A}"/>
          </ac:spMkLst>
        </pc:spChg>
        <pc:spChg chg="mod">
          <ac:chgData name="建森 宋" userId="3bf3a19bdc28bdbf" providerId="LiveId" clId="{047AF8D6-9622-52FF-A74A-F42C56D44C27}" dt="2025-08-30T02:04:46.819" v="383" actId="1076"/>
          <ac:spMkLst>
            <pc:docMk/>
            <pc:sldMk cId="1954307977" sldId="379"/>
            <ac:spMk id="36" creationId="{95185C04-5CC7-1557-EF34-59C95F3493DD}"/>
          </ac:spMkLst>
        </pc:spChg>
        <pc:spChg chg="mod">
          <ac:chgData name="建森 宋" userId="3bf3a19bdc28bdbf" providerId="LiveId" clId="{047AF8D6-9622-52FF-A74A-F42C56D44C27}" dt="2025-08-30T01:57:09.330" v="365" actId="1076"/>
          <ac:spMkLst>
            <pc:docMk/>
            <pc:sldMk cId="1954307977" sldId="379"/>
            <ac:spMk id="53" creationId="{3708031B-A6AD-3EEF-3718-946EDF9AD7F9}"/>
          </ac:spMkLst>
        </pc:spChg>
        <pc:spChg chg="del">
          <ac:chgData name="建森 宋" userId="3bf3a19bdc28bdbf" providerId="LiveId" clId="{047AF8D6-9622-52FF-A74A-F42C56D44C27}" dt="2025-08-30T01:17:17.277" v="156" actId="478"/>
          <ac:spMkLst>
            <pc:docMk/>
            <pc:sldMk cId="1954307977" sldId="379"/>
            <ac:spMk id="56" creationId="{9D1255D1-2EE3-A298-E21B-9F7273ABB03E}"/>
          </ac:spMkLst>
        </pc:spChg>
        <pc:spChg chg="add del mod">
          <ac:chgData name="建森 宋" userId="3bf3a19bdc28bdbf" providerId="LiveId" clId="{047AF8D6-9622-52FF-A74A-F42C56D44C27}" dt="2025-08-30T01:30:35.307" v="295" actId="478"/>
          <ac:spMkLst>
            <pc:docMk/>
            <pc:sldMk cId="1954307977" sldId="379"/>
            <ac:spMk id="57" creationId="{13074A95-DE17-2B0F-F036-27FE4DF6F183}"/>
          </ac:spMkLst>
        </pc:spChg>
        <pc:spChg chg="mod">
          <ac:chgData name="建森 宋" userId="3bf3a19bdc28bdbf" providerId="LiveId" clId="{047AF8D6-9622-52FF-A74A-F42C56D44C27}" dt="2025-08-30T01:31:36.581" v="307" actId="1076"/>
          <ac:spMkLst>
            <pc:docMk/>
            <pc:sldMk cId="1954307977" sldId="379"/>
            <ac:spMk id="62" creationId="{5606B36B-E04D-C75B-5565-EB1E18AFA102}"/>
          </ac:spMkLst>
        </pc:spChg>
        <pc:spChg chg="mod">
          <ac:chgData name="建森 宋" userId="3bf3a19bdc28bdbf" providerId="LiveId" clId="{047AF8D6-9622-52FF-A74A-F42C56D44C27}" dt="2025-08-30T01:31:36.581" v="307" actId="1076"/>
          <ac:spMkLst>
            <pc:docMk/>
            <pc:sldMk cId="1954307977" sldId="379"/>
            <ac:spMk id="63" creationId="{FE21BB7E-164C-ED57-9435-8142A440A953}"/>
          </ac:spMkLst>
        </pc:spChg>
        <pc:spChg chg="mod">
          <ac:chgData name="建森 宋" userId="3bf3a19bdc28bdbf" providerId="LiveId" clId="{047AF8D6-9622-52FF-A74A-F42C56D44C27}" dt="2025-08-30T02:02:15.071" v="382" actId="1076"/>
          <ac:spMkLst>
            <pc:docMk/>
            <pc:sldMk cId="1954307977" sldId="379"/>
            <ac:spMk id="68" creationId="{1816040F-B877-A5DE-ADB0-908BEC2622A4}"/>
          </ac:spMkLst>
        </pc:spChg>
        <pc:spChg chg="mod">
          <ac:chgData name="建森 宋" userId="3bf3a19bdc28bdbf" providerId="LiveId" clId="{047AF8D6-9622-52FF-A74A-F42C56D44C27}" dt="2025-08-30T01:31:36.581" v="307" actId="1076"/>
          <ac:spMkLst>
            <pc:docMk/>
            <pc:sldMk cId="1954307977" sldId="379"/>
            <ac:spMk id="70" creationId="{67EA42A1-D3BD-4F25-8F53-CB0B6DEE1818}"/>
          </ac:spMkLst>
        </pc:spChg>
        <pc:spChg chg="add del mod">
          <ac:chgData name="建森 宋" userId="3bf3a19bdc28bdbf" providerId="LiveId" clId="{047AF8D6-9622-52FF-A74A-F42C56D44C27}" dt="2025-08-30T01:26:00.430" v="247" actId="478"/>
          <ac:spMkLst>
            <pc:docMk/>
            <pc:sldMk cId="1954307977" sldId="379"/>
            <ac:spMk id="79" creationId="{82916348-36D1-C9DC-BCD2-3CCF52CC7F79}"/>
          </ac:spMkLst>
        </pc:spChg>
        <pc:graphicFrameChg chg="mod">
          <ac:chgData name="建森 宋" userId="3bf3a19bdc28bdbf" providerId="LiveId" clId="{047AF8D6-9622-52FF-A74A-F42C56D44C27}" dt="2025-08-30T01:57:09.330" v="365" actId="1076"/>
          <ac:graphicFrameMkLst>
            <pc:docMk/>
            <pc:sldMk cId="1954307977" sldId="379"/>
            <ac:graphicFrameMk id="38" creationId="{E2BBD817-2E0D-12DA-E2EE-64E88070306C}"/>
          </ac:graphicFrameMkLst>
        </pc:graphicFrameChg>
        <pc:graphicFrameChg chg="mod">
          <ac:chgData name="建森 宋" userId="3bf3a19bdc28bdbf" providerId="LiveId" clId="{047AF8D6-9622-52FF-A74A-F42C56D44C27}" dt="2025-08-30T01:57:09.330" v="365" actId="1076"/>
          <ac:graphicFrameMkLst>
            <pc:docMk/>
            <pc:sldMk cId="1954307977" sldId="379"/>
            <ac:graphicFrameMk id="39" creationId="{E09CB32E-8001-3C21-6F4E-0DB577A0D026}"/>
          </ac:graphicFrameMkLst>
        </pc:graphicFrameChg>
        <pc:graphicFrameChg chg="mod">
          <ac:chgData name="建森 宋" userId="3bf3a19bdc28bdbf" providerId="LiveId" clId="{047AF8D6-9622-52FF-A74A-F42C56D44C27}" dt="2025-08-30T01:57:09.330" v="365" actId="1076"/>
          <ac:graphicFrameMkLst>
            <pc:docMk/>
            <pc:sldMk cId="1954307977" sldId="379"/>
            <ac:graphicFrameMk id="40" creationId="{BFDC1843-82C3-79DF-49E4-12AEC90F586D}"/>
          </ac:graphicFrameMkLst>
        </pc:graphicFrameChg>
        <pc:graphicFrameChg chg="mod">
          <ac:chgData name="建森 宋" userId="3bf3a19bdc28bdbf" providerId="LiveId" clId="{047AF8D6-9622-52FF-A74A-F42C56D44C27}" dt="2025-08-30T01:57:09.330" v="365" actId="1076"/>
          <ac:graphicFrameMkLst>
            <pc:docMk/>
            <pc:sldMk cId="1954307977" sldId="379"/>
            <ac:graphicFrameMk id="43" creationId="{C6C5BC31-529A-E247-448C-331A8E716403}"/>
          </ac:graphicFrameMkLst>
        </pc:graphicFrameChg>
        <pc:graphicFrameChg chg="mod">
          <ac:chgData name="建森 宋" userId="3bf3a19bdc28bdbf" providerId="LiveId" clId="{047AF8D6-9622-52FF-A74A-F42C56D44C27}" dt="2025-08-30T01:57:09.330" v="365" actId="1076"/>
          <ac:graphicFrameMkLst>
            <pc:docMk/>
            <pc:sldMk cId="1954307977" sldId="379"/>
            <ac:graphicFrameMk id="44" creationId="{0A208953-0120-085A-01B5-17EA27532B90}"/>
          </ac:graphicFrameMkLst>
        </pc:graphicFrameChg>
        <pc:graphicFrameChg chg="mod">
          <ac:chgData name="建森 宋" userId="3bf3a19bdc28bdbf" providerId="LiveId" clId="{047AF8D6-9622-52FF-A74A-F42C56D44C27}" dt="2025-08-30T01:57:09.330" v="365" actId="1076"/>
          <ac:graphicFrameMkLst>
            <pc:docMk/>
            <pc:sldMk cId="1954307977" sldId="379"/>
            <ac:graphicFrameMk id="45" creationId="{935A2155-BC50-358F-D537-3F039BD01C52}"/>
          </ac:graphicFrameMkLst>
        </pc:graphicFrameChg>
        <pc:graphicFrameChg chg="mod">
          <ac:chgData name="建森 宋" userId="3bf3a19bdc28bdbf" providerId="LiveId" clId="{047AF8D6-9622-52FF-A74A-F42C56D44C27}" dt="2025-08-30T01:28:53.450" v="268" actId="1076"/>
          <ac:graphicFrameMkLst>
            <pc:docMk/>
            <pc:sldMk cId="1954307977" sldId="379"/>
            <ac:graphicFrameMk id="48" creationId="{012E469C-03AF-0FAB-8875-F39DF13F90B8}"/>
          </ac:graphicFrameMkLst>
        </pc:graphicFrameChg>
        <pc:graphicFrameChg chg="mod">
          <ac:chgData name="建森 宋" userId="3bf3a19bdc28bdbf" providerId="LiveId" clId="{047AF8D6-9622-52FF-A74A-F42C56D44C27}" dt="2025-08-30T01:57:09.330" v="365" actId="1076"/>
          <ac:graphicFrameMkLst>
            <pc:docMk/>
            <pc:sldMk cId="1954307977" sldId="379"/>
            <ac:graphicFrameMk id="49" creationId="{C2C02191-F628-DE7F-7E45-BA85A4863247}"/>
          </ac:graphicFrameMkLst>
        </pc:graphicFrameChg>
        <pc:graphicFrameChg chg="mod">
          <ac:chgData name="建森 宋" userId="3bf3a19bdc28bdbf" providerId="LiveId" clId="{047AF8D6-9622-52FF-A74A-F42C56D44C27}" dt="2025-08-30T01:57:09.330" v="365" actId="1076"/>
          <ac:graphicFrameMkLst>
            <pc:docMk/>
            <pc:sldMk cId="1954307977" sldId="379"/>
            <ac:graphicFrameMk id="50" creationId="{2867704E-E1A0-6166-1C76-1BFFA3E01925}"/>
          </ac:graphicFrameMkLst>
        </pc:graphicFrameChg>
        <pc:picChg chg="mod">
          <ac:chgData name="建森 宋" userId="3bf3a19bdc28bdbf" providerId="LiveId" clId="{047AF8D6-9622-52FF-A74A-F42C56D44C27}" dt="2025-08-30T01:31:20.368" v="304" actId="1076"/>
          <ac:picMkLst>
            <pc:docMk/>
            <pc:sldMk cId="1954307977" sldId="379"/>
            <ac:picMk id="61" creationId="{CA304DC7-FB40-80F7-CA87-E2C2FB13877C}"/>
          </ac:picMkLst>
        </pc:picChg>
        <pc:cxnChg chg="add mod">
          <ac:chgData name="建森 宋" userId="3bf3a19bdc28bdbf" providerId="LiveId" clId="{047AF8D6-9622-52FF-A74A-F42C56D44C27}" dt="2025-08-30T01:17:25.109" v="159" actId="14100"/>
          <ac:cxnSpMkLst>
            <pc:docMk/>
            <pc:sldMk cId="1954307977" sldId="379"/>
            <ac:cxnSpMk id="5" creationId="{7B94DF9B-5D0D-4FB2-8534-602399A2F813}"/>
          </ac:cxnSpMkLst>
        </pc:cxnChg>
        <pc:cxnChg chg="add del mod">
          <ac:chgData name="建森 宋" userId="3bf3a19bdc28bdbf" providerId="LiveId" clId="{047AF8D6-9622-52FF-A74A-F42C56D44C27}" dt="2025-08-30T01:50:25.835" v="325" actId="478"/>
          <ac:cxnSpMkLst>
            <pc:docMk/>
            <pc:sldMk cId="1954307977" sldId="379"/>
            <ac:cxnSpMk id="10" creationId="{7EFE2872-5D51-C19A-E380-82A35C74475D}"/>
          </ac:cxnSpMkLst>
        </pc:cxnChg>
        <pc:cxnChg chg="add del mod">
          <ac:chgData name="建森 宋" userId="3bf3a19bdc28bdbf" providerId="LiveId" clId="{047AF8D6-9622-52FF-A74A-F42C56D44C27}" dt="2025-08-30T01:51:47.824" v="327" actId="478"/>
          <ac:cxnSpMkLst>
            <pc:docMk/>
            <pc:sldMk cId="1954307977" sldId="379"/>
            <ac:cxnSpMk id="11" creationId="{110CE670-407C-1615-AE17-EFDF9C32F07E}"/>
          </ac:cxnSpMkLst>
        </pc:cxnChg>
        <pc:cxnChg chg="mod">
          <ac:chgData name="建森 宋" userId="3bf3a19bdc28bdbf" providerId="LiveId" clId="{047AF8D6-9622-52FF-A74A-F42C56D44C27}" dt="2025-08-30T01:57:23.086" v="368" actId="1076"/>
          <ac:cxnSpMkLst>
            <pc:docMk/>
            <pc:sldMk cId="1954307977" sldId="379"/>
            <ac:cxnSpMk id="14" creationId="{14031ED5-28F9-53F2-C8BD-43A4C01E5C45}"/>
          </ac:cxnSpMkLst>
        </pc:cxnChg>
        <pc:cxnChg chg="add mod">
          <ac:chgData name="建森 宋" userId="3bf3a19bdc28bdbf" providerId="LiveId" clId="{047AF8D6-9622-52FF-A74A-F42C56D44C27}" dt="2025-08-30T02:02:12.363" v="381" actId="14100"/>
          <ac:cxnSpMkLst>
            <pc:docMk/>
            <pc:sldMk cId="1954307977" sldId="379"/>
            <ac:cxnSpMk id="15" creationId="{461D8804-32E6-329B-3058-23C665B05FAC}"/>
          </ac:cxnSpMkLst>
        </pc:cxnChg>
        <pc:cxnChg chg="add del mod">
          <ac:chgData name="建森 宋" userId="3bf3a19bdc28bdbf" providerId="LiveId" clId="{047AF8D6-9622-52FF-A74A-F42C56D44C27}" dt="2025-08-30T01:29:44.477" v="281" actId="478"/>
          <ac:cxnSpMkLst>
            <pc:docMk/>
            <pc:sldMk cId="1954307977" sldId="379"/>
            <ac:cxnSpMk id="18" creationId="{23AA11C7-F725-AE12-5CF2-DD3D970679F7}"/>
          </ac:cxnSpMkLst>
        </pc:cxnChg>
        <pc:cxnChg chg="add del mod">
          <ac:chgData name="建森 宋" userId="3bf3a19bdc28bdbf" providerId="LiveId" clId="{047AF8D6-9622-52FF-A74A-F42C56D44C27}" dt="2025-08-30T01:55:18.252" v="341" actId="478"/>
          <ac:cxnSpMkLst>
            <pc:docMk/>
            <pc:sldMk cId="1954307977" sldId="379"/>
            <ac:cxnSpMk id="18" creationId="{EE37218A-34AD-7A9B-B9B8-738A24537C81}"/>
          </ac:cxnSpMkLst>
        </pc:cxnChg>
        <pc:cxnChg chg="add del mod">
          <ac:chgData name="建森 宋" userId="3bf3a19bdc28bdbf" providerId="LiveId" clId="{047AF8D6-9622-52FF-A74A-F42C56D44C27}" dt="2025-08-30T01:55:18.762" v="342" actId="478"/>
          <ac:cxnSpMkLst>
            <pc:docMk/>
            <pc:sldMk cId="1954307977" sldId="379"/>
            <ac:cxnSpMk id="20" creationId="{679074FE-920B-9889-FC73-B5F4D1DDE27C}"/>
          </ac:cxnSpMkLst>
        </pc:cxnChg>
        <pc:cxnChg chg="del mod">
          <ac:chgData name="建森 宋" userId="3bf3a19bdc28bdbf" providerId="LiveId" clId="{047AF8D6-9622-52FF-A74A-F42C56D44C27}" dt="2025-08-30T01:28:19.533" v="253" actId="478"/>
          <ac:cxnSpMkLst>
            <pc:docMk/>
            <pc:sldMk cId="1954307977" sldId="379"/>
            <ac:cxnSpMk id="23" creationId="{F2E2CCD1-2B97-7010-A42C-30E02FD9933B}"/>
          </ac:cxnSpMkLst>
        </pc:cxnChg>
        <pc:cxnChg chg="add mod">
          <ac:chgData name="建森 宋" userId="3bf3a19bdc28bdbf" providerId="LiveId" clId="{047AF8D6-9622-52FF-A74A-F42C56D44C27}" dt="2025-08-30T02:00:26.403" v="377" actId="1076"/>
          <ac:cxnSpMkLst>
            <pc:docMk/>
            <pc:sldMk cId="1954307977" sldId="379"/>
            <ac:cxnSpMk id="37" creationId="{5FCA3C0D-640F-8325-03CE-7AB367E12F8E}"/>
          </ac:cxnSpMkLst>
        </pc:cxnChg>
        <pc:cxnChg chg="add del mod">
          <ac:chgData name="建森 宋" userId="3bf3a19bdc28bdbf" providerId="LiveId" clId="{047AF8D6-9622-52FF-A74A-F42C56D44C27}" dt="2025-08-30T01:31:40.599" v="308" actId="478"/>
          <ac:cxnSpMkLst>
            <pc:docMk/>
            <pc:sldMk cId="1954307977" sldId="379"/>
            <ac:cxnSpMk id="54" creationId="{606442C2-F4E9-72A6-7C74-7DA168A0C90E}"/>
          </ac:cxnSpMkLst>
        </pc:cxnChg>
        <pc:cxnChg chg="del mod">
          <ac:chgData name="建森 宋" userId="3bf3a19bdc28bdbf" providerId="LiveId" clId="{047AF8D6-9622-52FF-A74A-F42C56D44C27}" dt="2025-08-30T01:17:34.065" v="162" actId="478"/>
          <ac:cxnSpMkLst>
            <pc:docMk/>
            <pc:sldMk cId="1954307977" sldId="379"/>
            <ac:cxnSpMk id="57" creationId="{A6DAD6EC-06B4-0946-DB78-406B1CD03A35}"/>
          </ac:cxnSpMkLst>
        </pc:cxnChg>
        <pc:cxnChg chg="add del mod">
          <ac:chgData name="建森 宋" userId="3bf3a19bdc28bdbf" providerId="LiveId" clId="{047AF8D6-9622-52FF-A74A-F42C56D44C27}" dt="2025-08-30T01:50:13.612" v="323" actId="478"/>
          <ac:cxnSpMkLst>
            <pc:docMk/>
            <pc:sldMk cId="1954307977" sldId="379"/>
            <ac:cxnSpMk id="71" creationId="{0383AC9E-5545-6009-D624-24965C4948C5}"/>
          </ac:cxnSpMkLst>
        </pc:cxnChg>
      </pc:sldChg>
      <pc:sldMasterChg chg="modSp modSldLayout">
        <pc:chgData name="建森 宋" userId="3bf3a19bdc28bdbf" providerId="LiveId" clId="{047AF8D6-9622-52FF-A74A-F42C56D44C27}" dt="2025-08-23T13:13:05.846" v="117" actId="947"/>
        <pc:sldMasterMkLst>
          <pc:docMk/>
          <pc:sldMasterMk cId="2848447984" sldId="2147483840"/>
        </pc:sldMasterMkLst>
        <pc:spChg chg="mod">
          <ac:chgData name="建森 宋" userId="3bf3a19bdc28bdbf" providerId="LiveId" clId="{047AF8D6-9622-52FF-A74A-F42C56D44C27}" dt="2025-08-23T05:38:03.053" v="24"/>
          <ac:spMkLst>
            <pc:docMk/>
            <pc:sldMasterMk cId="2848447984" sldId="2147483840"/>
            <ac:spMk id="3" creationId="{026041DF-23FD-82FE-C57F-C731908E5C1E}"/>
          </ac:spMkLst>
        </pc:spChg>
        <pc:spChg chg="mod">
          <ac:chgData name="建森 宋" userId="3bf3a19bdc28bdbf" providerId="LiveId" clId="{047AF8D6-9622-52FF-A74A-F42C56D44C27}" dt="2025-08-23T05:38:03.053" v="24"/>
          <ac:spMkLst>
            <pc:docMk/>
            <pc:sldMasterMk cId="2848447984" sldId="2147483840"/>
            <ac:spMk id="4" creationId="{5F860398-CB87-9D88-F1B4-490EFD6A212D}"/>
          </ac:spMkLst>
        </pc:spChg>
        <pc:spChg chg="mod">
          <ac:chgData name="建森 宋" userId="3bf3a19bdc28bdbf" providerId="LiveId" clId="{047AF8D6-9622-52FF-A74A-F42C56D44C27}" dt="2025-08-23T05:38:03.053" v="24"/>
          <ac:spMkLst>
            <pc:docMk/>
            <pc:sldMasterMk cId="2848447984" sldId="2147483840"/>
            <ac:spMk id="5" creationId="{3EECA419-E328-D435-1E66-6853A7B20228}"/>
          </ac:spMkLst>
        </pc:spChg>
        <pc:spChg chg="mod">
          <ac:chgData name="建森 宋" userId="3bf3a19bdc28bdbf" providerId="LiveId" clId="{047AF8D6-9622-52FF-A74A-F42C56D44C27}" dt="2025-08-23T05:38:03.053" v="24"/>
          <ac:spMkLst>
            <pc:docMk/>
            <pc:sldMasterMk cId="2848447984" sldId="2147483840"/>
            <ac:spMk id="6" creationId="{A5736405-3A44-F781-1461-6090C2E92FA6}"/>
          </ac:spMkLst>
        </pc:spChg>
        <pc:sldLayoutChg chg="modSp">
          <pc:chgData name="建森 宋" userId="3bf3a19bdc28bdbf" providerId="LiveId" clId="{047AF8D6-9622-52FF-A74A-F42C56D44C27}" dt="2025-08-23T13:13:05.846" v="117" actId="947"/>
          <pc:sldLayoutMkLst>
            <pc:docMk/>
            <pc:sldMasterMk cId="2848447984" sldId="2147483840"/>
            <pc:sldLayoutMk cId="2955358123" sldId="2147483842"/>
          </pc:sldLayoutMkLst>
          <pc:spChg chg="mod">
            <ac:chgData name="建森 宋" userId="3bf3a19bdc28bdbf" providerId="LiveId" clId="{047AF8D6-9622-52FF-A74A-F42C56D44C27}" dt="2025-08-23T13:13:05.846" v="117" actId="947"/>
            <ac:spMkLst>
              <pc:docMk/>
              <pc:sldMasterMk cId="2848447984" sldId="2147483840"/>
              <pc:sldLayoutMk cId="2955358123" sldId="2147483842"/>
              <ac:spMk id="2" creationId="{A8B948F5-F503-9E9A-FF81-28C0AB22A7B0}"/>
            </ac:spMkLst>
          </pc:spChg>
          <pc:spChg chg="mod">
            <ac:chgData name="建森 宋" userId="3bf3a19bdc28bdbf" providerId="LiveId" clId="{047AF8D6-9622-52FF-A74A-F42C56D44C27}" dt="2025-08-23T05:37:26.401" v="23" actId="947"/>
            <ac:spMkLst>
              <pc:docMk/>
              <pc:sldMasterMk cId="2848447984" sldId="2147483840"/>
              <pc:sldLayoutMk cId="2955358123" sldId="2147483842"/>
              <ac:spMk id="3" creationId="{88365546-1258-72E3-7D08-272C3834584D}"/>
            </ac:spMkLst>
          </pc:spChg>
        </pc:sldLayoutChg>
      </pc:sldMasterChg>
    </pc:docChg>
  </pc:docChgLst>
  <pc:docChgLst>
    <pc:chgData name="建森 宋" userId="3bf3a19bdc28bdbf" providerId="LiveId" clId="{E68F0E9E-0A71-4788-82E1-285FCE0AEF4E}"/>
    <pc:docChg chg="undo custSel addSld delSld modSld modSection">
      <pc:chgData name="建森 宋" userId="3bf3a19bdc28bdbf" providerId="LiveId" clId="{E68F0E9E-0A71-4788-82E1-285FCE0AEF4E}" dt="2025-08-29T03:29:02.761" v="1246" actId="14826"/>
      <pc:docMkLst>
        <pc:docMk/>
      </pc:docMkLst>
      <pc:sldChg chg="modSp mod modAnim">
        <pc:chgData name="建森 宋" userId="3bf3a19bdc28bdbf" providerId="LiveId" clId="{E68F0E9E-0A71-4788-82E1-285FCE0AEF4E}" dt="2025-08-29T02:11:01.987" v="9" actId="14100"/>
        <pc:sldMkLst>
          <pc:docMk/>
          <pc:sldMk cId="487809026" sldId="258"/>
        </pc:sldMkLst>
        <pc:spChg chg="mod">
          <ac:chgData name="建森 宋" userId="3bf3a19bdc28bdbf" providerId="LiveId" clId="{E68F0E9E-0A71-4788-82E1-285FCE0AEF4E}" dt="2025-08-29T02:10:56.075" v="7" actId="14100"/>
          <ac:spMkLst>
            <pc:docMk/>
            <pc:sldMk cId="487809026" sldId="258"/>
            <ac:spMk id="4" creationId="{EAA94ACE-52B9-50CE-85EA-96FB1DED022F}"/>
          </ac:spMkLst>
        </pc:spChg>
        <pc:spChg chg="mod">
          <ac:chgData name="建森 宋" userId="3bf3a19bdc28bdbf" providerId="LiveId" clId="{E68F0E9E-0A71-4788-82E1-285FCE0AEF4E}" dt="2025-08-29T02:11:01.987" v="9" actId="14100"/>
          <ac:spMkLst>
            <pc:docMk/>
            <pc:sldMk cId="487809026" sldId="258"/>
            <ac:spMk id="12" creationId="{D7EA2F99-A1B6-473A-B621-DBA5A9AD9A02}"/>
          </ac:spMkLst>
        </pc:spChg>
        <pc:spChg chg="mod">
          <ac:chgData name="建森 宋" userId="3bf3a19bdc28bdbf" providerId="LiveId" clId="{E68F0E9E-0A71-4788-82E1-285FCE0AEF4E}" dt="2025-08-29T02:10:44.675" v="4" actId="14100"/>
          <ac:spMkLst>
            <pc:docMk/>
            <pc:sldMk cId="487809026" sldId="258"/>
            <ac:spMk id="17" creationId="{350ED993-5530-9B85-31D8-1B6808902C10}"/>
          </ac:spMkLst>
        </pc:spChg>
      </pc:sldChg>
      <pc:sldChg chg="addSp delSp modSp mod">
        <pc:chgData name="建森 宋" userId="3bf3a19bdc28bdbf" providerId="LiveId" clId="{E68F0E9E-0A71-4788-82E1-285FCE0AEF4E}" dt="2025-08-29T02:21:14.086" v="54" actId="14100"/>
        <pc:sldMkLst>
          <pc:docMk/>
          <pc:sldMk cId="2660841259" sldId="259"/>
        </pc:sldMkLst>
        <pc:spChg chg="mod">
          <ac:chgData name="建森 宋" userId="3bf3a19bdc28bdbf" providerId="LiveId" clId="{E68F0E9E-0A71-4788-82E1-285FCE0AEF4E}" dt="2025-08-29T02:21:07.288" v="52" actId="164"/>
          <ac:spMkLst>
            <pc:docMk/>
            <pc:sldMk cId="2660841259" sldId="259"/>
            <ac:spMk id="7" creationId="{D01DDE50-5FE2-9634-D327-0CF736030DC9}"/>
          </ac:spMkLst>
        </pc:spChg>
        <pc:spChg chg="add del mod">
          <ac:chgData name="建森 宋" userId="3bf3a19bdc28bdbf" providerId="LiveId" clId="{E68F0E9E-0A71-4788-82E1-285FCE0AEF4E}" dt="2025-08-29T02:21:07.288" v="52" actId="164"/>
          <ac:spMkLst>
            <pc:docMk/>
            <pc:sldMk cId="2660841259" sldId="259"/>
            <ac:spMk id="9" creationId="{38701083-AC04-43F2-90E7-53EC6B180811}"/>
          </ac:spMkLst>
        </pc:spChg>
        <pc:spChg chg="mod">
          <ac:chgData name="建森 宋" userId="3bf3a19bdc28bdbf" providerId="LiveId" clId="{E68F0E9E-0A71-4788-82E1-285FCE0AEF4E}" dt="2025-08-29T02:21:03.279" v="51" actId="164"/>
          <ac:spMkLst>
            <pc:docMk/>
            <pc:sldMk cId="2660841259" sldId="259"/>
            <ac:spMk id="31" creationId="{1F98E4F9-83ED-A5D3-379D-8B4992BF2126}"/>
          </ac:spMkLst>
        </pc:spChg>
        <pc:spChg chg="mod">
          <ac:chgData name="建森 宋" userId="3bf3a19bdc28bdbf" providerId="LiveId" clId="{E68F0E9E-0A71-4788-82E1-285FCE0AEF4E}" dt="2025-08-29T02:21:03.279" v="51" actId="164"/>
          <ac:spMkLst>
            <pc:docMk/>
            <pc:sldMk cId="2660841259" sldId="259"/>
            <ac:spMk id="32" creationId="{8BC079B5-6E3F-BC7A-AF1E-4DC7ED077C9D}"/>
          </ac:spMkLst>
        </pc:spChg>
        <pc:grpChg chg="add mod">
          <ac:chgData name="建森 宋" userId="3bf3a19bdc28bdbf" providerId="LiveId" clId="{E68F0E9E-0A71-4788-82E1-285FCE0AEF4E}" dt="2025-08-29T02:21:11.524" v="53" actId="12789"/>
          <ac:grpSpMkLst>
            <pc:docMk/>
            <pc:sldMk cId="2660841259" sldId="259"/>
            <ac:grpSpMk id="5" creationId="{97DAA44F-2C9B-9331-BF1A-BF19BF102DAA}"/>
          </ac:grpSpMkLst>
        </pc:grpChg>
        <pc:grpChg chg="add mod">
          <ac:chgData name="建森 宋" userId="3bf3a19bdc28bdbf" providerId="LiveId" clId="{E68F0E9E-0A71-4788-82E1-285FCE0AEF4E}" dt="2025-08-29T02:21:11.524" v="53" actId="12789"/>
          <ac:grpSpMkLst>
            <pc:docMk/>
            <pc:sldMk cId="2660841259" sldId="259"/>
            <ac:grpSpMk id="6" creationId="{6BA1AB28-0800-3103-1315-913F83CB9726}"/>
          </ac:grpSpMkLst>
        </pc:grpChg>
        <pc:cxnChg chg="mod">
          <ac:chgData name="建森 宋" userId="3bf3a19bdc28bdbf" providerId="LiveId" clId="{E68F0E9E-0A71-4788-82E1-285FCE0AEF4E}" dt="2025-08-29T02:21:14.086" v="54" actId="14100"/>
          <ac:cxnSpMkLst>
            <pc:docMk/>
            <pc:sldMk cId="2660841259" sldId="259"/>
            <ac:cxnSpMk id="12" creationId="{679E27CC-6D94-372B-38C3-53F255D41667}"/>
          </ac:cxnSpMkLst>
        </pc:cxnChg>
      </pc:sldChg>
      <pc:sldChg chg="addSp delSp modSp mod modAnim modNotesTx">
        <pc:chgData name="建森 宋" userId="3bf3a19bdc28bdbf" providerId="LiveId" clId="{E68F0E9E-0A71-4788-82E1-285FCE0AEF4E}" dt="2025-08-29T03:27:08.422" v="1241"/>
        <pc:sldMkLst>
          <pc:docMk/>
          <pc:sldMk cId="2939245840" sldId="262"/>
        </pc:sldMkLst>
        <pc:spChg chg="mod topLvl">
          <ac:chgData name="建森 宋" userId="3bf3a19bdc28bdbf" providerId="LiveId" clId="{E68F0E9E-0A71-4788-82E1-285FCE0AEF4E}" dt="2025-08-29T02:25:03.784" v="128" actId="164"/>
          <ac:spMkLst>
            <pc:docMk/>
            <pc:sldMk cId="2939245840" sldId="262"/>
            <ac:spMk id="6" creationId="{787644FD-31C0-C732-D25E-85959D7194EB}"/>
          </ac:spMkLst>
        </pc:spChg>
        <pc:spChg chg="mod topLvl">
          <ac:chgData name="建森 宋" userId="3bf3a19bdc28bdbf" providerId="LiveId" clId="{E68F0E9E-0A71-4788-82E1-285FCE0AEF4E}" dt="2025-08-29T02:25:55.250" v="137" actId="14100"/>
          <ac:spMkLst>
            <pc:docMk/>
            <pc:sldMk cId="2939245840" sldId="262"/>
            <ac:spMk id="7" creationId="{AAA1DB06-9A18-1945-82B0-D883112664A8}"/>
          </ac:spMkLst>
        </pc:spChg>
        <pc:spChg chg="mod">
          <ac:chgData name="建森 宋" userId="3bf3a19bdc28bdbf" providerId="LiveId" clId="{E68F0E9E-0A71-4788-82E1-285FCE0AEF4E}" dt="2025-08-29T02:26:23.884" v="146"/>
          <ac:spMkLst>
            <pc:docMk/>
            <pc:sldMk cId="2939245840" sldId="262"/>
            <ac:spMk id="16" creationId="{0A41BF06-6B8A-530D-F0EA-79B160708B5E}"/>
          </ac:spMkLst>
        </pc:spChg>
        <pc:spChg chg="mod">
          <ac:chgData name="建森 宋" userId="3bf3a19bdc28bdbf" providerId="LiveId" clId="{E68F0E9E-0A71-4788-82E1-285FCE0AEF4E}" dt="2025-08-29T02:26:27.657" v="147" actId="14100"/>
          <ac:spMkLst>
            <pc:docMk/>
            <pc:sldMk cId="2939245840" sldId="262"/>
            <ac:spMk id="17" creationId="{09CFA74A-CE20-ABB3-0873-18A4102C82AB}"/>
          </ac:spMkLst>
        </pc:spChg>
        <pc:spChg chg="mod">
          <ac:chgData name="建森 宋" userId="3bf3a19bdc28bdbf" providerId="LiveId" clId="{E68F0E9E-0A71-4788-82E1-285FCE0AEF4E}" dt="2025-08-29T02:27:14.227" v="156"/>
          <ac:spMkLst>
            <pc:docMk/>
            <pc:sldMk cId="2939245840" sldId="262"/>
            <ac:spMk id="19" creationId="{493ECA43-949B-A6D0-A123-4831FEDD2E58}"/>
          </ac:spMkLst>
        </pc:spChg>
        <pc:spChg chg="mod">
          <ac:chgData name="建森 宋" userId="3bf3a19bdc28bdbf" providerId="LiveId" clId="{E68F0E9E-0A71-4788-82E1-285FCE0AEF4E}" dt="2025-08-29T02:27:14.227" v="156"/>
          <ac:spMkLst>
            <pc:docMk/>
            <pc:sldMk cId="2939245840" sldId="262"/>
            <ac:spMk id="20" creationId="{591C997F-231C-C966-497E-B28AA613F359}"/>
          </ac:spMkLst>
        </pc:spChg>
        <pc:spChg chg="mod">
          <ac:chgData name="建森 宋" userId="3bf3a19bdc28bdbf" providerId="LiveId" clId="{E68F0E9E-0A71-4788-82E1-285FCE0AEF4E}" dt="2025-08-29T02:27:16.658" v="158"/>
          <ac:spMkLst>
            <pc:docMk/>
            <pc:sldMk cId="2939245840" sldId="262"/>
            <ac:spMk id="22" creationId="{980959C0-DA61-54FF-6C25-339FE6DDA99A}"/>
          </ac:spMkLst>
        </pc:spChg>
        <pc:spChg chg="mod">
          <ac:chgData name="建森 宋" userId="3bf3a19bdc28bdbf" providerId="LiveId" clId="{E68F0E9E-0A71-4788-82E1-285FCE0AEF4E}" dt="2025-08-29T02:48:20.338" v="700" actId="207"/>
          <ac:spMkLst>
            <pc:docMk/>
            <pc:sldMk cId="2939245840" sldId="262"/>
            <ac:spMk id="23" creationId="{5FEB909C-9122-F041-14D2-7553E86EFA82}"/>
          </ac:spMkLst>
        </pc:spChg>
        <pc:spChg chg="del mod topLvl">
          <ac:chgData name="建森 宋" userId="3bf3a19bdc28bdbf" providerId="LiveId" clId="{E68F0E9E-0A71-4788-82E1-285FCE0AEF4E}" dt="2025-08-29T02:26:29.329" v="148" actId="478"/>
          <ac:spMkLst>
            <pc:docMk/>
            <pc:sldMk cId="2939245840" sldId="262"/>
            <ac:spMk id="25" creationId="{975AE6D9-4DE2-C5E0-DA0A-66254A9CAE74}"/>
          </ac:spMkLst>
        </pc:spChg>
        <pc:spChg chg="del mod topLvl">
          <ac:chgData name="建森 宋" userId="3bf3a19bdc28bdbf" providerId="LiveId" clId="{E68F0E9E-0A71-4788-82E1-285FCE0AEF4E}" dt="2025-08-29T02:26:31.260" v="149" actId="478"/>
          <ac:spMkLst>
            <pc:docMk/>
            <pc:sldMk cId="2939245840" sldId="262"/>
            <ac:spMk id="26" creationId="{AC3A1D8F-6F3F-EEA5-D05A-0DBC4A725746}"/>
          </ac:spMkLst>
        </pc:spChg>
        <pc:spChg chg="mod">
          <ac:chgData name="建森 宋" userId="3bf3a19bdc28bdbf" providerId="LiveId" clId="{E68F0E9E-0A71-4788-82E1-285FCE0AEF4E}" dt="2025-08-29T02:23:10.197" v="105" actId="165"/>
          <ac:spMkLst>
            <pc:docMk/>
            <pc:sldMk cId="2939245840" sldId="262"/>
            <ac:spMk id="28" creationId="{CB8BEAE4-5C29-88DD-F510-C8C4A04A8EED}"/>
          </ac:spMkLst>
        </pc:spChg>
        <pc:spChg chg="mod">
          <ac:chgData name="建森 宋" userId="3bf3a19bdc28bdbf" providerId="LiveId" clId="{E68F0E9E-0A71-4788-82E1-285FCE0AEF4E}" dt="2025-08-29T02:23:10.197" v="105" actId="165"/>
          <ac:spMkLst>
            <pc:docMk/>
            <pc:sldMk cId="2939245840" sldId="262"/>
            <ac:spMk id="29" creationId="{4066C396-268B-2160-27B6-3E9C8F95122D}"/>
          </ac:spMkLst>
        </pc:spChg>
        <pc:spChg chg="del mod topLvl">
          <ac:chgData name="建森 宋" userId="3bf3a19bdc28bdbf" providerId="LiveId" clId="{E68F0E9E-0A71-4788-82E1-285FCE0AEF4E}" dt="2025-08-29T02:27:27.162" v="162" actId="478"/>
          <ac:spMkLst>
            <pc:docMk/>
            <pc:sldMk cId="2939245840" sldId="262"/>
            <ac:spMk id="30" creationId="{3616C843-6580-DD79-FE1F-BE780B3EF393}"/>
          </ac:spMkLst>
        </pc:spChg>
        <pc:spChg chg="del mod topLvl">
          <ac:chgData name="建森 宋" userId="3bf3a19bdc28bdbf" providerId="LiveId" clId="{E68F0E9E-0A71-4788-82E1-285FCE0AEF4E}" dt="2025-08-29T02:27:27.162" v="162" actId="478"/>
          <ac:spMkLst>
            <pc:docMk/>
            <pc:sldMk cId="2939245840" sldId="262"/>
            <ac:spMk id="31" creationId="{89DB6434-4E62-4E6B-C2A9-55A7F22444A2}"/>
          </ac:spMkLst>
        </pc:spChg>
        <pc:grpChg chg="del mod topLvl">
          <ac:chgData name="建森 宋" userId="3bf3a19bdc28bdbf" providerId="LiveId" clId="{E68F0E9E-0A71-4788-82E1-285FCE0AEF4E}" dt="2025-08-29T02:27:19.206" v="160" actId="478"/>
          <ac:grpSpMkLst>
            <pc:docMk/>
            <pc:sldMk cId="2939245840" sldId="262"/>
            <ac:grpSpMk id="9" creationId="{FD6CB69D-9F6B-DC61-788D-A7534C856CDA}"/>
          </ac:grpSpMkLst>
        </pc:grpChg>
        <pc:grpChg chg="del mod topLvl">
          <ac:chgData name="建森 宋" userId="3bf3a19bdc28bdbf" providerId="LiveId" clId="{E68F0E9E-0A71-4788-82E1-285FCE0AEF4E}" dt="2025-08-29T02:23:55.900" v="110" actId="165"/>
          <ac:grpSpMkLst>
            <pc:docMk/>
            <pc:sldMk cId="2939245840" sldId="262"/>
            <ac:grpSpMk id="10" creationId="{88976AA0-AA89-E83F-F4A0-7DFC699CF13A}"/>
          </ac:grpSpMkLst>
        </pc:grpChg>
        <pc:grpChg chg="del">
          <ac:chgData name="建森 宋" userId="3bf3a19bdc28bdbf" providerId="LiveId" clId="{E68F0E9E-0A71-4788-82E1-285FCE0AEF4E}" dt="2025-08-29T02:23:10.197" v="105" actId="165"/>
          <ac:grpSpMkLst>
            <pc:docMk/>
            <pc:sldMk cId="2939245840" sldId="262"/>
            <ac:grpSpMk id="11" creationId="{89AC5A19-BA9B-0D17-A92E-B88A98B3CE91}"/>
          </ac:grpSpMkLst>
        </pc:grpChg>
        <pc:grpChg chg="del">
          <ac:chgData name="建森 宋" userId="3bf3a19bdc28bdbf" providerId="LiveId" clId="{E68F0E9E-0A71-4788-82E1-285FCE0AEF4E}" dt="2025-08-29T02:23:02.821" v="104" actId="165"/>
          <ac:grpSpMkLst>
            <pc:docMk/>
            <pc:sldMk cId="2939245840" sldId="262"/>
            <ac:grpSpMk id="13" creationId="{733D9588-697E-FF83-5C5D-FCC5399C9645}"/>
          </ac:grpSpMkLst>
        </pc:grpChg>
        <pc:grpChg chg="add mod">
          <ac:chgData name="建森 宋" userId="3bf3a19bdc28bdbf" providerId="LiveId" clId="{E68F0E9E-0A71-4788-82E1-285FCE0AEF4E}" dt="2025-08-29T02:25:04.799" v="129" actId="1076"/>
          <ac:grpSpMkLst>
            <pc:docMk/>
            <pc:sldMk cId="2939245840" sldId="262"/>
            <ac:grpSpMk id="14" creationId="{94BA8ED6-1B55-8F39-6B6D-A853EC235336}"/>
          </ac:grpSpMkLst>
        </pc:grpChg>
        <pc:grpChg chg="add mod">
          <ac:chgData name="建森 宋" userId="3bf3a19bdc28bdbf" providerId="LiveId" clId="{E68F0E9E-0A71-4788-82E1-285FCE0AEF4E}" dt="2025-08-29T02:26:47.944" v="151" actId="1076"/>
          <ac:grpSpMkLst>
            <pc:docMk/>
            <pc:sldMk cId="2939245840" sldId="262"/>
            <ac:grpSpMk id="15" creationId="{DDCC3933-008A-2759-04E2-1116C882C8D4}"/>
          </ac:grpSpMkLst>
        </pc:grpChg>
        <pc:grpChg chg="add mod">
          <ac:chgData name="建森 宋" userId="3bf3a19bdc28bdbf" providerId="LiveId" clId="{E68F0E9E-0A71-4788-82E1-285FCE0AEF4E}" dt="2025-08-29T02:27:44.067" v="167" actId="554"/>
          <ac:grpSpMkLst>
            <pc:docMk/>
            <pc:sldMk cId="2939245840" sldId="262"/>
            <ac:grpSpMk id="18" creationId="{C7EB4250-C246-A2BC-10F4-0CFD575EF38C}"/>
          </ac:grpSpMkLst>
        </pc:grpChg>
        <pc:grpChg chg="add mod">
          <ac:chgData name="建森 宋" userId="3bf3a19bdc28bdbf" providerId="LiveId" clId="{E68F0E9E-0A71-4788-82E1-285FCE0AEF4E}" dt="2025-08-29T02:27:44.067" v="167" actId="554"/>
          <ac:grpSpMkLst>
            <pc:docMk/>
            <pc:sldMk cId="2939245840" sldId="262"/>
            <ac:grpSpMk id="21" creationId="{33F25629-CB68-D874-5470-A1DBC15DA4DB}"/>
          </ac:grpSpMkLst>
        </pc:grpChg>
        <pc:picChg chg="mod topLvl">
          <ac:chgData name="建森 宋" userId="3bf3a19bdc28bdbf" providerId="LiveId" clId="{E68F0E9E-0A71-4788-82E1-285FCE0AEF4E}" dt="2025-08-29T02:27:11.485" v="155" actId="1076"/>
          <ac:picMkLst>
            <pc:docMk/>
            <pc:sldMk cId="2939245840" sldId="262"/>
            <ac:picMk id="12" creationId="{0F031624-252A-1F26-5EDC-F92A1B9FE39B}"/>
          </ac:picMkLst>
        </pc:picChg>
        <pc:picChg chg="mod ord topLvl">
          <ac:chgData name="建森 宋" userId="3bf3a19bdc28bdbf" providerId="LiveId" clId="{E68F0E9E-0A71-4788-82E1-285FCE0AEF4E}" dt="2025-08-29T02:27:05.388" v="154" actId="1076"/>
          <ac:picMkLst>
            <pc:docMk/>
            <pc:sldMk cId="2939245840" sldId="262"/>
            <ac:picMk id="39" creationId="{09AEB378-39FD-899A-AE50-F3B656CDAB98}"/>
          </ac:picMkLst>
        </pc:picChg>
        <pc:cxnChg chg="add mod">
          <ac:chgData name="建森 宋" userId="3bf3a19bdc28bdbf" providerId="LiveId" clId="{E68F0E9E-0A71-4788-82E1-285FCE0AEF4E}" dt="2025-08-29T02:27:57.854" v="173" actId="552"/>
          <ac:cxnSpMkLst>
            <pc:docMk/>
            <pc:sldMk cId="2939245840" sldId="262"/>
            <ac:cxnSpMk id="24" creationId="{138803DD-29D0-4FCD-6C5B-1B55F3A44CE1}"/>
          </ac:cxnSpMkLst>
        </pc:cxnChg>
        <pc:cxnChg chg="del mod topLvl">
          <ac:chgData name="建森 宋" userId="3bf3a19bdc28bdbf" providerId="LiveId" clId="{E68F0E9E-0A71-4788-82E1-285FCE0AEF4E}" dt="2025-08-29T02:27:50.281" v="171" actId="478"/>
          <ac:cxnSpMkLst>
            <pc:docMk/>
            <pc:sldMk cId="2939245840" sldId="262"/>
            <ac:cxnSpMk id="33" creationId="{55B74B8A-1D55-496A-A541-937B24317CF6}"/>
          </ac:cxnSpMkLst>
        </pc:cxnChg>
        <pc:cxnChg chg="mod topLvl">
          <ac:chgData name="建森 宋" userId="3bf3a19bdc28bdbf" providerId="LiveId" clId="{E68F0E9E-0A71-4788-82E1-285FCE0AEF4E}" dt="2025-08-29T02:27:57.854" v="173" actId="552"/>
          <ac:cxnSpMkLst>
            <pc:docMk/>
            <pc:sldMk cId="2939245840" sldId="262"/>
            <ac:cxnSpMk id="34" creationId="{70E7534C-FC59-4D69-CA7A-7F8FECF4484C}"/>
          </ac:cxnSpMkLst>
        </pc:cxnChg>
      </pc:sldChg>
      <pc:sldChg chg="addSp modSp mod modAnim">
        <pc:chgData name="建森 宋" userId="3bf3a19bdc28bdbf" providerId="LiveId" clId="{E68F0E9E-0A71-4788-82E1-285FCE0AEF4E}" dt="2025-08-29T02:56:37.961" v="818" actId="1076"/>
        <pc:sldMkLst>
          <pc:docMk/>
          <pc:sldMk cId="1758179504" sldId="273"/>
        </pc:sldMkLst>
        <pc:spChg chg="add mod">
          <ac:chgData name="建森 宋" userId="3bf3a19bdc28bdbf" providerId="LiveId" clId="{E68F0E9E-0A71-4788-82E1-285FCE0AEF4E}" dt="2025-08-29T02:56:37.961" v="818" actId="1076"/>
          <ac:spMkLst>
            <pc:docMk/>
            <pc:sldMk cId="1758179504" sldId="273"/>
            <ac:spMk id="17" creationId="{A0F2EA16-CB51-B8CA-7FB8-34DD2FDCCE38}"/>
          </ac:spMkLst>
        </pc:spChg>
        <pc:cxnChg chg="add mod">
          <ac:chgData name="建森 宋" userId="3bf3a19bdc28bdbf" providerId="LiveId" clId="{E68F0E9E-0A71-4788-82E1-285FCE0AEF4E}" dt="2025-08-29T02:56:34.267" v="817" actId="14100"/>
          <ac:cxnSpMkLst>
            <pc:docMk/>
            <pc:sldMk cId="1758179504" sldId="273"/>
            <ac:cxnSpMk id="11" creationId="{5982D5E7-5712-7FBC-01BD-6CF6645D1028}"/>
          </ac:cxnSpMkLst>
        </pc:cxnChg>
      </pc:sldChg>
      <pc:sldChg chg="modSp mod">
        <pc:chgData name="建森 宋" userId="3bf3a19bdc28bdbf" providerId="LiveId" clId="{E68F0E9E-0A71-4788-82E1-285FCE0AEF4E}" dt="2025-08-29T03:29:02.761" v="1246" actId="14826"/>
        <pc:sldMkLst>
          <pc:docMk/>
          <pc:sldMk cId="717182267" sldId="274"/>
        </pc:sldMkLst>
        <pc:picChg chg="mod">
          <ac:chgData name="建森 宋" userId="3bf3a19bdc28bdbf" providerId="LiveId" clId="{E68F0E9E-0A71-4788-82E1-285FCE0AEF4E}" dt="2025-08-29T03:29:02.761" v="1246" actId="14826"/>
          <ac:picMkLst>
            <pc:docMk/>
            <pc:sldMk cId="717182267" sldId="274"/>
            <ac:picMk id="6" creationId="{9C7B0F28-6EEB-BEBA-FBC5-7D581D18837D}"/>
          </ac:picMkLst>
        </pc:picChg>
      </pc:sldChg>
      <pc:sldChg chg="addSp delSp modSp mod">
        <pc:chgData name="建森 宋" userId="3bf3a19bdc28bdbf" providerId="LiveId" clId="{E68F0E9E-0A71-4788-82E1-285FCE0AEF4E}" dt="2025-08-29T02:45:47.695" v="699" actId="1076"/>
        <pc:sldMkLst>
          <pc:docMk/>
          <pc:sldMk cId="2679540431" sldId="280"/>
        </pc:sldMkLst>
        <pc:spChg chg="mod topLvl">
          <ac:chgData name="建森 宋" userId="3bf3a19bdc28bdbf" providerId="LiveId" clId="{E68F0E9E-0A71-4788-82E1-285FCE0AEF4E}" dt="2025-08-29T02:41:14.571" v="664" actId="164"/>
          <ac:spMkLst>
            <pc:docMk/>
            <pc:sldMk cId="2679540431" sldId="280"/>
            <ac:spMk id="6" creationId="{AFB471B7-31C1-89BE-6943-C6C3C914E8F8}"/>
          </ac:spMkLst>
        </pc:spChg>
        <pc:spChg chg="mod topLvl">
          <ac:chgData name="建森 宋" userId="3bf3a19bdc28bdbf" providerId="LiveId" clId="{E68F0E9E-0A71-4788-82E1-285FCE0AEF4E}" dt="2025-08-29T02:41:39.851" v="679" actId="20577"/>
          <ac:spMkLst>
            <pc:docMk/>
            <pc:sldMk cId="2679540431" sldId="280"/>
            <ac:spMk id="7" creationId="{722B2E32-838A-7BC1-6B03-D784D422E985}"/>
          </ac:spMkLst>
        </pc:spChg>
        <pc:spChg chg="del">
          <ac:chgData name="建森 宋" userId="3bf3a19bdc28bdbf" providerId="LiveId" clId="{E68F0E9E-0A71-4788-82E1-285FCE0AEF4E}" dt="2025-08-29T02:45:25.266" v="691" actId="478"/>
          <ac:spMkLst>
            <pc:docMk/>
            <pc:sldMk cId="2679540431" sldId="280"/>
            <ac:spMk id="15" creationId="{2DDDD347-299C-A9C0-DF32-C14B656007DC}"/>
          </ac:spMkLst>
        </pc:spChg>
        <pc:spChg chg="mod">
          <ac:chgData name="建森 宋" userId="3bf3a19bdc28bdbf" providerId="LiveId" clId="{E68F0E9E-0A71-4788-82E1-285FCE0AEF4E}" dt="2025-08-29T02:41:31.937" v="671"/>
          <ac:spMkLst>
            <pc:docMk/>
            <pc:sldMk cId="2679540431" sldId="280"/>
            <ac:spMk id="17" creationId="{5D5845C0-6D29-B93B-574F-49000793C97C}"/>
          </ac:spMkLst>
        </pc:spChg>
        <pc:spChg chg="mod">
          <ac:chgData name="建森 宋" userId="3bf3a19bdc28bdbf" providerId="LiveId" clId="{E68F0E9E-0A71-4788-82E1-285FCE0AEF4E}" dt="2025-08-29T02:41:37.046" v="677" actId="20577"/>
          <ac:spMkLst>
            <pc:docMk/>
            <pc:sldMk cId="2679540431" sldId="280"/>
            <ac:spMk id="18" creationId="{BCB8FE83-DB1F-5AF1-9A90-E5835C46DFB9}"/>
          </ac:spMkLst>
        </pc:spChg>
        <pc:spChg chg="add mod">
          <ac:chgData name="建森 宋" userId="3bf3a19bdc28bdbf" providerId="LiveId" clId="{E68F0E9E-0A71-4788-82E1-285FCE0AEF4E}" dt="2025-08-29T02:45:43.037" v="696" actId="1076"/>
          <ac:spMkLst>
            <pc:docMk/>
            <pc:sldMk cId="2679540431" sldId="280"/>
            <ac:spMk id="19" creationId="{4F5B8FAF-2518-8606-95F4-4C5211EAE433}"/>
          </ac:spMkLst>
        </pc:spChg>
        <pc:spChg chg="mod">
          <ac:chgData name="建森 宋" userId="3bf3a19bdc28bdbf" providerId="LiveId" clId="{E68F0E9E-0A71-4788-82E1-285FCE0AEF4E}" dt="2025-08-29T02:45:18.772" v="688"/>
          <ac:spMkLst>
            <pc:docMk/>
            <pc:sldMk cId="2679540431" sldId="280"/>
            <ac:spMk id="22" creationId="{BFB69AE4-6C7B-A91F-8E04-71355C1613BC}"/>
          </ac:spMkLst>
        </pc:spChg>
        <pc:spChg chg="mod">
          <ac:chgData name="建森 宋" userId="3bf3a19bdc28bdbf" providerId="LiveId" clId="{E68F0E9E-0A71-4788-82E1-285FCE0AEF4E}" dt="2025-08-29T02:45:28.647" v="693" actId="20577"/>
          <ac:spMkLst>
            <pc:docMk/>
            <pc:sldMk cId="2679540431" sldId="280"/>
            <ac:spMk id="23" creationId="{0CF5B42C-63CC-BD0D-DFCA-E6895060B095}"/>
          </ac:spMkLst>
        </pc:spChg>
        <pc:spChg chg="mod">
          <ac:chgData name="建森 宋" userId="3bf3a19bdc28bdbf" providerId="LiveId" clId="{E68F0E9E-0A71-4788-82E1-285FCE0AEF4E}" dt="2025-08-29T02:45:18.772" v="688"/>
          <ac:spMkLst>
            <pc:docMk/>
            <pc:sldMk cId="2679540431" sldId="280"/>
            <ac:spMk id="32" creationId="{E5FEFAF2-0C0A-83E4-0374-EEA09A4653E4}"/>
          </ac:spMkLst>
        </pc:spChg>
        <pc:spChg chg="mod">
          <ac:chgData name="建森 宋" userId="3bf3a19bdc28bdbf" providerId="LiveId" clId="{E68F0E9E-0A71-4788-82E1-285FCE0AEF4E}" dt="2025-08-29T02:45:15.814" v="687" actId="408"/>
          <ac:spMkLst>
            <pc:docMk/>
            <pc:sldMk cId="2679540431" sldId="280"/>
            <ac:spMk id="33" creationId="{F9AE344B-910C-804D-6960-12A13979CC3E}"/>
          </ac:spMkLst>
        </pc:spChg>
        <pc:spChg chg="mod">
          <ac:chgData name="建森 宋" userId="3bf3a19bdc28bdbf" providerId="LiveId" clId="{E68F0E9E-0A71-4788-82E1-285FCE0AEF4E}" dt="2025-08-29T02:45:31.042" v="695" actId="20577"/>
          <ac:spMkLst>
            <pc:docMk/>
            <pc:sldMk cId="2679540431" sldId="280"/>
            <ac:spMk id="34" creationId="{12C3766D-992B-7C79-AEC1-487A6DCDC0AF}"/>
          </ac:spMkLst>
        </pc:spChg>
        <pc:grpChg chg="add del mod">
          <ac:chgData name="建森 宋" userId="3bf3a19bdc28bdbf" providerId="LiveId" clId="{E68F0E9E-0A71-4788-82E1-285FCE0AEF4E}" dt="2025-08-29T02:40:57.213" v="662" actId="165"/>
          <ac:grpSpMkLst>
            <pc:docMk/>
            <pc:sldMk cId="2679540431" sldId="280"/>
            <ac:grpSpMk id="5" creationId="{CA273029-A9E5-DBD3-217C-8F9601D63760}"/>
          </ac:grpSpMkLst>
        </pc:grpChg>
        <pc:grpChg chg="add mod">
          <ac:chgData name="建森 宋" userId="3bf3a19bdc28bdbf" providerId="LiveId" clId="{E68F0E9E-0A71-4788-82E1-285FCE0AEF4E}" dt="2025-08-29T02:45:13.805" v="686" actId="12789"/>
          <ac:grpSpMkLst>
            <pc:docMk/>
            <pc:sldMk cId="2679540431" sldId="280"/>
            <ac:grpSpMk id="11" creationId="{3D82BB94-7A05-5640-9A06-824731D035D0}"/>
          </ac:grpSpMkLst>
        </pc:grpChg>
        <pc:grpChg chg="add mod">
          <ac:chgData name="建森 宋" userId="3bf3a19bdc28bdbf" providerId="LiveId" clId="{E68F0E9E-0A71-4788-82E1-285FCE0AEF4E}" dt="2025-08-29T02:45:13.805" v="686" actId="12789"/>
          <ac:grpSpMkLst>
            <pc:docMk/>
            <pc:sldMk cId="2679540431" sldId="280"/>
            <ac:grpSpMk id="14" creationId="{D746DFA4-A2B5-0DF1-B3E3-7721F1F7D2A5}"/>
          </ac:grpSpMkLst>
        </pc:grpChg>
        <pc:grpChg chg="add mod">
          <ac:chgData name="建森 宋" userId="3bf3a19bdc28bdbf" providerId="LiveId" clId="{E68F0E9E-0A71-4788-82E1-285FCE0AEF4E}" dt="2025-08-29T02:45:43.037" v="696" actId="1076"/>
          <ac:grpSpMkLst>
            <pc:docMk/>
            <pc:sldMk cId="2679540431" sldId="280"/>
            <ac:grpSpMk id="20" creationId="{82B0207B-5B29-7F7B-38FD-B7A6E5A8F8CB}"/>
          </ac:grpSpMkLst>
        </pc:grpChg>
        <pc:grpChg chg="del">
          <ac:chgData name="建森 宋" userId="3bf3a19bdc28bdbf" providerId="LiveId" clId="{E68F0E9E-0A71-4788-82E1-285FCE0AEF4E}" dt="2025-08-29T02:45:25.266" v="691" actId="478"/>
          <ac:grpSpMkLst>
            <pc:docMk/>
            <pc:sldMk cId="2679540431" sldId="280"/>
            <ac:grpSpMk id="27" creationId="{37D4DFD2-BF19-4F1F-E93C-E7D3A664251C}"/>
          </ac:grpSpMkLst>
        </pc:grpChg>
        <pc:grpChg chg="del">
          <ac:chgData name="建森 宋" userId="3bf3a19bdc28bdbf" providerId="LiveId" clId="{E68F0E9E-0A71-4788-82E1-285FCE0AEF4E}" dt="2025-08-29T02:45:25.266" v="691" actId="478"/>
          <ac:grpSpMkLst>
            <pc:docMk/>
            <pc:sldMk cId="2679540431" sldId="280"/>
            <ac:grpSpMk id="28" creationId="{5AA37CDF-F73E-F997-1BD9-C4FF20D9DBC2}"/>
          </ac:grpSpMkLst>
        </pc:grpChg>
        <pc:grpChg chg="del">
          <ac:chgData name="建森 宋" userId="3bf3a19bdc28bdbf" providerId="LiveId" clId="{E68F0E9E-0A71-4788-82E1-285FCE0AEF4E}" dt="2025-08-29T02:44:48.864" v="681" actId="478"/>
          <ac:grpSpMkLst>
            <pc:docMk/>
            <pc:sldMk cId="2679540431" sldId="280"/>
            <ac:grpSpMk id="29" creationId="{F81D4A24-7037-7D0D-CD35-6E21268E2FDA}"/>
          </ac:grpSpMkLst>
        </pc:grpChg>
        <pc:grpChg chg="add del">
          <ac:chgData name="建森 宋" userId="3bf3a19bdc28bdbf" providerId="LiveId" clId="{E68F0E9E-0A71-4788-82E1-285FCE0AEF4E}" dt="2025-08-29T02:44:50.928" v="682" actId="478"/>
          <ac:grpSpMkLst>
            <pc:docMk/>
            <pc:sldMk cId="2679540431" sldId="280"/>
            <ac:grpSpMk id="30" creationId="{B98AC4E6-B26D-9AF9-3995-89F5004C5938}"/>
          </ac:grpSpMkLst>
        </pc:grpChg>
        <pc:grpChg chg="add mod">
          <ac:chgData name="建森 宋" userId="3bf3a19bdc28bdbf" providerId="LiveId" clId="{E68F0E9E-0A71-4788-82E1-285FCE0AEF4E}" dt="2025-08-29T02:45:43.037" v="696" actId="1076"/>
          <ac:grpSpMkLst>
            <pc:docMk/>
            <pc:sldMk cId="2679540431" sldId="280"/>
            <ac:grpSpMk id="31" creationId="{59CFD2A0-8556-52D9-F8B7-63671AEDD930}"/>
          </ac:grpSpMkLst>
        </pc:grpChg>
        <pc:picChg chg="mod ord">
          <ac:chgData name="建森 宋" userId="3bf3a19bdc28bdbf" providerId="LiveId" clId="{E68F0E9E-0A71-4788-82E1-285FCE0AEF4E}" dt="2025-08-29T02:45:47.695" v="699" actId="1076"/>
          <ac:picMkLst>
            <pc:docMk/>
            <pc:sldMk cId="2679540431" sldId="280"/>
            <ac:picMk id="56" creationId="{6939BE92-7ECD-C862-F6AB-7E88D307E322}"/>
          </ac:picMkLst>
        </pc:picChg>
      </pc:sldChg>
      <pc:sldChg chg="modSp del mod modNotesTx">
        <pc:chgData name="建森 宋" userId="3bf3a19bdc28bdbf" providerId="LiveId" clId="{E68F0E9E-0A71-4788-82E1-285FCE0AEF4E}" dt="2025-08-29T03:17:19.802" v="1228" actId="47"/>
        <pc:sldMkLst>
          <pc:docMk/>
          <pc:sldMk cId="786147024" sldId="284"/>
        </pc:sldMkLst>
        <pc:spChg chg="mod">
          <ac:chgData name="建森 宋" userId="3bf3a19bdc28bdbf" providerId="LiveId" clId="{E68F0E9E-0A71-4788-82E1-285FCE0AEF4E}" dt="2025-08-29T03:03:00.459" v="878" actId="1037"/>
          <ac:spMkLst>
            <pc:docMk/>
            <pc:sldMk cId="786147024" sldId="284"/>
            <ac:spMk id="6" creationId="{5D17003B-9901-7CCF-E668-875727251CF3}"/>
          </ac:spMkLst>
        </pc:spChg>
        <pc:spChg chg="mod">
          <ac:chgData name="建森 宋" userId="3bf3a19bdc28bdbf" providerId="LiveId" clId="{E68F0E9E-0A71-4788-82E1-285FCE0AEF4E}" dt="2025-08-29T03:02:57.154" v="875" actId="1038"/>
          <ac:spMkLst>
            <pc:docMk/>
            <pc:sldMk cId="786147024" sldId="284"/>
            <ac:spMk id="7" creationId="{BB0A71C8-AA13-EF6E-641D-023534BEDEE8}"/>
          </ac:spMkLst>
        </pc:spChg>
        <pc:spChg chg="mod">
          <ac:chgData name="建森 宋" userId="3bf3a19bdc28bdbf" providerId="LiveId" clId="{E68F0E9E-0A71-4788-82E1-285FCE0AEF4E}" dt="2025-08-29T03:03:11.270" v="906" actId="1037"/>
          <ac:spMkLst>
            <pc:docMk/>
            <pc:sldMk cId="786147024" sldId="284"/>
            <ac:spMk id="8" creationId="{65E24CE9-DBC0-8B7E-4ABE-9A9879E5CF79}"/>
          </ac:spMkLst>
        </pc:spChg>
        <pc:spChg chg="mod">
          <ac:chgData name="建森 宋" userId="3bf3a19bdc28bdbf" providerId="LiveId" clId="{E68F0E9E-0A71-4788-82E1-285FCE0AEF4E}" dt="2025-08-29T03:03:06.466" v="899" actId="1037"/>
          <ac:spMkLst>
            <pc:docMk/>
            <pc:sldMk cId="786147024" sldId="284"/>
            <ac:spMk id="9" creationId="{1ED42E58-492A-CAD7-4E19-39765DDCF1DD}"/>
          </ac:spMkLst>
        </pc:spChg>
        <pc:spChg chg="mod">
          <ac:chgData name="建森 宋" userId="3bf3a19bdc28bdbf" providerId="LiveId" clId="{E68F0E9E-0A71-4788-82E1-285FCE0AEF4E}" dt="2025-08-29T03:03:14.326" v="908" actId="1038"/>
          <ac:spMkLst>
            <pc:docMk/>
            <pc:sldMk cId="786147024" sldId="284"/>
            <ac:spMk id="10" creationId="{E00FEFD3-6ADE-1EA3-49ED-61A8B1215B7C}"/>
          </ac:spMkLst>
        </pc:spChg>
        <pc:graphicFrameChg chg="mod modGraphic">
          <ac:chgData name="建森 宋" userId="3bf3a19bdc28bdbf" providerId="LiveId" clId="{E68F0E9E-0A71-4788-82E1-285FCE0AEF4E}" dt="2025-08-29T03:01:33.868" v="825" actId="14100"/>
          <ac:graphicFrameMkLst>
            <pc:docMk/>
            <pc:sldMk cId="786147024" sldId="284"/>
            <ac:graphicFrameMk id="4" creationId="{4D82ECA8-60B5-435C-27E4-F64BC306B7F9}"/>
          </ac:graphicFrameMkLst>
        </pc:graphicFrameChg>
      </pc:sldChg>
      <pc:sldChg chg="addSp delSp modSp mod">
        <pc:chgData name="建森 宋" userId="3bf3a19bdc28bdbf" providerId="LiveId" clId="{E68F0E9E-0A71-4788-82E1-285FCE0AEF4E}" dt="2025-08-29T02:22:33.534" v="103" actId="12788"/>
        <pc:sldMkLst>
          <pc:docMk/>
          <pc:sldMk cId="3072516231" sldId="288"/>
        </pc:sldMkLst>
        <pc:spChg chg="mod">
          <ac:chgData name="建森 宋" userId="3bf3a19bdc28bdbf" providerId="LiveId" clId="{E68F0E9E-0A71-4788-82E1-285FCE0AEF4E}" dt="2025-08-29T02:21:43.985" v="59" actId="1076"/>
          <ac:spMkLst>
            <pc:docMk/>
            <pc:sldMk cId="3072516231" sldId="288"/>
            <ac:spMk id="5" creationId="{86AA6DB6-AE11-29A3-F33D-737897313BB1}"/>
          </ac:spMkLst>
        </pc:spChg>
        <pc:spChg chg="add del">
          <ac:chgData name="建森 宋" userId="3bf3a19bdc28bdbf" providerId="LiveId" clId="{E68F0E9E-0A71-4788-82E1-285FCE0AEF4E}" dt="2025-08-29T02:21:41.936" v="56" actId="22"/>
          <ac:spMkLst>
            <pc:docMk/>
            <pc:sldMk cId="3072516231" sldId="288"/>
            <ac:spMk id="8" creationId="{C7DDF53E-36C7-376C-6555-B60623FE7C31}"/>
          </ac:spMkLst>
        </pc:spChg>
        <pc:spChg chg="mod">
          <ac:chgData name="建森 宋" userId="3bf3a19bdc28bdbf" providerId="LiveId" clId="{E68F0E9E-0A71-4788-82E1-285FCE0AEF4E}" dt="2025-08-29T02:22:33.534" v="103" actId="12788"/>
          <ac:spMkLst>
            <pc:docMk/>
            <pc:sldMk cId="3072516231" sldId="288"/>
            <ac:spMk id="11" creationId="{80ADEEBD-92CC-C55F-E6F3-91CFF0478697}"/>
          </ac:spMkLst>
        </pc:spChg>
        <pc:spChg chg="add mod">
          <ac:chgData name="建森 宋" userId="3bf3a19bdc28bdbf" providerId="LiveId" clId="{E68F0E9E-0A71-4788-82E1-285FCE0AEF4E}" dt="2025-08-29T02:22:33.534" v="103" actId="12788"/>
          <ac:spMkLst>
            <pc:docMk/>
            <pc:sldMk cId="3072516231" sldId="288"/>
            <ac:spMk id="12" creationId="{157B755A-8508-5696-4919-6682241C603B}"/>
          </ac:spMkLst>
        </pc:spChg>
        <pc:spChg chg="mod">
          <ac:chgData name="建森 宋" userId="3bf3a19bdc28bdbf" providerId="LiveId" clId="{E68F0E9E-0A71-4788-82E1-285FCE0AEF4E}" dt="2025-08-29T02:22:28.594" v="102" actId="12788"/>
          <ac:spMkLst>
            <pc:docMk/>
            <pc:sldMk cId="3072516231" sldId="288"/>
            <ac:spMk id="13" creationId="{F5AAEFFB-DE80-905B-D6CC-FC8DD33AA7CB}"/>
          </ac:spMkLst>
        </pc:spChg>
        <pc:spChg chg="add mod">
          <ac:chgData name="建森 宋" userId="3bf3a19bdc28bdbf" providerId="LiveId" clId="{E68F0E9E-0A71-4788-82E1-285FCE0AEF4E}" dt="2025-08-29T02:22:28.594" v="102" actId="12788"/>
          <ac:spMkLst>
            <pc:docMk/>
            <pc:sldMk cId="3072516231" sldId="288"/>
            <ac:spMk id="14" creationId="{3CADDA9B-F4C1-15C0-B1AC-942C75D1C415}"/>
          </ac:spMkLst>
        </pc:spChg>
      </pc:sldChg>
      <pc:sldChg chg="modNotesTx">
        <pc:chgData name="建森 宋" userId="3bf3a19bdc28bdbf" providerId="LiveId" clId="{E68F0E9E-0A71-4788-82E1-285FCE0AEF4E}" dt="2025-08-29T02:39:17.399" v="658" actId="20577"/>
        <pc:sldMkLst>
          <pc:docMk/>
          <pc:sldMk cId="3898785212" sldId="290"/>
        </pc:sldMkLst>
      </pc:sldChg>
      <pc:sldChg chg="addSp delSp modSp mod modAnim">
        <pc:chgData name="建森 宋" userId="3bf3a19bdc28bdbf" providerId="LiveId" clId="{E68F0E9E-0A71-4788-82E1-285FCE0AEF4E}" dt="2025-08-29T03:27:40.158" v="1242" actId="14100"/>
        <pc:sldMkLst>
          <pc:docMk/>
          <pc:sldMk cId="842827915" sldId="376"/>
        </pc:sldMkLst>
        <pc:spChg chg="mod">
          <ac:chgData name="建森 宋" userId="3bf3a19bdc28bdbf" providerId="LiveId" clId="{E68F0E9E-0A71-4788-82E1-285FCE0AEF4E}" dt="2025-08-29T03:27:40.158" v="1242" actId="14100"/>
          <ac:spMkLst>
            <pc:docMk/>
            <pc:sldMk cId="842827915" sldId="376"/>
            <ac:spMk id="5" creationId="{4AFB222B-578F-D6EC-A8EA-2D19602CCCEE}"/>
          </ac:spMkLst>
        </pc:spChg>
        <pc:spChg chg="mod">
          <ac:chgData name="建森 宋" userId="3bf3a19bdc28bdbf" providerId="LiveId" clId="{E68F0E9E-0A71-4788-82E1-285FCE0AEF4E}" dt="2025-08-29T02:52:52.199" v="729" actId="114"/>
          <ac:spMkLst>
            <pc:docMk/>
            <pc:sldMk cId="842827915" sldId="376"/>
            <ac:spMk id="6" creationId="{5BABEEC0-67A4-FB78-60F6-580B17D437AA}"/>
          </ac:spMkLst>
        </pc:spChg>
        <pc:spChg chg="mod">
          <ac:chgData name="建森 宋" userId="3bf3a19bdc28bdbf" providerId="LiveId" clId="{E68F0E9E-0A71-4788-82E1-285FCE0AEF4E}" dt="2025-08-29T02:51:43.010" v="704"/>
          <ac:spMkLst>
            <pc:docMk/>
            <pc:sldMk cId="842827915" sldId="376"/>
            <ac:spMk id="8" creationId="{CB32AD72-10DE-E8EA-45A2-3E05F2E82998}"/>
          </ac:spMkLst>
        </pc:spChg>
        <pc:spChg chg="mod">
          <ac:chgData name="建森 宋" userId="3bf3a19bdc28bdbf" providerId="LiveId" clId="{E68F0E9E-0A71-4788-82E1-285FCE0AEF4E}" dt="2025-08-29T02:51:52.992" v="711" actId="20577"/>
          <ac:spMkLst>
            <pc:docMk/>
            <pc:sldMk cId="842827915" sldId="376"/>
            <ac:spMk id="10" creationId="{E1335D0D-8A12-C1A3-598F-FC4639944415}"/>
          </ac:spMkLst>
        </pc:spChg>
        <pc:spChg chg="mod">
          <ac:chgData name="建森 宋" userId="3bf3a19bdc28bdbf" providerId="LiveId" clId="{E68F0E9E-0A71-4788-82E1-285FCE0AEF4E}" dt="2025-08-29T02:55:44.653" v="807" actId="12789"/>
          <ac:spMkLst>
            <pc:docMk/>
            <pc:sldMk cId="842827915" sldId="376"/>
            <ac:spMk id="12" creationId="{1B221BD2-6827-7511-02A8-8C9BA1FDE7B0}"/>
          </ac:spMkLst>
        </pc:spChg>
        <pc:spChg chg="mod topLvl">
          <ac:chgData name="建森 宋" userId="3bf3a19bdc28bdbf" providerId="LiveId" clId="{E68F0E9E-0A71-4788-82E1-285FCE0AEF4E}" dt="2025-08-29T02:55:17.695" v="800" actId="12789"/>
          <ac:spMkLst>
            <pc:docMk/>
            <pc:sldMk cId="842827915" sldId="376"/>
            <ac:spMk id="13" creationId="{DCE5ED77-5B3B-BBBD-6A2B-ABAEE79D371A}"/>
          </ac:spMkLst>
        </pc:spChg>
        <pc:spChg chg="mod topLvl">
          <ac:chgData name="建森 宋" userId="3bf3a19bdc28bdbf" providerId="LiveId" clId="{E68F0E9E-0A71-4788-82E1-285FCE0AEF4E}" dt="2025-08-29T02:55:06.479" v="798" actId="165"/>
          <ac:spMkLst>
            <pc:docMk/>
            <pc:sldMk cId="842827915" sldId="376"/>
            <ac:spMk id="14" creationId="{BC4F8B60-849C-1609-E5D4-932AA9D21BE1}"/>
          </ac:spMkLst>
        </pc:spChg>
        <pc:spChg chg="mod">
          <ac:chgData name="建森 宋" userId="3bf3a19bdc28bdbf" providerId="LiveId" clId="{E68F0E9E-0A71-4788-82E1-285FCE0AEF4E}" dt="2025-08-29T02:55:17.695" v="800" actId="12789"/>
          <ac:spMkLst>
            <pc:docMk/>
            <pc:sldMk cId="842827915" sldId="376"/>
            <ac:spMk id="22" creationId="{0A9D27EC-DA0F-331D-A60D-7489473E6B19}"/>
          </ac:spMkLst>
        </pc:spChg>
        <pc:spChg chg="add mod">
          <ac:chgData name="建森 宋" userId="3bf3a19bdc28bdbf" providerId="LiveId" clId="{E68F0E9E-0A71-4788-82E1-285FCE0AEF4E}" dt="2025-08-29T02:55:44.653" v="807" actId="12789"/>
          <ac:spMkLst>
            <pc:docMk/>
            <pc:sldMk cId="842827915" sldId="376"/>
            <ac:spMk id="33" creationId="{85D5F61D-B8F0-3F8B-8101-CB0C9CB2631B}"/>
          </ac:spMkLst>
        </pc:spChg>
        <pc:spChg chg="add mod">
          <ac:chgData name="建森 宋" userId="3bf3a19bdc28bdbf" providerId="LiveId" clId="{E68F0E9E-0A71-4788-82E1-285FCE0AEF4E}" dt="2025-08-29T02:55:27.951" v="802" actId="1076"/>
          <ac:spMkLst>
            <pc:docMk/>
            <pc:sldMk cId="842827915" sldId="376"/>
            <ac:spMk id="35" creationId="{50687591-3CE7-0AC1-B408-77FE53C6A52F}"/>
          </ac:spMkLst>
        </pc:spChg>
        <pc:spChg chg="add mod">
          <ac:chgData name="建森 宋" userId="3bf3a19bdc28bdbf" providerId="LiveId" clId="{E68F0E9E-0A71-4788-82E1-285FCE0AEF4E}" dt="2025-08-29T02:56:03.622" v="812" actId="1076"/>
          <ac:spMkLst>
            <pc:docMk/>
            <pc:sldMk cId="842827915" sldId="376"/>
            <ac:spMk id="42" creationId="{E6DD73F0-77A9-D493-BC6C-B03A891DEB89}"/>
          </ac:spMkLst>
        </pc:spChg>
        <pc:spChg chg="add del mod">
          <ac:chgData name="建森 宋" userId="3bf3a19bdc28bdbf" providerId="LiveId" clId="{E68F0E9E-0A71-4788-82E1-285FCE0AEF4E}" dt="2025-08-29T02:51:44.380" v="705" actId="478"/>
          <ac:spMkLst>
            <pc:docMk/>
            <pc:sldMk cId="842827915" sldId="376"/>
            <ac:spMk id="59" creationId="{4F0D63FE-1237-8FCD-E084-4A8D2249A3A2}"/>
          </ac:spMkLst>
        </pc:spChg>
        <pc:grpChg chg="add del mod">
          <ac:chgData name="建森 宋" userId="3bf3a19bdc28bdbf" providerId="LiveId" clId="{E68F0E9E-0A71-4788-82E1-285FCE0AEF4E}" dt="2025-08-29T02:52:06.419" v="714" actId="478"/>
          <ac:grpSpMkLst>
            <pc:docMk/>
            <pc:sldMk cId="842827915" sldId="376"/>
            <ac:grpSpMk id="7" creationId="{6609C411-404B-25CD-DDB2-E538DFAD85E7}"/>
          </ac:grpSpMkLst>
        </pc:grpChg>
        <pc:grpChg chg="add del mod">
          <ac:chgData name="建森 宋" userId="3bf3a19bdc28bdbf" providerId="LiveId" clId="{E68F0E9E-0A71-4788-82E1-285FCE0AEF4E}" dt="2025-08-29T02:55:06.479" v="798" actId="165"/>
          <ac:grpSpMkLst>
            <pc:docMk/>
            <pc:sldMk cId="842827915" sldId="376"/>
            <ac:grpSpMk id="11" creationId="{E5E01087-EB95-4F3A-EC01-EF23B77CFEE9}"/>
          </ac:grpSpMkLst>
        </pc:grpChg>
        <pc:graphicFrameChg chg="mod">
          <ac:chgData name="建森 宋" userId="3bf3a19bdc28bdbf" providerId="LiveId" clId="{E68F0E9E-0A71-4788-82E1-285FCE0AEF4E}" dt="2025-08-29T02:55:17.695" v="800" actId="12789"/>
          <ac:graphicFrameMkLst>
            <pc:docMk/>
            <pc:sldMk cId="842827915" sldId="376"/>
            <ac:graphicFrameMk id="28" creationId="{A2BF9F7A-C43A-43AE-2491-493C67433691}"/>
          </ac:graphicFrameMkLst>
        </pc:graphicFrameChg>
        <pc:graphicFrameChg chg="mod">
          <ac:chgData name="建森 宋" userId="3bf3a19bdc28bdbf" providerId="LiveId" clId="{E68F0E9E-0A71-4788-82E1-285FCE0AEF4E}" dt="2025-08-29T02:55:44.653" v="807" actId="12789"/>
          <ac:graphicFrameMkLst>
            <pc:docMk/>
            <pc:sldMk cId="842827915" sldId="376"/>
            <ac:graphicFrameMk id="50" creationId="{8FDD9EFC-0A05-9A60-AD9A-F4BB3EC502F7}"/>
          </ac:graphicFrameMkLst>
        </pc:graphicFrameChg>
        <pc:cxnChg chg="mod">
          <ac:chgData name="建森 宋" userId="3bf3a19bdc28bdbf" providerId="LiveId" clId="{E68F0E9E-0A71-4788-82E1-285FCE0AEF4E}" dt="2025-08-29T02:55:44.653" v="807" actId="12789"/>
          <ac:cxnSpMkLst>
            <pc:docMk/>
            <pc:sldMk cId="842827915" sldId="376"/>
            <ac:cxnSpMk id="9" creationId="{BBFFD5B9-7DD0-D80E-0034-17D12E0E4268}"/>
          </ac:cxnSpMkLst>
        </pc:cxnChg>
        <pc:cxnChg chg="add del mod">
          <ac:chgData name="建森 宋" userId="3bf3a19bdc28bdbf" providerId="LiveId" clId="{E68F0E9E-0A71-4788-82E1-285FCE0AEF4E}" dt="2025-08-29T02:54:28.278" v="778" actId="14100"/>
          <ac:cxnSpMkLst>
            <pc:docMk/>
            <pc:sldMk cId="842827915" sldId="376"/>
            <ac:cxnSpMk id="26" creationId="{02779966-728F-C3E2-DFA9-08A794DC8904}"/>
          </ac:cxnSpMkLst>
        </pc:cxnChg>
        <pc:cxnChg chg="add del mod">
          <ac:chgData name="建森 宋" userId="3bf3a19bdc28bdbf" providerId="LiveId" clId="{E68F0E9E-0A71-4788-82E1-285FCE0AEF4E}" dt="2025-08-29T02:55:17.695" v="800" actId="12789"/>
          <ac:cxnSpMkLst>
            <pc:docMk/>
            <pc:sldMk cId="842827915" sldId="376"/>
            <ac:cxnSpMk id="34" creationId="{02779966-728F-C3E2-DFA9-08A794DC8904}"/>
          </ac:cxnSpMkLst>
        </pc:cxnChg>
        <pc:cxnChg chg="add mod">
          <ac:chgData name="建森 宋" userId="3bf3a19bdc28bdbf" providerId="LiveId" clId="{E68F0E9E-0A71-4788-82E1-285FCE0AEF4E}" dt="2025-08-29T02:56:00.188" v="811" actId="14100"/>
          <ac:cxnSpMkLst>
            <pc:docMk/>
            <pc:sldMk cId="842827915" sldId="376"/>
            <ac:cxnSpMk id="41" creationId="{351121F5-1E09-2254-93E5-6CA94EA694B2}"/>
          </ac:cxnSpMkLst>
        </pc:cxnChg>
        <pc:cxnChg chg="mod">
          <ac:chgData name="建森 宋" userId="3bf3a19bdc28bdbf" providerId="LiveId" clId="{E68F0E9E-0A71-4788-82E1-285FCE0AEF4E}" dt="2025-08-29T02:55:44.653" v="807" actId="12789"/>
          <ac:cxnSpMkLst>
            <pc:docMk/>
            <pc:sldMk cId="842827915" sldId="376"/>
            <ac:cxnSpMk id="47" creationId="{D3E084BF-D191-5DC5-9905-CE19B09C09FE}"/>
          </ac:cxnSpMkLst>
        </pc:cxnChg>
        <pc:cxnChg chg="mod">
          <ac:chgData name="建森 宋" userId="3bf3a19bdc28bdbf" providerId="LiveId" clId="{E68F0E9E-0A71-4788-82E1-285FCE0AEF4E}" dt="2025-08-29T02:55:17.695" v="800" actId="12789"/>
          <ac:cxnSpMkLst>
            <pc:docMk/>
            <pc:sldMk cId="842827915" sldId="376"/>
            <ac:cxnSpMk id="48" creationId="{9150F179-3AF1-3C99-87BF-086681847CCF}"/>
          </ac:cxnSpMkLst>
        </pc:cxnChg>
        <pc:cxnChg chg="mod">
          <ac:chgData name="建森 宋" userId="3bf3a19bdc28bdbf" providerId="LiveId" clId="{E68F0E9E-0A71-4788-82E1-285FCE0AEF4E}" dt="2025-08-29T02:55:44.653" v="807" actId="12789"/>
          <ac:cxnSpMkLst>
            <pc:docMk/>
            <pc:sldMk cId="842827915" sldId="376"/>
            <ac:cxnSpMk id="49" creationId="{A989A1C2-11B2-0372-BCA8-45A6D27E88A6}"/>
          </ac:cxnSpMkLst>
        </pc:cxnChg>
        <pc:cxnChg chg="mod">
          <ac:chgData name="建森 宋" userId="3bf3a19bdc28bdbf" providerId="LiveId" clId="{E68F0E9E-0A71-4788-82E1-285FCE0AEF4E}" dt="2025-08-29T02:55:44.653" v="807" actId="12789"/>
          <ac:cxnSpMkLst>
            <pc:docMk/>
            <pc:sldMk cId="842827915" sldId="376"/>
            <ac:cxnSpMk id="51" creationId="{2A2EC516-FB22-B16B-AF63-622C67D68F23}"/>
          </ac:cxnSpMkLst>
        </pc:cxnChg>
      </pc:sldChg>
      <pc:sldChg chg="addSp delSp modSp mod">
        <pc:chgData name="建森 宋" userId="3bf3a19bdc28bdbf" providerId="LiveId" clId="{E68F0E9E-0A71-4788-82E1-285FCE0AEF4E}" dt="2025-08-29T03:12:53.147" v="1164" actId="1076"/>
        <pc:sldMkLst>
          <pc:docMk/>
          <pc:sldMk cId="1954307977" sldId="379"/>
        </pc:sldMkLst>
        <pc:spChg chg="add mod">
          <ac:chgData name="建森 宋" userId="3bf3a19bdc28bdbf" providerId="LiveId" clId="{E68F0E9E-0A71-4788-82E1-285FCE0AEF4E}" dt="2025-08-29T03:12:53.147" v="1164" actId="1076"/>
          <ac:spMkLst>
            <pc:docMk/>
            <pc:sldMk cId="1954307977" sldId="379"/>
            <ac:spMk id="8" creationId="{83CC0CBF-F7FD-5D9C-5720-080E3278F4CE}"/>
          </ac:spMkLst>
        </pc:spChg>
        <pc:spChg chg="del">
          <ac:chgData name="建森 宋" userId="3bf3a19bdc28bdbf" providerId="LiveId" clId="{E68F0E9E-0A71-4788-82E1-285FCE0AEF4E}" dt="2025-08-29T03:06:01.876" v="956" actId="478"/>
          <ac:spMkLst>
            <pc:docMk/>
            <pc:sldMk cId="1954307977" sldId="379"/>
            <ac:spMk id="10" creationId="{996C9A19-32F8-6B0C-9FE7-E7F66C50EB8C}"/>
          </ac:spMkLst>
        </pc:spChg>
        <pc:spChg chg="mod topLvl">
          <ac:chgData name="建森 宋" userId="3bf3a19bdc28bdbf" providerId="LiveId" clId="{E68F0E9E-0A71-4788-82E1-285FCE0AEF4E}" dt="2025-08-29T03:12:53.147" v="1164" actId="1076"/>
          <ac:spMkLst>
            <pc:docMk/>
            <pc:sldMk cId="1954307977" sldId="379"/>
            <ac:spMk id="12" creationId="{69A9FEE6-4EFA-F23C-1DF0-59CE39EACDAD}"/>
          </ac:spMkLst>
        </pc:spChg>
        <pc:spChg chg="mod">
          <ac:chgData name="建森 宋" userId="3bf3a19bdc28bdbf" providerId="LiveId" clId="{E68F0E9E-0A71-4788-82E1-285FCE0AEF4E}" dt="2025-08-29T03:12:53.147" v="1164" actId="1076"/>
          <ac:spMkLst>
            <pc:docMk/>
            <pc:sldMk cId="1954307977" sldId="379"/>
            <ac:spMk id="13" creationId="{13981477-B5E0-A180-E60C-2A1A7F249684}"/>
          </ac:spMkLst>
        </pc:spChg>
        <pc:spChg chg="add mod">
          <ac:chgData name="建森 宋" userId="3bf3a19bdc28bdbf" providerId="LiveId" clId="{E68F0E9E-0A71-4788-82E1-285FCE0AEF4E}" dt="2025-08-29T03:12:53.147" v="1164" actId="1076"/>
          <ac:spMkLst>
            <pc:docMk/>
            <pc:sldMk cId="1954307977" sldId="379"/>
            <ac:spMk id="18" creationId="{E4E1C14F-A4BF-15AD-58C1-A5923F76C266}"/>
          </ac:spMkLst>
        </pc:spChg>
        <pc:spChg chg="add mod">
          <ac:chgData name="建森 宋" userId="3bf3a19bdc28bdbf" providerId="LiveId" clId="{E68F0E9E-0A71-4788-82E1-285FCE0AEF4E}" dt="2025-08-29T03:12:53.147" v="1164" actId="1076"/>
          <ac:spMkLst>
            <pc:docMk/>
            <pc:sldMk cId="1954307977" sldId="379"/>
            <ac:spMk id="20" creationId="{04D45725-1EC2-4AC3-4927-99CF9452F225}"/>
          </ac:spMkLst>
        </pc:spChg>
        <pc:spChg chg="add del mod">
          <ac:chgData name="建森 宋" userId="3bf3a19bdc28bdbf" providerId="LiveId" clId="{E68F0E9E-0A71-4788-82E1-285FCE0AEF4E}" dt="2025-08-29T03:11:43.263" v="1160" actId="478"/>
          <ac:spMkLst>
            <pc:docMk/>
            <pc:sldMk cId="1954307977" sldId="379"/>
            <ac:spMk id="21" creationId="{FFD7184A-9985-1559-7733-E7B04B9E5ADB}"/>
          </ac:spMkLst>
        </pc:spChg>
        <pc:spChg chg="del">
          <ac:chgData name="建森 宋" userId="3bf3a19bdc28bdbf" providerId="LiveId" clId="{E68F0E9E-0A71-4788-82E1-285FCE0AEF4E}" dt="2025-08-29T03:07:49.832" v="1056" actId="478"/>
          <ac:spMkLst>
            <pc:docMk/>
            <pc:sldMk cId="1954307977" sldId="379"/>
            <ac:spMk id="29" creationId="{1EB3A6A9-2628-CA58-EFC9-AA7ECE6B5C23}"/>
          </ac:spMkLst>
        </pc:spChg>
        <pc:spChg chg="del">
          <ac:chgData name="建森 宋" userId="3bf3a19bdc28bdbf" providerId="LiveId" clId="{E68F0E9E-0A71-4788-82E1-285FCE0AEF4E}" dt="2025-08-29T03:07:53.061" v="1057" actId="478"/>
          <ac:spMkLst>
            <pc:docMk/>
            <pc:sldMk cId="1954307977" sldId="379"/>
            <ac:spMk id="30" creationId="{E31A671F-BB24-0AA9-2D13-B71A1597B99C}"/>
          </ac:spMkLst>
        </pc:spChg>
        <pc:spChg chg="del mod">
          <ac:chgData name="建森 宋" userId="3bf3a19bdc28bdbf" providerId="LiveId" clId="{E68F0E9E-0A71-4788-82E1-285FCE0AEF4E}" dt="2025-08-29T03:08:04.532" v="1059" actId="478"/>
          <ac:spMkLst>
            <pc:docMk/>
            <pc:sldMk cId="1954307977" sldId="379"/>
            <ac:spMk id="41" creationId="{1F2EE84C-6453-F51C-FE4A-678AC9681733}"/>
          </ac:spMkLst>
        </pc:spChg>
        <pc:grpChg chg="del">
          <ac:chgData name="建森 宋" userId="3bf3a19bdc28bdbf" providerId="LiveId" clId="{E68F0E9E-0A71-4788-82E1-285FCE0AEF4E}" dt="2025-08-29T03:07:30.903" v="1052" actId="165"/>
          <ac:grpSpMkLst>
            <pc:docMk/>
            <pc:sldMk cId="1954307977" sldId="379"/>
            <ac:grpSpMk id="6" creationId="{405EE328-53DB-9950-EB67-5F811515C1E6}"/>
          </ac:grpSpMkLst>
        </pc:grpChg>
        <pc:picChg chg="add mod">
          <ac:chgData name="建森 宋" userId="3bf3a19bdc28bdbf" providerId="LiveId" clId="{E68F0E9E-0A71-4788-82E1-285FCE0AEF4E}" dt="2025-08-29T03:12:53.147" v="1164" actId="1076"/>
          <ac:picMkLst>
            <pc:docMk/>
            <pc:sldMk cId="1954307977" sldId="379"/>
            <ac:picMk id="7" creationId="{79CD9BC8-695D-0FE1-05F5-309B86DB69DB}"/>
          </ac:picMkLst>
        </pc:picChg>
        <pc:picChg chg="mod topLvl">
          <ac:chgData name="建森 宋" userId="3bf3a19bdc28bdbf" providerId="LiveId" clId="{E68F0E9E-0A71-4788-82E1-285FCE0AEF4E}" dt="2025-08-29T03:12:53.147" v="1164" actId="1076"/>
          <ac:picMkLst>
            <pc:docMk/>
            <pc:sldMk cId="1954307977" sldId="379"/>
            <ac:picMk id="11" creationId="{9B55EDD9-6C9F-F595-0B9B-D14564E72927}"/>
          </ac:picMkLst>
        </pc:picChg>
        <pc:cxnChg chg="del mod">
          <ac:chgData name="建森 宋" userId="3bf3a19bdc28bdbf" providerId="LiveId" clId="{E68F0E9E-0A71-4788-82E1-285FCE0AEF4E}" dt="2025-08-29T03:05:51.982" v="953" actId="478"/>
          <ac:cxnSpMkLst>
            <pc:docMk/>
            <pc:sldMk cId="1954307977" sldId="379"/>
            <ac:cxnSpMk id="15" creationId="{E064F071-01A0-AA78-227F-7D37030E675A}"/>
          </ac:cxnSpMkLst>
        </pc:cxnChg>
        <pc:cxnChg chg="mod">
          <ac:chgData name="建森 宋" userId="3bf3a19bdc28bdbf" providerId="LiveId" clId="{E68F0E9E-0A71-4788-82E1-285FCE0AEF4E}" dt="2025-08-29T03:12:53.147" v="1164" actId="1076"/>
          <ac:cxnSpMkLst>
            <pc:docMk/>
            <pc:sldMk cId="1954307977" sldId="379"/>
            <ac:cxnSpMk id="19" creationId="{2636E227-FFF2-CBE7-D270-B48EC4028184}"/>
          </ac:cxnSpMkLst>
        </pc:cxnChg>
        <pc:cxnChg chg="del mod">
          <ac:chgData name="建森 宋" userId="3bf3a19bdc28bdbf" providerId="LiveId" clId="{E68F0E9E-0A71-4788-82E1-285FCE0AEF4E}" dt="2025-08-29T03:05:53.048" v="954" actId="478"/>
          <ac:cxnSpMkLst>
            <pc:docMk/>
            <pc:sldMk cId="1954307977" sldId="379"/>
            <ac:cxnSpMk id="40" creationId="{7A8F3708-1202-699C-DDC2-54A4F72AD878}"/>
          </ac:cxnSpMkLst>
        </pc:cxnChg>
      </pc:sldChg>
      <pc:sldChg chg="del modNotesTx">
        <pc:chgData name="建森 宋" userId="3bf3a19bdc28bdbf" providerId="LiveId" clId="{E68F0E9E-0A71-4788-82E1-285FCE0AEF4E}" dt="2025-08-29T03:16:26.752" v="1225" actId="47"/>
        <pc:sldMkLst>
          <pc:docMk/>
          <pc:sldMk cId="3743102063" sldId="381"/>
        </pc:sldMkLst>
      </pc:sldChg>
      <pc:sldChg chg="modSp mod">
        <pc:chgData name="建森 宋" userId="3bf3a19bdc28bdbf" providerId="LiveId" clId="{E68F0E9E-0A71-4788-82E1-285FCE0AEF4E}" dt="2025-08-29T03:18:04.021" v="1239" actId="1035"/>
        <pc:sldMkLst>
          <pc:docMk/>
          <pc:sldMk cId="615218890" sldId="382"/>
        </pc:sldMkLst>
        <pc:spChg chg="mod">
          <ac:chgData name="建森 宋" userId="3bf3a19bdc28bdbf" providerId="LiveId" clId="{E68F0E9E-0A71-4788-82E1-285FCE0AEF4E}" dt="2025-08-29T03:18:04.021" v="1239" actId="1035"/>
          <ac:spMkLst>
            <pc:docMk/>
            <pc:sldMk cId="615218890" sldId="382"/>
            <ac:spMk id="7" creationId="{4D306F6F-386A-3DC8-CDB0-F197F3C37D3C}"/>
          </ac:spMkLst>
        </pc:spChg>
      </pc:sldChg>
      <pc:sldChg chg="addSp delSp modSp add mod delAnim modAnim">
        <pc:chgData name="建森 宋" userId="3bf3a19bdc28bdbf" providerId="LiveId" clId="{E68F0E9E-0A71-4788-82E1-285FCE0AEF4E}" dt="2025-08-29T03:28:17.683" v="1245"/>
        <pc:sldMkLst>
          <pc:docMk/>
          <pc:sldMk cId="3743636334" sldId="383"/>
        </pc:sldMkLst>
        <pc:spChg chg="mod">
          <ac:chgData name="建森 宋" userId="3bf3a19bdc28bdbf" providerId="LiveId" clId="{E68F0E9E-0A71-4788-82E1-285FCE0AEF4E}" dt="2025-08-29T03:15:53.136" v="1222" actId="165"/>
          <ac:spMkLst>
            <pc:docMk/>
            <pc:sldMk cId="3743636334" sldId="383"/>
            <ac:spMk id="7" creationId="{2B2CAA0E-F3F1-34AE-5980-BC863415F40A}"/>
          </ac:spMkLst>
        </pc:spChg>
        <pc:spChg chg="mod">
          <ac:chgData name="建森 宋" userId="3bf3a19bdc28bdbf" providerId="LiveId" clId="{E68F0E9E-0A71-4788-82E1-285FCE0AEF4E}" dt="2025-08-29T03:15:44.542" v="1218" actId="12789"/>
          <ac:spMkLst>
            <pc:docMk/>
            <pc:sldMk cId="3743636334" sldId="383"/>
            <ac:spMk id="8" creationId="{8174C3BB-E79B-B698-AB96-0F8F5797DA25}"/>
          </ac:spMkLst>
        </pc:spChg>
        <pc:spChg chg="mod">
          <ac:chgData name="建森 宋" userId="3bf3a19bdc28bdbf" providerId="LiveId" clId="{E68F0E9E-0A71-4788-82E1-285FCE0AEF4E}" dt="2025-08-29T03:15:53.136" v="1222" actId="165"/>
          <ac:spMkLst>
            <pc:docMk/>
            <pc:sldMk cId="3743636334" sldId="383"/>
            <ac:spMk id="9" creationId="{763E65B9-EBC5-D67C-857A-9B123E61A801}"/>
          </ac:spMkLst>
        </pc:spChg>
        <pc:spChg chg="add mod">
          <ac:chgData name="建森 宋" userId="3bf3a19bdc28bdbf" providerId="LiveId" clId="{E68F0E9E-0A71-4788-82E1-285FCE0AEF4E}" dt="2025-08-29T03:15:45.994" v="1219" actId="408"/>
          <ac:spMkLst>
            <pc:docMk/>
            <pc:sldMk cId="3743636334" sldId="383"/>
            <ac:spMk id="10" creationId="{637BE33A-8D37-089B-9194-9ABAB7B2498B}"/>
          </ac:spMkLst>
        </pc:spChg>
        <pc:spChg chg="mod">
          <ac:chgData name="建森 宋" userId="3bf3a19bdc28bdbf" providerId="LiveId" clId="{E68F0E9E-0A71-4788-82E1-285FCE0AEF4E}" dt="2025-08-29T03:15:53.136" v="1222" actId="165"/>
          <ac:spMkLst>
            <pc:docMk/>
            <pc:sldMk cId="3743636334" sldId="383"/>
            <ac:spMk id="12" creationId="{32B0BBBB-ACCF-481E-5A63-0FC6352BAEC9}"/>
          </ac:spMkLst>
        </pc:spChg>
        <pc:spChg chg="mod">
          <ac:chgData name="建森 宋" userId="3bf3a19bdc28bdbf" providerId="LiveId" clId="{E68F0E9E-0A71-4788-82E1-285FCE0AEF4E}" dt="2025-08-29T03:15:53.136" v="1222" actId="165"/>
          <ac:spMkLst>
            <pc:docMk/>
            <pc:sldMk cId="3743636334" sldId="383"/>
            <ac:spMk id="13" creationId="{1B0A3091-1F16-4FEA-2E9D-7C0E71F7E73A}"/>
          </ac:spMkLst>
        </pc:spChg>
        <pc:spChg chg="add mod">
          <ac:chgData name="建森 宋" userId="3bf3a19bdc28bdbf" providerId="LiveId" clId="{E68F0E9E-0A71-4788-82E1-285FCE0AEF4E}" dt="2025-08-29T03:15:59.507" v="1224" actId="1076"/>
          <ac:spMkLst>
            <pc:docMk/>
            <pc:sldMk cId="3743636334" sldId="383"/>
            <ac:spMk id="14" creationId="{89524796-F499-0968-64F9-7DFFC8F7055D}"/>
          </ac:spMkLst>
        </pc:spChg>
        <pc:spChg chg="add mod">
          <ac:chgData name="建森 宋" userId="3bf3a19bdc28bdbf" providerId="LiveId" clId="{E68F0E9E-0A71-4788-82E1-285FCE0AEF4E}" dt="2025-08-29T03:14:26.860" v="1176"/>
          <ac:spMkLst>
            <pc:docMk/>
            <pc:sldMk cId="3743636334" sldId="383"/>
            <ac:spMk id="15" creationId="{C4FA0766-09E9-5D76-7853-33D7AD109718}"/>
          </ac:spMkLst>
        </pc:spChg>
        <pc:spChg chg="del">
          <ac:chgData name="建森 宋" userId="3bf3a19bdc28bdbf" providerId="LiveId" clId="{E68F0E9E-0A71-4788-82E1-285FCE0AEF4E}" dt="2025-08-29T03:13:23.145" v="1165" actId="478"/>
          <ac:spMkLst>
            <pc:docMk/>
            <pc:sldMk cId="3743636334" sldId="383"/>
            <ac:spMk id="16" creationId="{94923118-13B9-B6A5-519A-F4CF6B539AEF}"/>
          </ac:spMkLst>
        </pc:spChg>
        <pc:spChg chg="add mod">
          <ac:chgData name="建森 宋" userId="3bf3a19bdc28bdbf" providerId="LiveId" clId="{E68F0E9E-0A71-4788-82E1-285FCE0AEF4E}" dt="2025-08-29T03:15:44.542" v="1218" actId="12789"/>
          <ac:spMkLst>
            <pc:docMk/>
            <pc:sldMk cId="3743636334" sldId="383"/>
            <ac:spMk id="17" creationId="{545EA2D9-7244-CB24-4254-FB18C9AF8523}"/>
          </ac:spMkLst>
        </pc:spChg>
        <pc:spChg chg="add mod">
          <ac:chgData name="建森 宋" userId="3bf3a19bdc28bdbf" providerId="LiveId" clId="{E68F0E9E-0A71-4788-82E1-285FCE0AEF4E}" dt="2025-08-29T03:15:45.994" v="1219" actId="408"/>
          <ac:spMkLst>
            <pc:docMk/>
            <pc:sldMk cId="3743636334" sldId="383"/>
            <ac:spMk id="21" creationId="{89B75EC2-DABF-E0BE-FA13-DC77CB9F4535}"/>
          </ac:spMkLst>
        </pc:spChg>
        <pc:spChg chg="del">
          <ac:chgData name="建森 宋" userId="3bf3a19bdc28bdbf" providerId="LiveId" clId="{E68F0E9E-0A71-4788-82E1-285FCE0AEF4E}" dt="2025-08-29T03:13:23.145" v="1165" actId="478"/>
          <ac:spMkLst>
            <pc:docMk/>
            <pc:sldMk cId="3743636334" sldId="383"/>
            <ac:spMk id="24" creationId="{4A1B1B05-3A48-9F01-C99E-819749C06571}"/>
          </ac:spMkLst>
        </pc:spChg>
        <pc:spChg chg="del">
          <ac:chgData name="建森 宋" userId="3bf3a19bdc28bdbf" providerId="LiveId" clId="{E68F0E9E-0A71-4788-82E1-285FCE0AEF4E}" dt="2025-08-29T03:13:23.145" v="1165" actId="478"/>
          <ac:spMkLst>
            <pc:docMk/>
            <pc:sldMk cId="3743636334" sldId="383"/>
            <ac:spMk id="25" creationId="{FD107745-7806-DCC2-FDBF-FE77AACAD83C}"/>
          </ac:spMkLst>
        </pc:spChg>
        <pc:spChg chg="del">
          <ac:chgData name="建森 宋" userId="3bf3a19bdc28bdbf" providerId="LiveId" clId="{E68F0E9E-0A71-4788-82E1-285FCE0AEF4E}" dt="2025-08-29T03:13:23.145" v="1165" actId="478"/>
          <ac:spMkLst>
            <pc:docMk/>
            <pc:sldMk cId="3743636334" sldId="383"/>
            <ac:spMk id="28" creationId="{5CE4F07D-3F00-8F9D-8697-A478CBA068E2}"/>
          </ac:spMkLst>
        </pc:spChg>
        <pc:spChg chg="del">
          <ac:chgData name="建森 宋" userId="3bf3a19bdc28bdbf" providerId="LiveId" clId="{E68F0E9E-0A71-4788-82E1-285FCE0AEF4E}" dt="2025-08-29T03:13:23.145" v="1165" actId="478"/>
          <ac:spMkLst>
            <pc:docMk/>
            <pc:sldMk cId="3743636334" sldId="383"/>
            <ac:spMk id="29" creationId="{9C2DECEA-1935-6E22-FA34-5AA7D00564BE}"/>
          </ac:spMkLst>
        </pc:spChg>
        <pc:grpChg chg="add mod topLvl">
          <ac:chgData name="建森 宋" userId="3bf3a19bdc28bdbf" providerId="LiveId" clId="{E68F0E9E-0A71-4788-82E1-285FCE0AEF4E}" dt="2025-08-29T03:15:56.541" v="1223" actId="1076"/>
          <ac:grpSpMkLst>
            <pc:docMk/>
            <pc:sldMk cId="3743636334" sldId="383"/>
            <ac:grpSpMk id="6" creationId="{D77C9391-F53D-7AE5-B84A-79AD2377197D}"/>
          </ac:grpSpMkLst>
        </pc:grpChg>
        <pc:grpChg chg="add mod topLvl">
          <ac:chgData name="建森 宋" userId="3bf3a19bdc28bdbf" providerId="LiveId" clId="{E68F0E9E-0A71-4788-82E1-285FCE0AEF4E}" dt="2025-08-29T03:15:53.136" v="1222" actId="165"/>
          <ac:grpSpMkLst>
            <pc:docMk/>
            <pc:sldMk cId="3743636334" sldId="383"/>
            <ac:grpSpMk id="11" creationId="{B8FA9497-AE91-A165-991F-E58BEDD067D6}"/>
          </ac:grpSpMkLst>
        </pc:grpChg>
        <pc:grpChg chg="del">
          <ac:chgData name="建森 宋" userId="3bf3a19bdc28bdbf" providerId="LiveId" clId="{E68F0E9E-0A71-4788-82E1-285FCE0AEF4E}" dt="2025-08-29T03:13:23.145" v="1165" actId="478"/>
          <ac:grpSpMkLst>
            <pc:docMk/>
            <pc:sldMk cId="3743636334" sldId="383"/>
            <ac:grpSpMk id="18" creationId="{AEF348AE-5C5B-958A-7883-590AAC65CB8A}"/>
          </ac:grpSpMkLst>
        </pc:grpChg>
        <pc:grpChg chg="add del mod">
          <ac:chgData name="建森 宋" userId="3bf3a19bdc28bdbf" providerId="LiveId" clId="{E68F0E9E-0A71-4788-82E1-285FCE0AEF4E}" dt="2025-08-29T03:15:53.136" v="1222" actId="165"/>
          <ac:grpSpMkLst>
            <pc:docMk/>
            <pc:sldMk cId="3743636334" sldId="383"/>
            <ac:grpSpMk id="26" creationId="{0F855706-9237-922A-BADE-AEB0F7746EEB}"/>
          </ac:grpSpMkLst>
        </pc:grpChg>
        <pc:grpChg chg="del">
          <ac:chgData name="建森 宋" userId="3bf3a19bdc28bdbf" providerId="LiveId" clId="{E68F0E9E-0A71-4788-82E1-285FCE0AEF4E}" dt="2025-08-29T03:13:23.145" v="1165" actId="478"/>
          <ac:grpSpMkLst>
            <pc:docMk/>
            <pc:sldMk cId="3743636334" sldId="383"/>
            <ac:grpSpMk id="27" creationId="{463AA75B-69E7-5D59-AE4F-397BD8DD1018}"/>
          </ac:grpSpMkLst>
        </pc:grpChg>
        <pc:graphicFrameChg chg="del">
          <ac:chgData name="建森 宋" userId="3bf3a19bdc28bdbf" providerId="LiveId" clId="{E68F0E9E-0A71-4788-82E1-285FCE0AEF4E}" dt="2025-08-29T03:13:23.145" v="1165" actId="478"/>
          <ac:graphicFrameMkLst>
            <pc:docMk/>
            <pc:sldMk cId="3743636334" sldId="383"/>
            <ac:graphicFrameMk id="36" creationId="{9FA01CBD-1121-7689-01F1-E8AC8E2F7952}"/>
          </ac:graphicFrameMkLst>
        </pc:graphicFrameChg>
      </pc:sldChg>
      <pc:sldChg chg="add">
        <pc:chgData name="建森 宋" userId="3bf3a19bdc28bdbf" providerId="LiveId" clId="{E68F0E9E-0A71-4788-82E1-285FCE0AEF4E}" dt="2025-08-29T03:17:18.380" v="1227"/>
        <pc:sldMkLst>
          <pc:docMk/>
          <pc:sldMk cId="1483885739" sldId="384"/>
        </pc:sldMkLst>
      </pc:sldChg>
    </pc:docChg>
  </pc:docChgLst>
  <pc:docChgLst>
    <pc:chgData name="建森 宋" userId="3bf3a19bdc28bdbf" providerId="LiveId" clId="{E6B9D03C-1FAC-441F-81B3-A5081C90B2A2}"/>
    <pc:docChg chg="undo custSel modSld">
      <pc:chgData name="建森 宋" userId="3bf3a19bdc28bdbf" providerId="LiveId" clId="{E6B9D03C-1FAC-441F-81B3-A5081C90B2A2}" dt="2025-08-28T03:23:26.436" v="26" actId="554"/>
      <pc:docMkLst>
        <pc:docMk/>
      </pc:docMkLst>
      <pc:sldChg chg="addSp modSp mod modNotesTx">
        <pc:chgData name="建森 宋" userId="3bf3a19bdc28bdbf" providerId="LiveId" clId="{E6B9D03C-1FAC-441F-81B3-A5081C90B2A2}" dt="2025-08-28T03:03:18.374" v="15" actId="113"/>
        <pc:sldMkLst>
          <pc:docMk/>
          <pc:sldMk cId="2022174712" sldId="256"/>
        </pc:sldMkLst>
        <pc:spChg chg="mod">
          <ac:chgData name="建森 宋" userId="3bf3a19bdc28bdbf" providerId="LiveId" clId="{E6B9D03C-1FAC-441F-81B3-A5081C90B2A2}" dt="2025-08-28T03:03:18.374" v="15" actId="113"/>
          <ac:spMkLst>
            <pc:docMk/>
            <pc:sldMk cId="2022174712" sldId="256"/>
            <ac:spMk id="4" creationId="{49C3350F-13D6-5575-3CF7-129960EF73A3}"/>
          </ac:spMkLst>
        </pc:spChg>
        <pc:spChg chg="add mod">
          <ac:chgData name="建森 宋" userId="3bf3a19bdc28bdbf" providerId="LiveId" clId="{E6B9D03C-1FAC-441F-81B3-A5081C90B2A2}" dt="2025-08-28T03:03:15.450" v="13" actId="113"/>
          <ac:spMkLst>
            <pc:docMk/>
            <pc:sldMk cId="2022174712" sldId="256"/>
            <ac:spMk id="11" creationId="{6376D3CA-2C99-EDFA-02A5-B201AEF61378}"/>
          </ac:spMkLst>
        </pc:spChg>
      </pc:sldChg>
      <pc:sldChg chg="modSp mod">
        <pc:chgData name="建森 宋" userId="3bf3a19bdc28bdbf" providerId="LiveId" clId="{E6B9D03C-1FAC-441F-81B3-A5081C90B2A2}" dt="2025-08-28T03:23:26.436" v="26" actId="554"/>
        <pc:sldMkLst>
          <pc:docMk/>
          <pc:sldMk cId="3072516231" sldId="288"/>
        </pc:sldMkLst>
        <pc:spChg chg="mod">
          <ac:chgData name="建森 宋" userId="3bf3a19bdc28bdbf" providerId="LiveId" clId="{E6B9D03C-1FAC-441F-81B3-A5081C90B2A2}" dt="2025-08-28T03:23:26.436" v="26" actId="554"/>
          <ac:spMkLst>
            <pc:docMk/>
            <pc:sldMk cId="3072516231" sldId="288"/>
            <ac:spMk id="11" creationId="{80ADEEBD-92CC-C55F-E6F3-91CFF0478697}"/>
          </ac:spMkLst>
        </pc:spChg>
        <pc:spChg chg="mod">
          <ac:chgData name="建森 宋" userId="3bf3a19bdc28bdbf" providerId="LiveId" clId="{E6B9D03C-1FAC-441F-81B3-A5081C90B2A2}" dt="2025-08-28T03:23:26.436" v="26" actId="554"/>
          <ac:spMkLst>
            <pc:docMk/>
            <pc:sldMk cId="3072516231" sldId="288"/>
            <ac:spMk id="13" creationId="{F5AAEFFB-DE80-905B-D6CC-FC8DD33AA7CB}"/>
          </ac:spMkLst>
        </pc:spChg>
      </pc:sldChg>
    </pc:docChg>
  </pc:docChgLst>
  <pc:docChgLst>
    <pc:chgData name="建森 宋" userId="3bf3a19bdc28bdbf" providerId="LiveId" clId="{47685B3B-AD4B-45DD-BA85-C24F34631A84}"/>
    <pc:docChg chg="undo custSel addSld delSld modSld sldOrd modMainMaster modSection">
      <pc:chgData name="建森 宋" userId="3bf3a19bdc28bdbf" providerId="LiveId" clId="{47685B3B-AD4B-45DD-BA85-C24F34631A84}" dt="2025-08-27T03:33:02.145" v="5169" actId="20577"/>
      <pc:docMkLst>
        <pc:docMk/>
      </pc:docMkLst>
      <pc:sldChg chg="delSp modSp mod modNotesTx">
        <pc:chgData name="建森 宋" userId="3bf3a19bdc28bdbf" providerId="LiveId" clId="{47685B3B-AD4B-45DD-BA85-C24F34631A84}" dt="2025-08-27T03:07:42.120" v="4434" actId="478"/>
        <pc:sldMkLst>
          <pc:docMk/>
          <pc:sldMk cId="2022174712" sldId="256"/>
        </pc:sldMkLst>
        <pc:spChg chg="mod">
          <ac:chgData name="建森 宋" userId="3bf3a19bdc28bdbf" providerId="LiveId" clId="{47685B3B-AD4B-45DD-BA85-C24F34631A84}" dt="2025-08-27T01:51:39.966" v="4433" actId="1076"/>
          <ac:spMkLst>
            <pc:docMk/>
            <pc:sldMk cId="2022174712" sldId="256"/>
            <ac:spMk id="2" creationId="{9D755C02-C74B-6A50-58C7-8CC0F7675366}"/>
          </ac:spMkLst>
        </pc:spChg>
      </pc:sldChg>
      <pc:sldChg chg="addSp delSp modSp mod modNotesTx">
        <pc:chgData name="建森 宋" userId="3bf3a19bdc28bdbf" providerId="LiveId" clId="{47685B3B-AD4B-45DD-BA85-C24F34631A84}" dt="2025-08-27T03:08:05.742" v="4458" actId="20577"/>
        <pc:sldMkLst>
          <pc:docMk/>
          <pc:sldMk cId="487809026" sldId="258"/>
        </pc:sldMkLst>
        <pc:spChg chg="mod">
          <ac:chgData name="建森 宋" userId="3bf3a19bdc28bdbf" providerId="LiveId" clId="{47685B3B-AD4B-45DD-BA85-C24F34631A84}" dt="2025-08-25T02:10:44.429" v="2485" actId="1035"/>
          <ac:spMkLst>
            <pc:docMk/>
            <pc:sldMk cId="487809026" sldId="258"/>
            <ac:spMk id="4" creationId="{EAA94ACE-52B9-50CE-85EA-96FB1DED022F}"/>
          </ac:spMkLst>
        </pc:spChg>
        <pc:spChg chg="mod">
          <ac:chgData name="建森 宋" userId="3bf3a19bdc28bdbf" providerId="LiveId" clId="{47685B3B-AD4B-45DD-BA85-C24F34631A84}" dt="2025-08-25T02:10:44.429" v="2485" actId="1035"/>
          <ac:spMkLst>
            <pc:docMk/>
            <pc:sldMk cId="487809026" sldId="258"/>
            <ac:spMk id="12" creationId="{D7EA2F99-A1B6-473A-B621-DBA5A9AD9A02}"/>
          </ac:spMkLst>
        </pc:spChg>
        <pc:spChg chg="mod">
          <ac:chgData name="建森 宋" userId="3bf3a19bdc28bdbf" providerId="LiveId" clId="{47685B3B-AD4B-45DD-BA85-C24F34631A84}" dt="2025-08-25T02:10:44.429" v="2485" actId="1035"/>
          <ac:spMkLst>
            <pc:docMk/>
            <pc:sldMk cId="487809026" sldId="258"/>
            <ac:spMk id="17" creationId="{350ED993-5530-9B85-31D8-1B6808902C10}"/>
          </ac:spMkLst>
        </pc:spChg>
        <pc:picChg chg="mod">
          <ac:chgData name="建森 宋" userId="3bf3a19bdc28bdbf" providerId="LiveId" clId="{47685B3B-AD4B-45DD-BA85-C24F34631A84}" dt="2025-08-27T03:07:56.504" v="4436" actId="1076"/>
          <ac:picMkLst>
            <pc:docMk/>
            <pc:sldMk cId="487809026" sldId="258"/>
            <ac:picMk id="8" creationId="{F0CC49EF-E81F-808F-FC08-3053AE3C456D}"/>
          </ac:picMkLst>
        </pc:picChg>
        <pc:picChg chg="add mod">
          <ac:chgData name="建森 宋" userId="3bf3a19bdc28bdbf" providerId="LiveId" clId="{47685B3B-AD4B-45DD-BA85-C24F34631A84}" dt="2025-08-25T02:10:27.189" v="2451" actId="1036"/>
          <ac:picMkLst>
            <pc:docMk/>
            <pc:sldMk cId="487809026" sldId="258"/>
            <ac:picMk id="16" creationId="{E932EF8D-E912-E62A-54AB-08E0825745E8}"/>
          </ac:picMkLst>
        </pc:picChg>
        <pc:picChg chg="add mod ord">
          <ac:chgData name="建森 宋" userId="3bf3a19bdc28bdbf" providerId="LiveId" clId="{47685B3B-AD4B-45DD-BA85-C24F34631A84}" dt="2025-08-25T02:10:27.189" v="2451" actId="1036"/>
          <ac:picMkLst>
            <pc:docMk/>
            <pc:sldMk cId="487809026" sldId="258"/>
            <ac:picMk id="19" creationId="{8AA4AF33-BC5F-5C90-D69B-CE923D7BDA20}"/>
          </ac:picMkLst>
        </pc:picChg>
      </pc:sldChg>
      <pc:sldChg chg="modSp mod modNotesTx">
        <pc:chgData name="建森 宋" userId="3bf3a19bdc28bdbf" providerId="LiveId" clId="{47685B3B-AD4B-45DD-BA85-C24F34631A84}" dt="2025-08-27T03:09:45.420" v="4502" actId="5793"/>
        <pc:sldMkLst>
          <pc:docMk/>
          <pc:sldMk cId="2660841259" sldId="259"/>
        </pc:sldMkLst>
        <pc:spChg chg="mod">
          <ac:chgData name="建森 宋" userId="3bf3a19bdc28bdbf" providerId="LiveId" clId="{47685B3B-AD4B-45DD-BA85-C24F34631A84}" dt="2025-08-27T03:09:10.951" v="4489" actId="20577"/>
          <ac:spMkLst>
            <pc:docMk/>
            <pc:sldMk cId="2660841259" sldId="259"/>
            <ac:spMk id="31" creationId="{1F98E4F9-83ED-A5D3-379D-8B4992BF2126}"/>
          </ac:spMkLst>
        </pc:spChg>
        <pc:spChg chg="mod">
          <ac:chgData name="建森 宋" userId="3bf3a19bdc28bdbf" providerId="LiveId" clId="{47685B3B-AD4B-45DD-BA85-C24F34631A84}" dt="2025-08-26T02:57:26.759" v="4411" actId="14100"/>
          <ac:spMkLst>
            <pc:docMk/>
            <pc:sldMk cId="2660841259" sldId="259"/>
            <ac:spMk id="32" creationId="{8BC079B5-6E3F-BC7A-AF1E-4DC7ED077C9D}"/>
          </ac:spMkLst>
        </pc:spChg>
      </pc:sldChg>
      <pc:sldChg chg="addSp delSp modSp mod delAnim modAnim modNotesTx">
        <pc:chgData name="建森 宋" userId="3bf3a19bdc28bdbf" providerId="LiveId" clId="{47685B3B-AD4B-45DD-BA85-C24F34631A84}" dt="2025-08-27T03:14:39.093" v="4639" actId="20577"/>
        <pc:sldMkLst>
          <pc:docMk/>
          <pc:sldMk cId="2939245840" sldId="262"/>
        </pc:sldMkLst>
      </pc:sldChg>
      <pc:sldChg chg="addSp delSp modSp del mod delAnim">
        <pc:chgData name="建森 宋" userId="3bf3a19bdc28bdbf" providerId="LiveId" clId="{47685B3B-AD4B-45DD-BA85-C24F34631A84}" dt="2025-08-24T14:52:26.127" v="1667" actId="47"/>
        <pc:sldMkLst>
          <pc:docMk/>
          <pc:sldMk cId="2110548608" sldId="263"/>
        </pc:sldMkLst>
      </pc:sldChg>
      <pc:sldChg chg="addSp delSp modSp mod delAnim chgLayout modNotesTx">
        <pc:chgData name="建森 宋" userId="3bf3a19bdc28bdbf" providerId="LiveId" clId="{47685B3B-AD4B-45DD-BA85-C24F34631A84}" dt="2025-08-27T03:21:55.841" v="4826" actId="20577"/>
        <pc:sldMkLst>
          <pc:docMk/>
          <pc:sldMk cId="1103646563" sldId="266"/>
        </pc:sldMkLst>
        <pc:spChg chg="mod ord">
          <ac:chgData name="建森 宋" userId="3bf3a19bdc28bdbf" providerId="LiveId" clId="{47685B3B-AD4B-45DD-BA85-C24F34631A84}" dt="2025-08-24T15:01:06.376" v="1942" actId="700"/>
          <ac:spMkLst>
            <pc:docMk/>
            <pc:sldMk cId="1103646563" sldId="266"/>
            <ac:spMk id="2" creationId="{17160765-92F3-2679-9CFB-BCF6F1350D93}"/>
          </ac:spMkLst>
        </pc:spChg>
        <pc:spChg chg="mod ord">
          <ac:chgData name="建森 宋" userId="3bf3a19bdc28bdbf" providerId="LiveId" clId="{47685B3B-AD4B-45DD-BA85-C24F34631A84}" dt="2025-08-24T15:01:06.376" v="1942" actId="700"/>
          <ac:spMkLst>
            <pc:docMk/>
            <pc:sldMk cId="1103646563" sldId="266"/>
            <ac:spMk id="4" creationId="{26D5067A-1D7B-FDBA-F734-8CF93457DDAA}"/>
          </ac:spMkLst>
        </pc:spChg>
        <pc:spChg chg="add mod ord">
          <ac:chgData name="建森 宋" userId="3bf3a19bdc28bdbf" providerId="LiveId" clId="{47685B3B-AD4B-45DD-BA85-C24F34631A84}" dt="2025-08-24T15:01:08.354" v="1945" actId="20577"/>
          <ac:spMkLst>
            <pc:docMk/>
            <pc:sldMk cId="1103646563" sldId="266"/>
            <ac:spMk id="20" creationId="{0390D283-238A-E2C3-45F5-9237B6C4CA28}"/>
          </ac:spMkLst>
        </pc:spChg>
      </pc:sldChg>
      <pc:sldChg chg="modSp mod">
        <pc:chgData name="建森 宋" userId="3bf3a19bdc28bdbf" providerId="LiveId" clId="{47685B3B-AD4B-45DD-BA85-C24F34631A84}" dt="2025-08-26T02:53:52.652" v="4375" actId="113"/>
        <pc:sldMkLst>
          <pc:docMk/>
          <pc:sldMk cId="1705574161" sldId="268"/>
        </pc:sldMkLst>
        <pc:graphicFrameChg chg="modGraphic">
          <ac:chgData name="建森 宋" userId="3bf3a19bdc28bdbf" providerId="LiveId" clId="{47685B3B-AD4B-45DD-BA85-C24F34631A84}" dt="2025-08-26T02:53:52.652" v="4375" actId="113"/>
          <ac:graphicFrameMkLst>
            <pc:docMk/>
            <pc:sldMk cId="1705574161" sldId="268"/>
            <ac:graphicFrameMk id="4" creationId="{DB7CA212-6C5A-06DB-620A-E9B6B923FA67}"/>
          </ac:graphicFrameMkLst>
        </pc:graphicFrameChg>
      </pc:sldChg>
      <pc:sldChg chg="modSp mod modNotesTx">
        <pc:chgData name="建森 宋" userId="3bf3a19bdc28bdbf" providerId="LiveId" clId="{47685B3B-AD4B-45DD-BA85-C24F34631A84}" dt="2025-08-27T03:33:02.145" v="5169" actId="20577"/>
        <pc:sldMkLst>
          <pc:docMk/>
          <pc:sldMk cId="1564952239" sldId="270"/>
        </pc:sldMkLst>
      </pc:sldChg>
      <pc:sldChg chg="modSp mod modNotesTx">
        <pc:chgData name="建森 宋" userId="3bf3a19bdc28bdbf" providerId="LiveId" clId="{47685B3B-AD4B-45DD-BA85-C24F34631A84}" dt="2025-08-26T03:01:12.519" v="4431" actId="113"/>
        <pc:sldMkLst>
          <pc:docMk/>
          <pc:sldMk cId="4147943789" sldId="271"/>
        </pc:sldMkLst>
        <pc:spChg chg="mod">
          <ac:chgData name="建森 宋" userId="3bf3a19bdc28bdbf" providerId="LiveId" clId="{47685B3B-AD4B-45DD-BA85-C24F34631A84}" dt="2025-08-24T15:05:39.183" v="2030" actId="14100"/>
          <ac:spMkLst>
            <pc:docMk/>
            <pc:sldMk cId="4147943789" sldId="271"/>
            <ac:spMk id="7" creationId="{358673C0-C767-15E2-A86A-8C55EC74817D}"/>
          </ac:spMkLst>
        </pc:spChg>
        <pc:graphicFrameChg chg="modGraphic">
          <ac:chgData name="建森 宋" userId="3bf3a19bdc28bdbf" providerId="LiveId" clId="{47685B3B-AD4B-45DD-BA85-C24F34631A84}" dt="2025-08-26T03:01:12.519" v="4431" actId="113"/>
          <ac:graphicFrameMkLst>
            <pc:docMk/>
            <pc:sldMk cId="4147943789" sldId="271"/>
            <ac:graphicFrameMk id="4" creationId="{1ADD9A6A-1D5D-B209-9B72-BC2669AB328D}"/>
          </ac:graphicFrameMkLst>
        </pc:graphicFrameChg>
      </pc:sldChg>
      <pc:sldChg chg="addSp delSp modSp mod delAnim modAnim modNotesTx">
        <pc:chgData name="建森 宋" userId="3bf3a19bdc28bdbf" providerId="LiveId" clId="{47685B3B-AD4B-45DD-BA85-C24F34631A84}" dt="2025-08-27T03:23:05.679" v="4865" actId="20577"/>
        <pc:sldMkLst>
          <pc:docMk/>
          <pc:sldMk cId="1758179504" sldId="273"/>
        </pc:sldMkLst>
        <pc:spChg chg="mod">
          <ac:chgData name="建森 宋" userId="3bf3a19bdc28bdbf" providerId="LiveId" clId="{47685B3B-AD4B-45DD-BA85-C24F34631A84}" dt="2025-08-24T15:00:56.940" v="1939" actId="20577"/>
          <ac:spMkLst>
            <pc:docMk/>
            <pc:sldMk cId="1758179504" sldId="273"/>
            <ac:spMk id="3" creationId="{F4E77C21-DA7C-5714-C4C1-FB2F993256D2}"/>
          </ac:spMkLst>
        </pc:spChg>
        <pc:spChg chg="mod">
          <ac:chgData name="建森 宋" userId="3bf3a19bdc28bdbf" providerId="LiveId" clId="{47685B3B-AD4B-45DD-BA85-C24F34631A84}" dt="2025-08-26T02:53:36.367" v="4370" actId="113"/>
          <ac:spMkLst>
            <pc:docMk/>
            <pc:sldMk cId="1758179504" sldId="273"/>
            <ac:spMk id="20" creationId="{DD8EE65A-0506-584B-768D-684CD6C92803}"/>
          </ac:spMkLst>
        </pc:spChg>
        <pc:spChg chg="mod">
          <ac:chgData name="建森 宋" userId="3bf3a19bdc28bdbf" providerId="LiveId" clId="{47685B3B-AD4B-45DD-BA85-C24F34631A84}" dt="2025-08-24T14:59:37.352" v="1924" actId="1038"/>
          <ac:spMkLst>
            <pc:docMk/>
            <pc:sldMk cId="1758179504" sldId="273"/>
            <ac:spMk id="21" creationId="{2B328BFD-C4CE-EA38-43C3-6BE5B687DD92}"/>
          </ac:spMkLst>
        </pc:spChg>
        <pc:spChg chg="mod">
          <ac:chgData name="建森 宋" userId="3bf3a19bdc28bdbf" providerId="LiveId" clId="{47685B3B-AD4B-45DD-BA85-C24F34631A84}" dt="2025-08-24T14:59:37.352" v="1924" actId="1038"/>
          <ac:spMkLst>
            <pc:docMk/>
            <pc:sldMk cId="1758179504" sldId="273"/>
            <ac:spMk id="25" creationId="{F3856E9D-1EF2-F962-226F-A6523334EC2A}"/>
          </ac:spMkLst>
        </pc:spChg>
        <pc:spChg chg="mod">
          <ac:chgData name="建森 宋" userId="3bf3a19bdc28bdbf" providerId="LiveId" clId="{47685B3B-AD4B-45DD-BA85-C24F34631A84}" dt="2025-08-26T02:53:37.816" v="4371" actId="113"/>
          <ac:spMkLst>
            <pc:docMk/>
            <pc:sldMk cId="1758179504" sldId="273"/>
            <ac:spMk id="102" creationId="{A27214B4-16DD-5947-36B6-D7C7AC6F1A09}"/>
          </ac:spMkLst>
        </pc:spChg>
        <pc:spChg chg="mod">
          <ac:chgData name="建森 宋" userId="3bf3a19bdc28bdbf" providerId="LiveId" clId="{47685B3B-AD4B-45DD-BA85-C24F34631A84}" dt="2025-08-24T14:59:37.352" v="1924" actId="1038"/>
          <ac:spMkLst>
            <pc:docMk/>
            <pc:sldMk cId="1758179504" sldId="273"/>
            <ac:spMk id="103" creationId="{DAF0BC33-6F0E-E07E-5983-091802CBA158}"/>
          </ac:spMkLst>
        </pc:spChg>
        <pc:spChg chg="mod">
          <ac:chgData name="建森 宋" userId="3bf3a19bdc28bdbf" providerId="LiveId" clId="{47685B3B-AD4B-45DD-BA85-C24F34631A84}" dt="2025-08-24T14:59:37.352" v="1924" actId="1038"/>
          <ac:spMkLst>
            <pc:docMk/>
            <pc:sldMk cId="1758179504" sldId="273"/>
            <ac:spMk id="107" creationId="{B0C2871A-EE17-D35F-5696-DF4DC678E9AE}"/>
          </ac:spMkLst>
        </pc:spChg>
      </pc:sldChg>
      <pc:sldChg chg="modSp mod">
        <pc:chgData name="建森 宋" userId="3bf3a19bdc28bdbf" providerId="LiveId" clId="{47685B3B-AD4B-45DD-BA85-C24F34631A84}" dt="2025-08-26T02:59:55.205" v="4420" actId="14826"/>
        <pc:sldMkLst>
          <pc:docMk/>
          <pc:sldMk cId="717182267" sldId="274"/>
        </pc:sldMkLst>
        <pc:picChg chg="mod">
          <ac:chgData name="建森 宋" userId="3bf3a19bdc28bdbf" providerId="LiveId" clId="{47685B3B-AD4B-45DD-BA85-C24F34631A84}" dt="2025-08-26T02:59:55.205" v="4420" actId="14826"/>
          <ac:picMkLst>
            <pc:docMk/>
            <pc:sldMk cId="717182267" sldId="274"/>
            <ac:picMk id="6" creationId="{9C7B0F28-6EEB-BEBA-FBC5-7D581D18837D}"/>
          </ac:picMkLst>
        </pc:picChg>
        <pc:picChg chg="mod">
          <ac:chgData name="建森 宋" userId="3bf3a19bdc28bdbf" providerId="LiveId" clId="{47685B3B-AD4B-45DD-BA85-C24F34631A84}" dt="2025-08-24T15:05:59.503" v="2031" actId="14826"/>
          <ac:picMkLst>
            <pc:docMk/>
            <pc:sldMk cId="717182267" sldId="274"/>
            <ac:picMk id="7" creationId="{67FC18C3-5E40-A551-E57A-1B74B20A27FD}"/>
          </ac:picMkLst>
        </pc:picChg>
        <pc:picChg chg="mod">
          <ac:chgData name="建森 宋" userId="3bf3a19bdc28bdbf" providerId="LiveId" clId="{47685B3B-AD4B-45DD-BA85-C24F34631A84}" dt="2025-08-24T15:06:40.826" v="2034" actId="14826"/>
          <ac:picMkLst>
            <pc:docMk/>
            <pc:sldMk cId="717182267" sldId="274"/>
            <ac:picMk id="8" creationId="{31D1CDED-E8A9-4CB9-7E8C-DE26118955D6}"/>
          </ac:picMkLst>
        </pc:picChg>
      </pc:sldChg>
      <pc:sldChg chg="addSp delSp modSp mod modNotesTx">
        <pc:chgData name="建森 宋" userId="3bf3a19bdc28bdbf" providerId="LiveId" clId="{47685B3B-AD4B-45DD-BA85-C24F34631A84}" dt="2025-08-27T03:23:41.561" v="4885" actId="20577"/>
        <pc:sldMkLst>
          <pc:docMk/>
          <pc:sldMk cId="2910980177" sldId="276"/>
        </pc:sldMkLst>
      </pc:sldChg>
      <pc:sldChg chg="del">
        <pc:chgData name="建森 宋" userId="3bf3a19bdc28bdbf" providerId="LiveId" clId="{47685B3B-AD4B-45DD-BA85-C24F34631A84}" dt="2025-08-24T15:16:40.614" v="2342" actId="47"/>
        <pc:sldMkLst>
          <pc:docMk/>
          <pc:sldMk cId="1739341739" sldId="277"/>
        </pc:sldMkLst>
      </pc:sldChg>
      <pc:sldChg chg="addSp delSp modSp mod modNotesTx">
        <pc:chgData name="建森 宋" userId="3bf3a19bdc28bdbf" providerId="LiveId" clId="{47685B3B-AD4B-45DD-BA85-C24F34631A84}" dt="2025-08-27T03:28:39.667" v="5078" actId="20577"/>
        <pc:sldMkLst>
          <pc:docMk/>
          <pc:sldMk cId="2490023808" sldId="278"/>
        </pc:sldMkLst>
      </pc:sldChg>
      <pc:sldChg chg="modNotesTx">
        <pc:chgData name="建森 宋" userId="3bf3a19bdc28bdbf" providerId="LiveId" clId="{47685B3B-AD4B-45DD-BA85-C24F34631A84}" dt="2025-08-27T03:30:17.443" v="5095" actId="20577"/>
        <pc:sldMkLst>
          <pc:docMk/>
          <pc:sldMk cId="3708914723" sldId="279"/>
        </pc:sldMkLst>
      </pc:sldChg>
      <pc:sldChg chg="addSp delSp modSp mod">
        <pc:chgData name="建森 宋" userId="3bf3a19bdc28bdbf" providerId="LiveId" clId="{47685B3B-AD4B-45DD-BA85-C24F34631A84}" dt="2025-08-24T15:18:54.974" v="2384" actId="1076"/>
        <pc:sldMkLst>
          <pc:docMk/>
          <pc:sldMk cId="2679540431" sldId="280"/>
        </pc:sldMkLst>
        <pc:spChg chg="mod topLvl">
          <ac:chgData name="建森 宋" userId="3bf3a19bdc28bdbf" providerId="LiveId" clId="{47685B3B-AD4B-45DD-BA85-C24F34631A84}" dt="2025-08-24T15:17:40.731" v="2359" actId="113"/>
          <ac:spMkLst>
            <pc:docMk/>
            <pc:sldMk cId="2679540431" sldId="280"/>
            <ac:spMk id="8" creationId="{49E8F088-D520-0755-82B7-E4FB2702F56F}"/>
          </ac:spMkLst>
        </pc:spChg>
        <pc:spChg chg="mod topLvl">
          <ac:chgData name="建森 宋" userId="3bf3a19bdc28bdbf" providerId="LiveId" clId="{47685B3B-AD4B-45DD-BA85-C24F34631A84}" dt="2025-08-24T15:18:22.512" v="2371" actId="165"/>
          <ac:spMkLst>
            <pc:docMk/>
            <pc:sldMk cId="2679540431" sldId="280"/>
            <ac:spMk id="12" creationId="{09FB4F8D-8A94-5301-A251-97C975A1C950}"/>
          </ac:spMkLst>
        </pc:spChg>
        <pc:spChg chg="mod topLvl">
          <ac:chgData name="建森 宋" userId="3bf3a19bdc28bdbf" providerId="LiveId" clId="{47685B3B-AD4B-45DD-BA85-C24F34631A84}" dt="2025-08-24T15:17:56.547" v="2364" actId="2085"/>
          <ac:spMkLst>
            <pc:docMk/>
            <pc:sldMk cId="2679540431" sldId="280"/>
            <ac:spMk id="33" creationId="{F9AE344B-910C-804D-6960-12A13979CC3E}"/>
          </ac:spMkLst>
        </pc:spChg>
        <pc:picChg chg="mod ord">
          <ac:chgData name="建森 宋" userId="3bf3a19bdc28bdbf" providerId="LiveId" clId="{47685B3B-AD4B-45DD-BA85-C24F34631A84}" dt="2025-08-24T15:18:54.974" v="2384" actId="1076"/>
          <ac:picMkLst>
            <pc:docMk/>
            <pc:sldMk cId="2679540431" sldId="280"/>
            <ac:picMk id="56" creationId="{6939BE92-7ECD-C862-F6AB-7E88D307E322}"/>
          </ac:picMkLst>
        </pc:picChg>
      </pc:sldChg>
      <pc:sldChg chg="modSp">
        <pc:chgData name="建森 宋" userId="3bf3a19bdc28bdbf" providerId="LiveId" clId="{47685B3B-AD4B-45DD-BA85-C24F34631A84}" dt="2025-08-24T15:17:36.594" v="2357" actId="113"/>
        <pc:sldMkLst>
          <pc:docMk/>
          <pc:sldMk cId="115523831" sldId="281"/>
        </pc:sldMkLst>
        <pc:spChg chg="mod">
          <ac:chgData name="建森 宋" userId="3bf3a19bdc28bdbf" providerId="LiveId" clId="{47685B3B-AD4B-45DD-BA85-C24F34631A84}" dt="2025-08-24T15:17:36.594" v="2357" actId="113"/>
          <ac:spMkLst>
            <pc:docMk/>
            <pc:sldMk cId="115523831" sldId="281"/>
            <ac:spMk id="7" creationId="{75EEA472-95C3-FBED-1F00-9B209510AFC8}"/>
          </ac:spMkLst>
        </pc:spChg>
      </pc:sldChg>
      <pc:sldChg chg="modSp">
        <pc:chgData name="建森 宋" userId="3bf3a19bdc28bdbf" providerId="LiveId" clId="{47685B3B-AD4B-45DD-BA85-C24F34631A84}" dt="2025-08-24T15:17:28.950" v="2354" actId="113"/>
        <pc:sldMkLst>
          <pc:docMk/>
          <pc:sldMk cId="1130203507" sldId="283"/>
        </pc:sldMkLst>
        <pc:spChg chg="mod">
          <ac:chgData name="建森 宋" userId="3bf3a19bdc28bdbf" providerId="LiveId" clId="{47685B3B-AD4B-45DD-BA85-C24F34631A84}" dt="2025-08-24T15:17:25.700" v="2352" actId="113"/>
          <ac:spMkLst>
            <pc:docMk/>
            <pc:sldMk cId="1130203507" sldId="283"/>
            <ac:spMk id="5" creationId="{80E56B2B-CF44-6858-97FE-0600DCE7AB51}"/>
          </ac:spMkLst>
        </pc:spChg>
        <pc:spChg chg="mod">
          <ac:chgData name="建森 宋" userId="3bf3a19bdc28bdbf" providerId="LiveId" clId="{47685B3B-AD4B-45DD-BA85-C24F34631A84}" dt="2025-08-24T15:17:28.950" v="2354" actId="113"/>
          <ac:spMkLst>
            <pc:docMk/>
            <pc:sldMk cId="1130203507" sldId="283"/>
            <ac:spMk id="26" creationId="{CB841C97-5530-6F83-0EBD-1141DA7E984F}"/>
          </ac:spMkLst>
        </pc:spChg>
      </pc:sldChg>
      <pc:sldChg chg="modSp mod">
        <pc:chgData name="建森 宋" userId="3bf3a19bdc28bdbf" providerId="LiveId" clId="{47685B3B-AD4B-45DD-BA85-C24F34631A84}" dt="2025-08-26T03:00:59.430" v="4426" actId="113"/>
        <pc:sldMkLst>
          <pc:docMk/>
          <pc:sldMk cId="786147024" sldId="284"/>
        </pc:sldMkLst>
      </pc:sldChg>
      <pc:sldChg chg="modSp del mod">
        <pc:chgData name="建森 宋" userId="3bf3a19bdc28bdbf" providerId="LiveId" clId="{47685B3B-AD4B-45DD-BA85-C24F34631A84}" dt="2025-08-27T03:29:35.780" v="5079" actId="2696"/>
        <pc:sldMkLst>
          <pc:docMk/>
          <pc:sldMk cId="965017279" sldId="285"/>
        </pc:sldMkLst>
      </pc:sldChg>
      <pc:sldChg chg="modSp mod ord modNotesTx">
        <pc:chgData name="建森 宋" userId="3bf3a19bdc28bdbf" providerId="LiveId" clId="{47685B3B-AD4B-45DD-BA85-C24F34631A84}" dt="2025-08-27T03:10:34.104" v="4560" actId="20577"/>
        <pc:sldMkLst>
          <pc:docMk/>
          <pc:sldMk cId="2984274968" sldId="287"/>
        </pc:sldMkLst>
        <pc:spChg chg="mod">
          <ac:chgData name="建森 宋" userId="3bf3a19bdc28bdbf" providerId="LiveId" clId="{47685B3B-AD4B-45DD-BA85-C24F34631A84}" dt="2025-08-25T02:16:05.929" v="2575" actId="113"/>
          <ac:spMkLst>
            <pc:docMk/>
            <pc:sldMk cId="2984274968" sldId="287"/>
            <ac:spMk id="13" creationId="{E7C3C9C2-CBC4-ED19-4392-6ECBEF429B49}"/>
          </ac:spMkLst>
        </pc:spChg>
      </pc:sldChg>
      <pc:sldChg chg="addSp delSp modSp mod modNotesTx">
        <pc:chgData name="建森 宋" userId="3bf3a19bdc28bdbf" providerId="LiveId" clId="{47685B3B-AD4B-45DD-BA85-C24F34631A84}" dt="2025-08-27T03:12:26.306" v="4612" actId="20577"/>
        <pc:sldMkLst>
          <pc:docMk/>
          <pc:sldMk cId="3072516231" sldId="288"/>
        </pc:sldMkLst>
        <pc:spChg chg="mod">
          <ac:chgData name="建森 宋" userId="3bf3a19bdc28bdbf" providerId="LiveId" clId="{47685B3B-AD4B-45DD-BA85-C24F34631A84}" dt="2025-08-23T14:16:08.952" v="153" actId="20577"/>
          <ac:spMkLst>
            <pc:docMk/>
            <pc:sldMk cId="3072516231" sldId="288"/>
            <ac:spMk id="2" creationId="{A265615B-10EA-AAE6-46F2-5A5A32F4B143}"/>
          </ac:spMkLst>
        </pc:spChg>
        <pc:spChg chg="mod">
          <ac:chgData name="建森 宋" userId="3bf3a19bdc28bdbf" providerId="LiveId" clId="{47685B3B-AD4B-45DD-BA85-C24F34631A84}" dt="2025-08-25T02:20:32.212" v="2883" actId="33524"/>
          <ac:spMkLst>
            <pc:docMk/>
            <pc:sldMk cId="3072516231" sldId="288"/>
            <ac:spMk id="3" creationId="{2C802119-0F98-1521-E04A-10F434D0B9AE}"/>
          </ac:spMkLst>
        </pc:spChg>
        <pc:picChg chg="add mod">
          <ac:chgData name="建森 宋" userId="3bf3a19bdc28bdbf" providerId="LiveId" clId="{47685B3B-AD4B-45DD-BA85-C24F34631A84}" dt="2025-08-24T04:14:58.651" v="884" actId="1076"/>
          <ac:picMkLst>
            <pc:docMk/>
            <pc:sldMk cId="3072516231" sldId="288"/>
            <ac:picMk id="9" creationId="{6FDFE36E-A5BF-4BA7-AA53-5EAB01925EED}"/>
          </ac:picMkLst>
        </pc:picChg>
      </pc:sldChg>
      <pc:sldChg chg="addSp delSp modSp mod delAnim modAnim modNotesTx">
        <pc:chgData name="建森 宋" userId="3bf3a19bdc28bdbf" providerId="LiveId" clId="{47685B3B-AD4B-45DD-BA85-C24F34631A84}" dt="2025-08-27T03:16:08.730" v="4679" actId="20577"/>
        <pc:sldMkLst>
          <pc:docMk/>
          <pc:sldMk cId="3898785212" sldId="290"/>
        </pc:sldMkLst>
        <pc:spChg chg="mod">
          <ac:chgData name="建森 宋" userId="3bf3a19bdc28bdbf" providerId="LiveId" clId="{47685B3B-AD4B-45DD-BA85-C24F34631A84}" dt="2025-08-25T02:25:14" v="3193" actId="20577"/>
          <ac:spMkLst>
            <pc:docMk/>
            <pc:sldMk cId="3898785212" sldId="290"/>
            <ac:spMk id="3" creationId="{39935A6A-F612-85F4-05E3-C0BC988B44BE}"/>
          </ac:spMkLst>
        </pc:spChg>
        <pc:spChg chg="add mod">
          <ac:chgData name="建森 宋" userId="3bf3a19bdc28bdbf" providerId="LiveId" clId="{47685B3B-AD4B-45DD-BA85-C24F34631A84}" dt="2025-08-25T02:29:25.111" v="3207" actId="3064"/>
          <ac:spMkLst>
            <pc:docMk/>
            <pc:sldMk cId="3898785212" sldId="290"/>
            <ac:spMk id="5" creationId="{406D22F5-D3D0-CD94-1849-956C018B05B6}"/>
          </ac:spMkLst>
        </pc:spChg>
        <pc:spChg chg="add mod">
          <ac:chgData name="建森 宋" userId="3bf3a19bdc28bdbf" providerId="LiveId" clId="{47685B3B-AD4B-45DD-BA85-C24F34631A84}" dt="2025-08-25T02:25:19.973" v="3205" actId="1036"/>
          <ac:spMkLst>
            <pc:docMk/>
            <pc:sldMk cId="3898785212" sldId="290"/>
            <ac:spMk id="6" creationId="{FE54CD2A-26F8-C97A-2BD6-312EE1D9AA24}"/>
          </ac:spMkLst>
        </pc:spChg>
      </pc:sldChg>
      <pc:sldChg chg="addSp delSp modSp mod modNotesTx">
        <pc:chgData name="建森 宋" userId="3bf3a19bdc28bdbf" providerId="LiveId" clId="{47685B3B-AD4B-45DD-BA85-C24F34631A84}" dt="2025-08-27T03:19:47.807" v="4802" actId="14100"/>
        <pc:sldMkLst>
          <pc:docMk/>
          <pc:sldMk cId="842827915" sldId="376"/>
        </pc:sldMkLst>
        <pc:spChg chg="mod">
          <ac:chgData name="建森 宋" userId="3bf3a19bdc28bdbf" providerId="LiveId" clId="{47685B3B-AD4B-45DD-BA85-C24F34631A84}" dt="2025-08-27T03:17:20.292" v="4720" actId="20577"/>
          <ac:spMkLst>
            <pc:docMk/>
            <pc:sldMk cId="842827915" sldId="376"/>
            <ac:spMk id="3" creationId="{748B5FD7-AF06-95B7-64A3-237F953B573B}"/>
          </ac:spMkLst>
        </pc:spChg>
        <pc:spChg chg="mod">
          <ac:chgData name="建森 宋" userId="3bf3a19bdc28bdbf" providerId="LiveId" clId="{47685B3B-AD4B-45DD-BA85-C24F34631A84}" dt="2025-08-27T03:19:47.807" v="4802" actId="14100"/>
          <ac:spMkLst>
            <pc:docMk/>
            <pc:sldMk cId="842827915" sldId="376"/>
            <ac:spMk id="5" creationId="{4AFB222B-578F-D6EC-A8EA-2D19602CCCEE}"/>
          </ac:spMkLst>
        </pc:spChg>
      </pc:sldChg>
      <pc:sldChg chg="modSp del mod chgLayout modNotesTx">
        <pc:chgData name="建森 宋" userId="3bf3a19bdc28bdbf" providerId="LiveId" clId="{47685B3B-AD4B-45DD-BA85-C24F34631A84}" dt="2025-08-24T14:31:05.746" v="1404" actId="47"/>
        <pc:sldMkLst>
          <pc:docMk/>
          <pc:sldMk cId="1097916287" sldId="377"/>
        </pc:sldMkLst>
      </pc:sldChg>
      <pc:sldChg chg="delSp modSp add del mod delAnim modNotesTx">
        <pc:chgData name="建森 宋" userId="3bf3a19bdc28bdbf" providerId="LiveId" clId="{47685B3B-AD4B-45DD-BA85-C24F34631A84}" dt="2025-08-24T15:16:41.747" v="2343" actId="47"/>
        <pc:sldMkLst>
          <pc:docMk/>
          <pc:sldMk cId="3107598940" sldId="377"/>
        </pc:sldMkLst>
      </pc:sldChg>
      <pc:sldChg chg="addSp modSp new mod ord modAnim modNotesTx">
        <pc:chgData name="建森 宋" userId="3bf3a19bdc28bdbf" providerId="LiveId" clId="{47685B3B-AD4B-45DD-BA85-C24F34631A84}" dt="2025-08-27T03:25:50.775" v="4968" actId="20577"/>
        <pc:sldMkLst>
          <pc:docMk/>
          <pc:sldMk cId="427782981" sldId="378"/>
        </pc:sldMkLst>
        <pc:spChg chg="mod">
          <ac:chgData name="建森 宋" userId="3bf3a19bdc28bdbf" providerId="LiveId" clId="{47685B3B-AD4B-45DD-BA85-C24F34631A84}" dt="2025-08-24T15:08:19.100" v="2097" actId="27636"/>
          <ac:spMkLst>
            <pc:docMk/>
            <pc:sldMk cId="427782981" sldId="378"/>
            <ac:spMk id="2" creationId="{1842F063-43FB-EC4C-2FAB-3F7EC42C2926}"/>
          </ac:spMkLst>
        </pc:spChg>
        <pc:spChg chg="mod">
          <ac:chgData name="建森 宋" userId="3bf3a19bdc28bdbf" providerId="LiveId" clId="{47685B3B-AD4B-45DD-BA85-C24F34631A84}" dt="2025-08-24T15:08:45.520" v="2128" actId="14100"/>
          <ac:spMkLst>
            <pc:docMk/>
            <pc:sldMk cId="427782981" sldId="378"/>
            <ac:spMk id="3" creationId="{2FBA28A7-71D1-09EE-98AC-4FA0247C63E1}"/>
          </ac:spMkLst>
        </pc:spChg>
      </pc:sldChg>
      <pc:sldChg chg="del">
        <pc:chgData name="建森 宋" userId="3bf3a19bdc28bdbf" providerId="LiveId" clId="{47685B3B-AD4B-45DD-BA85-C24F34631A84}" dt="2025-08-23T14:04:10.478" v="95" actId="47"/>
        <pc:sldMkLst>
          <pc:docMk/>
          <pc:sldMk cId="3057139362" sldId="378"/>
        </pc:sldMkLst>
      </pc:sldChg>
      <pc:sldChg chg="new modNotesTx">
        <pc:chgData name="建森 宋" userId="3bf3a19bdc28bdbf" providerId="LiveId" clId="{47685B3B-AD4B-45DD-BA85-C24F34631A84}" dt="2025-08-27T03:32:08.301" v="5151" actId="20577"/>
        <pc:sldMkLst>
          <pc:docMk/>
          <pc:sldMk cId="1954307977" sldId="379"/>
        </pc:sldMkLst>
      </pc:sldChg>
      <pc:sldMasterChg chg="modSldLayout">
        <pc:chgData name="建森 宋" userId="3bf3a19bdc28bdbf" providerId="LiveId" clId="{47685B3B-AD4B-45DD-BA85-C24F34631A84}" dt="2025-08-23T14:46:27.373" v="568" actId="16037"/>
        <pc:sldMasterMkLst>
          <pc:docMk/>
          <pc:sldMasterMk cId="2848447984" sldId="2147483840"/>
        </pc:sldMasterMkLst>
        <pc:sldLayoutChg chg="addSp delSp modSp mod">
          <pc:chgData name="建森 宋" userId="3bf3a19bdc28bdbf" providerId="LiveId" clId="{47685B3B-AD4B-45DD-BA85-C24F34631A84}" dt="2025-08-23T14:46:27.373" v="568" actId="16037"/>
          <pc:sldLayoutMkLst>
            <pc:docMk/>
            <pc:sldMasterMk cId="2848447984" sldId="2147483840"/>
            <pc:sldLayoutMk cId="2955358123" sldId="2147483842"/>
          </pc:sldLayoutMkLst>
          <pc:spChg chg="mod">
            <ac:chgData name="建森 宋" userId="3bf3a19bdc28bdbf" providerId="LiveId" clId="{47685B3B-AD4B-45DD-BA85-C24F34631A84}" dt="2025-08-23T14:46:27.373" v="568" actId="16037"/>
            <ac:spMkLst>
              <pc:docMk/>
              <pc:sldMasterMk cId="2848447984" sldId="2147483840"/>
              <pc:sldLayoutMk cId="2955358123" sldId="2147483842"/>
              <ac:spMk id="2" creationId="{A8B948F5-F503-9E9A-FF81-28C0AB22A7B0}"/>
            </ac:spMkLst>
          </pc:spChg>
        </pc:sldLayoutChg>
      </pc:sldMasterChg>
    </pc:docChg>
  </pc:docChgLst>
  <pc:docChgLst>
    <pc:chgData name="建森 宋" userId="3bf3a19bdc28bdbf" providerId="LiveId" clId="{F0AB158B-C17D-48E0-A12B-B92CFE9416A4}"/>
    <pc:docChg chg="undo redo custSel addSld delSld modSld modSection">
      <pc:chgData name="建森 宋" userId="3bf3a19bdc28bdbf" providerId="LiveId" clId="{F0AB158B-C17D-48E0-A12B-B92CFE9416A4}" dt="2025-08-29T14:46:06.878" v="1648" actId="1036"/>
      <pc:docMkLst>
        <pc:docMk/>
      </pc:docMkLst>
      <pc:sldChg chg="addSp delSp modSp mod">
        <pc:chgData name="建森 宋" userId="3bf3a19bdc28bdbf" providerId="LiveId" clId="{F0AB158B-C17D-48E0-A12B-B92CFE9416A4}" dt="2025-08-29T06:17:47.272" v="76" actId="1076"/>
        <pc:sldMkLst>
          <pc:docMk/>
          <pc:sldMk cId="2660841259" sldId="259"/>
        </pc:sldMkLst>
        <pc:spChg chg="del mod topLvl">
          <ac:chgData name="建森 宋" userId="3bf3a19bdc28bdbf" providerId="LiveId" clId="{F0AB158B-C17D-48E0-A12B-B92CFE9416A4}" dt="2025-08-29T06:16:21.857" v="60" actId="478"/>
          <ac:spMkLst>
            <pc:docMk/>
            <pc:sldMk cId="2660841259" sldId="259"/>
            <ac:spMk id="7" creationId="{D01DDE50-5FE2-9634-D327-0CF736030DC9}"/>
          </ac:spMkLst>
        </pc:spChg>
        <pc:spChg chg="add mod ord topLvl">
          <ac:chgData name="建森 宋" userId="3bf3a19bdc28bdbf" providerId="LiveId" clId="{F0AB158B-C17D-48E0-A12B-B92CFE9416A4}" dt="2025-08-29T06:16:56.179" v="67" actId="165"/>
          <ac:spMkLst>
            <pc:docMk/>
            <pc:sldMk cId="2660841259" sldId="259"/>
            <ac:spMk id="8" creationId="{2DD2E2BF-A964-F3A8-0905-21467D9C67AE}"/>
          </ac:spMkLst>
        </pc:spChg>
        <pc:spChg chg="del mod topLvl">
          <ac:chgData name="建森 宋" userId="3bf3a19bdc28bdbf" providerId="LiveId" clId="{F0AB158B-C17D-48E0-A12B-B92CFE9416A4}" dt="2025-08-29T06:16:23.604" v="61" actId="478"/>
          <ac:spMkLst>
            <pc:docMk/>
            <pc:sldMk cId="2660841259" sldId="259"/>
            <ac:spMk id="9" creationId="{38701083-AC04-43F2-90E7-53EC6B180811}"/>
          </ac:spMkLst>
        </pc:spChg>
        <pc:spChg chg="add mod">
          <ac:chgData name="建森 宋" userId="3bf3a19bdc28bdbf" providerId="LiveId" clId="{F0AB158B-C17D-48E0-A12B-B92CFE9416A4}" dt="2025-08-29T06:15:02.540" v="43"/>
          <ac:spMkLst>
            <pc:docMk/>
            <pc:sldMk cId="2660841259" sldId="259"/>
            <ac:spMk id="10" creationId="{759C524A-A75E-B815-D119-B17D5514D0A4}"/>
          </ac:spMkLst>
        </pc:spChg>
        <pc:spChg chg="add mod">
          <ac:chgData name="建森 宋" userId="3bf3a19bdc28bdbf" providerId="LiveId" clId="{F0AB158B-C17D-48E0-A12B-B92CFE9416A4}" dt="2025-08-29T06:15:02.540" v="43"/>
          <ac:spMkLst>
            <pc:docMk/>
            <pc:sldMk cId="2660841259" sldId="259"/>
            <ac:spMk id="11" creationId="{9B29F576-A64C-0B83-8E65-CBC883CAFCDB}"/>
          </ac:spMkLst>
        </pc:spChg>
        <pc:spChg chg="add mod">
          <ac:chgData name="建森 宋" userId="3bf3a19bdc28bdbf" providerId="LiveId" clId="{F0AB158B-C17D-48E0-A12B-B92CFE9416A4}" dt="2025-08-29T06:15:02.540" v="43"/>
          <ac:spMkLst>
            <pc:docMk/>
            <pc:sldMk cId="2660841259" sldId="259"/>
            <ac:spMk id="13" creationId="{3035E9C1-892C-D96C-3FE9-1C38560E7CD4}"/>
          </ac:spMkLst>
        </pc:spChg>
        <pc:spChg chg="mod topLvl">
          <ac:chgData name="建森 宋" userId="3bf3a19bdc28bdbf" providerId="LiveId" clId="{F0AB158B-C17D-48E0-A12B-B92CFE9416A4}" dt="2025-08-29T06:17:44.794" v="75" actId="164"/>
          <ac:spMkLst>
            <pc:docMk/>
            <pc:sldMk cId="2660841259" sldId="259"/>
            <ac:spMk id="16" creationId="{01BA8AD0-80D3-64E4-CD6E-1FA5484AF7CD}"/>
          </ac:spMkLst>
        </pc:spChg>
        <pc:spChg chg="mod topLvl">
          <ac:chgData name="建森 宋" userId="3bf3a19bdc28bdbf" providerId="LiveId" clId="{F0AB158B-C17D-48E0-A12B-B92CFE9416A4}" dt="2025-08-29T06:17:44.794" v="75" actId="164"/>
          <ac:spMkLst>
            <pc:docMk/>
            <pc:sldMk cId="2660841259" sldId="259"/>
            <ac:spMk id="18" creationId="{B0553D82-7756-B95A-FEC2-C358CC0EB6F9}"/>
          </ac:spMkLst>
        </pc:spChg>
        <pc:spChg chg="mod topLvl">
          <ac:chgData name="建森 宋" userId="3bf3a19bdc28bdbf" providerId="LiveId" clId="{F0AB158B-C17D-48E0-A12B-B92CFE9416A4}" dt="2025-08-29T06:17:44.794" v="75" actId="164"/>
          <ac:spMkLst>
            <pc:docMk/>
            <pc:sldMk cId="2660841259" sldId="259"/>
            <ac:spMk id="19" creationId="{4A381D87-9688-D989-21FD-2103302AB141}"/>
          </ac:spMkLst>
        </pc:spChg>
        <pc:spChg chg="mod topLvl">
          <ac:chgData name="建森 宋" userId="3bf3a19bdc28bdbf" providerId="LiveId" clId="{F0AB158B-C17D-48E0-A12B-B92CFE9416A4}" dt="2025-08-29T06:16:56.179" v="67" actId="165"/>
          <ac:spMkLst>
            <pc:docMk/>
            <pc:sldMk cId="2660841259" sldId="259"/>
            <ac:spMk id="31" creationId="{1F98E4F9-83ED-A5D3-379D-8B4992BF2126}"/>
          </ac:spMkLst>
        </pc:spChg>
        <pc:spChg chg="mod topLvl">
          <ac:chgData name="建森 宋" userId="3bf3a19bdc28bdbf" providerId="LiveId" clId="{F0AB158B-C17D-48E0-A12B-B92CFE9416A4}" dt="2025-08-29T06:16:56.179" v="67" actId="165"/>
          <ac:spMkLst>
            <pc:docMk/>
            <pc:sldMk cId="2660841259" sldId="259"/>
            <ac:spMk id="32" creationId="{8BC079B5-6E3F-BC7A-AF1E-4DC7ED077C9D}"/>
          </ac:spMkLst>
        </pc:spChg>
        <pc:grpChg chg="del mod">
          <ac:chgData name="建森 宋" userId="3bf3a19bdc28bdbf" providerId="LiveId" clId="{F0AB158B-C17D-48E0-A12B-B92CFE9416A4}" dt="2025-08-29T06:13:04.120" v="26" actId="165"/>
          <ac:grpSpMkLst>
            <pc:docMk/>
            <pc:sldMk cId="2660841259" sldId="259"/>
            <ac:grpSpMk id="5" creationId="{97DAA44F-2C9B-9331-BF1A-BF19BF102DAA}"/>
          </ac:grpSpMkLst>
        </pc:grpChg>
        <pc:grpChg chg="del">
          <ac:chgData name="建森 宋" userId="3bf3a19bdc28bdbf" providerId="LiveId" clId="{F0AB158B-C17D-48E0-A12B-B92CFE9416A4}" dt="2025-08-29T06:14:59.405" v="42" actId="165"/>
          <ac:grpSpMkLst>
            <pc:docMk/>
            <pc:sldMk cId="2660841259" sldId="259"/>
            <ac:grpSpMk id="6" creationId="{6BA1AB28-0800-3103-1315-913F83CB9726}"/>
          </ac:grpSpMkLst>
        </pc:grpChg>
        <pc:grpChg chg="add del mod">
          <ac:chgData name="建森 宋" userId="3bf3a19bdc28bdbf" providerId="LiveId" clId="{F0AB158B-C17D-48E0-A12B-B92CFE9416A4}" dt="2025-08-29T06:16:56.179" v="67" actId="165"/>
          <ac:grpSpMkLst>
            <pc:docMk/>
            <pc:sldMk cId="2660841259" sldId="259"/>
            <ac:grpSpMk id="14" creationId="{BD9D86D8-B11E-617B-A5FB-B5D41F04E6AA}"/>
          </ac:grpSpMkLst>
        </pc:grpChg>
        <pc:grpChg chg="add del mod">
          <ac:chgData name="建森 宋" userId="3bf3a19bdc28bdbf" providerId="LiveId" clId="{F0AB158B-C17D-48E0-A12B-B92CFE9416A4}" dt="2025-08-29T06:16:30.559" v="63" actId="165"/>
          <ac:grpSpMkLst>
            <pc:docMk/>
            <pc:sldMk cId="2660841259" sldId="259"/>
            <ac:grpSpMk id="15" creationId="{20E0F250-79F7-E91C-6B07-688E5F933251}"/>
          </ac:grpSpMkLst>
        </pc:grpChg>
        <pc:grpChg chg="add mod">
          <ac:chgData name="建森 宋" userId="3bf3a19bdc28bdbf" providerId="LiveId" clId="{F0AB158B-C17D-48E0-A12B-B92CFE9416A4}" dt="2025-08-29T06:17:47.272" v="76" actId="1076"/>
          <ac:grpSpMkLst>
            <pc:docMk/>
            <pc:sldMk cId="2660841259" sldId="259"/>
            <ac:grpSpMk id="20" creationId="{7BDCE408-B6C4-A7AF-35C9-7BF20988A8F7}"/>
          </ac:grpSpMkLst>
        </pc:grpChg>
      </pc:sldChg>
      <pc:sldChg chg="del">
        <pc:chgData name="建森 宋" userId="3bf3a19bdc28bdbf" providerId="LiveId" clId="{F0AB158B-C17D-48E0-A12B-B92CFE9416A4}" dt="2025-08-29T06:25:12.122" v="194" actId="47"/>
        <pc:sldMkLst>
          <pc:docMk/>
          <pc:sldMk cId="2939245840" sldId="262"/>
        </pc:sldMkLst>
      </pc:sldChg>
      <pc:sldChg chg="modSp mod">
        <pc:chgData name="建森 宋" userId="3bf3a19bdc28bdbf" providerId="LiveId" clId="{F0AB158B-C17D-48E0-A12B-B92CFE9416A4}" dt="2025-08-29T06:59:11.412" v="1192" actId="14826"/>
        <pc:sldMkLst>
          <pc:docMk/>
          <pc:sldMk cId="717182267" sldId="274"/>
        </pc:sldMkLst>
        <pc:picChg chg="mod">
          <ac:chgData name="建森 宋" userId="3bf3a19bdc28bdbf" providerId="LiveId" clId="{F0AB158B-C17D-48E0-A12B-B92CFE9416A4}" dt="2025-08-29T06:59:11.412" v="1192" actId="14826"/>
          <ac:picMkLst>
            <pc:docMk/>
            <pc:sldMk cId="717182267" sldId="274"/>
            <ac:picMk id="6" creationId="{9C7B0F28-6EEB-BEBA-FBC5-7D581D18837D}"/>
          </ac:picMkLst>
        </pc:picChg>
      </pc:sldChg>
      <pc:sldChg chg="addSp delSp modSp mod">
        <pc:chgData name="建森 宋" userId="3bf3a19bdc28bdbf" providerId="LiveId" clId="{F0AB158B-C17D-48E0-A12B-B92CFE9416A4}" dt="2025-08-29T07:00:33.750" v="1196" actId="1076"/>
        <pc:sldMkLst>
          <pc:docMk/>
          <pc:sldMk cId="2679540431" sldId="280"/>
        </pc:sldMkLst>
        <pc:spChg chg="add mod ord">
          <ac:chgData name="建森 宋" userId="3bf3a19bdc28bdbf" providerId="LiveId" clId="{F0AB158B-C17D-48E0-A12B-B92CFE9416A4}" dt="2025-08-29T06:29:24.886" v="254" actId="164"/>
          <ac:spMkLst>
            <pc:docMk/>
            <pc:sldMk cId="2679540431" sldId="280"/>
            <ac:spMk id="5" creationId="{C32EA01A-A802-7426-3EC2-2B6100F96148}"/>
          </ac:spMkLst>
        </pc:spChg>
        <pc:spChg chg="mod topLvl">
          <ac:chgData name="建森 宋" userId="3bf3a19bdc28bdbf" providerId="LiveId" clId="{F0AB158B-C17D-48E0-A12B-B92CFE9416A4}" dt="2025-08-29T06:29:24.886" v="254" actId="164"/>
          <ac:spMkLst>
            <pc:docMk/>
            <pc:sldMk cId="2679540431" sldId="280"/>
            <ac:spMk id="6" creationId="{AFB471B7-31C1-89BE-6943-C6C3C914E8F8}"/>
          </ac:spMkLst>
        </pc:spChg>
        <pc:spChg chg="mod topLvl">
          <ac:chgData name="建森 宋" userId="3bf3a19bdc28bdbf" providerId="LiveId" clId="{F0AB158B-C17D-48E0-A12B-B92CFE9416A4}" dt="2025-08-29T06:29:24.886" v="254" actId="164"/>
          <ac:spMkLst>
            <pc:docMk/>
            <pc:sldMk cId="2679540431" sldId="280"/>
            <ac:spMk id="7" creationId="{722B2E32-838A-7BC1-6B03-D784D422E985}"/>
          </ac:spMkLst>
        </pc:spChg>
        <pc:spChg chg="mod topLvl">
          <ac:chgData name="建森 宋" userId="3bf3a19bdc28bdbf" providerId="LiveId" clId="{F0AB158B-C17D-48E0-A12B-B92CFE9416A4}" dt="2025-08-29T06:30:22.287" v="266" actId="164"/>
          <ac:spMkLst>
            <pc:docMk/>
            <pc:sldMk cId="2679540431" sldId="280"/>
            <ac:spMk id="13" creationId="{9E06A56C-9D6B-AB66-332A-28115CAA2A12}"/>
          </ac:spMkLst>
        </pc:spChg>
        <pc:spChg chg="mod ord topLvl">
          <ac:chgData name="建森 宋" userId="3bf3a19bdc28bdbf" providerId="LiveId" clId="{F0AB158B-C17D-48E0-A12B-B92CFE9416A4}" dt="2025-08-29T06:30:22.287" v="266" actId="164"/>
          <ac:spMkLst>
            <pc:docMk/>
            <pc:sldMk cId="2679540431" sldId="280"/>
            <ac:spMk id="15" creationId="{0DB5D3FD-CCFA-D379-2C8E-2C6FEF16F722}"/>
          </ac:spMkLst>
        </pc:spChg>
        <pc:spChg chg="add del mod">
          <ac:chgData name="建森 宋" userId="3bf3a19bdc28bdbf" providerId="LiveId" clId="{F0AB158B-C17D-48E0-A12B-B92CFE9416A4}" dt="2025-08-29T06:32:17.778" v="294" actId="21"/>
          <ac:spMkLst>
            <pc:docMk/>
            <pc:sldMk cId="2679540431" sldId="280"/>
            <ac:spMk id="16" creationId="{8200BCF6-021D-DA77-21A4-C89BD6E98409}"/>
          </ac:spMkLst>
        </pc:spChg>
        <pc:spChg chg="del">
          <ac:chgData name="建森 宋" userId="3bf3a19bdc28bdbf" providerId="LiveId" clId="{F0AB158B-C17D-48E0-A12B-B92CFE9416A4}" dt="2025-08-29T06:30:43.647" v="272" actId="478"/>
          <ac:spMkLst>
            <pc:docMk/>
            <pc:sldMk cId="2679540431" sldId="280"/>
            <ac:spMk id="19" creationId="{4F5B8FAF-2518-8606-95F4-4C5211EAE433}"/>
          </ac:spMkLst>
        </pc:spChg>
        <pc:spChg chg="mod topLvl">
          <ac:chgData name="建森 宋" userId="3bf3a19bdc28bdbf" providerId="LiveId" clId="{F0AB158B-C17D-48E0-A12B-B92CFE9416A4}" dt="2025-08-29T06:30:22.287" v="266" actId="164"/>
          <ac:spMkLst>
            <pc:docMk/>
            <pc:sldMk cId="2679540431" sldId="280"/>
            <ac:spMk id="21" creationId="{4B2D25D1-C223-43FB-E5E9-9A48285FF3B2}"/>
          </ac:spMkLst>
        </pc:spChg>
        <pc:spChg chg="del topLvl">
          <ac:chgData name="建森 宋" userId="3bf3a19bdc28bdbf" providerId="LiveId" clId="{F0AB158B-C17D-48E0-A12B-B92CFE9416A4}" dt="2025-08-29T06:30:35.199" v="268" actId="478"/>
          <ac:spMkLst>
            <pc:docMk/>
            <pc:sldMk cId="2679540431" sldId="280"/>
            <ac:spMk id="22" creationId="{BFB69AE4-6C7B-A91F-8E04-71355C1613BC}"/>
          </ac:spMkLst>
        </pc:spChg>
        <pc:spChg chg="del topLvl">
          <ac:chgData name="建森 宋" userId="3bf3a19bdc28bdbf" providerId="LiveId" clId="{F0AB158B-C17D-48E0-A12B-B92CFE9416A4}" dt="2025-08-29T06:30:36.314" v="269" actId="478"/>
          <ac:spMkLst>
            <pc:docMk/>
            <pc:sldMk cId="2679540431" sldId="280"/>
            <ac:spMk id="23" creationId="{0CF5B42C-63CC-BD0D-DFCA-E6895060B095}"/>
          </ac:spMkLst>
        </pc:spChg>
        <pc:spChg chg="add mod">
          <ac:chgData name="建森 宋" userId="3bf3a19bdc28bdbf" providerId="LiveId" clId="{F0AB158B-C17D-48E0-A12B-B92CFE9416A4}" dt="2025-08-29T06:32:03.793" v="289" actId="408"/>
          <ac:spMkLst>
            <pc:docMk/>
            <pc:sldMk cId="2679540431" sldId="280"/>
            <ac:spMk id="25" creationId="{53C128EA-3E8F-5E5A-D56B-DECCDAE55DD5}"/>
          </ac:spMkLst>
        </pc:spChg>
        <pc:spChg chg="mod topLvl">
          <ac:chgData name="建森 宋" userId="3bf3a19bdc28bdbf" providerId="LiveId" clId="{F0AB158B-C17D-48E0-A12B-B92CFE9416A4}" dt="2025-08-29T06:31:56.483" v="287" actId="164"/>
          <ac:spMkLst>
            <pc:docMk/>
            <pc:sldMk cId="2679540431" sldId="280"/>
            <ac:spMk id="27" creationId="{AB327A9F-F10F-B8EE-0324-136D5F74FA76}"/>
          </ac:spMkLst>
        </pc:spChg>
        <pc:spChg chg="mod topLvl">
          <ac:chgData name="建森 宋" userId="3bf3a19bdc28bdbf" providerId="LiveId" clId="{F0AB158B-C17D-48E0-A12B-B92CFE9416A4}" dt="2025-08-29T06:31:56.483" v="287" actId="164"/>
          <ac:spMkLst>
            <pc:docMk/>
            <pc:sldMk cId="2679540431" sldId="280"/>
            <ac:spMk id="28" creationId="{167CFF91-E776-42C0-CDE6-E4E878F5E31A}"/>
          </ac:spMkLst>
        </pc:spChg>
        <pc:spChg chg="mod topLvl">
          <ac:chgData name="建森 宋" userId="3bf3a19bdc28bdbf" providerId="LiveId" clId="{F0AB158B-C17D-48E0-A12B-B92CFE9416A4}" dt="2025-08-29T07:00:33.750" v="1196" actId="1076"/>
          <ac:spMkLst>
            <pc:docMk/>
            <pc:sldMk cId="2679540431" sldId="280"/>
            <ac:spMk id="29" creationId="{712A635B-99B2-00E2-E356-4658B5CF1460}"/>
          </ac:spMkLst>
        </pc:spChg>
        <pc:spChg chg="mod">
          <ac:chgData name="建森 宋" userId="3bf3a19bdc28bdbf" providerId="LiveId" clId="{F0AB158B-C17D-48E0-A12B-B92CFE9416A4}" dt="2025-08-29T06:32:11.175" v="291" actId="408"/>
          <ac:spMkLst>
            <pc:docMk/>
            <pc:sldMk cId="2679540431" sldId="280"/>
            <ac:spMk id="33" creationId="{F9AE344B-910C-804D-6960-12A13979CC3E}"/>
          </ac:spMkLst>
        </pc:spChg>
        <pc:spChg chg="mod topLvl">
          <ac:chgData name="建森 宋" userId="3bf3a19bdc28bdbf" providerId="LiveId" clId="{F0AB158B-C17D-48E0-A12B-B92CFE9416A4}" dt="2025-08-29T06:31:23.458" v="280" actId="164"/>
          <ac:spMkLst>
            <pc:docMk/>
            <pc:sldMk cId="2679540431" sldId="280"/>
            <ac:spMk id="35" creationId="{A963B8AF-B067-884B-8ED8-B27D18AB8AA6}"/>
          </ac:spMkLst>
        </pc:spChg>
        <pc:spChg chg="mod topLvl">
          <ac:chgData name="建森 宋" userId="3bf3a19bdc28bdbf" providerId="LiveId" clId="{F0AB158B-C17D-48E0-A12B-B92CFE9416A4}" dt="2025-08-29T06:31:23.458" v="280" actId="164"/>
          <ac:spMkLst>
            <pc:docMk/>
            <pc:sldMk cId="2679540431" sldId="280"/>
            <ac:spMk id="36" creationId="{CD1EB573-9A98-6DE0-C5CA-FCB2D42ACB02}"/>
          </ac:spMkLst>
        </pc:spChg>
        <pc:spChg chg="mod topLvl">
          <ac:chgData name="建森 宋" userId="3bf3a19bdc28bdbf" providerId="LiveId" clId="{F0AB158B-C17D-48E0-A12B-B92CFE9416A4}" dt="2025-08-29T06:31:23.458" v="280" actId="164"/>
          <ac:spMkLst>
            <pc:docMk/>
            <pc:sldMk cId="2679540431" sldId="280"/>
            <ac:spMk id="37" creationId="{E5C74990-741C-2F12-8475-F7E16C28DB52}"/>
          </ac:spMkLst>
        </pc:spChg>
        <pc:grpChg chg="add mod">
          <ac:chgData name="建森 宋" userId="3bf3a19bdc28bdbf" providerId="LiveId" clId="{F0AB158B-C17D-48E0-A12B-B92CFE9416A4}" dt="2025-08-29T06:32:08.626" v="290" actId="12789"/>
          <ac:grpSpMkLst>
            <pc:docMk/>
            <pc:sldMk cId="2679540431" sldId="280"/>
            <ac:grpSpMk id="9" creationId="{E69FEB87-3FF4-512C-E8E3-9539ACB45532}"/>
          </ac:grpSpMkLst>
        </pc:grpChg>
        <pc:grpChg chg="add del mod">
          <ac:chgData name="建森 宋" userId="3bf3a19bdc28bdbf" providerId="LiveId" clId="{F0AB158B-C17D-48E0-A12B-B92CFE9416A4}" dt="2025-08-29T06:29:44.315" v="260" actId="165"/>
          <ac:grpSpMkLst>
            <pc:docMk/>
            <pc:sldMk cId="2679540431" sldId="280"/>
            <ac:grpSpMk id="10" creationId="{5D344C2A-55BA-24C5-8B5A-E5496332B257}"/>
          </ac:grpSpMkLst>
        </pc:grpChg>
        <pc:grpChg chg="del">
          <ac:chgData name="建森 宋" userId="3bf3a19bdc28bdbf" providerId="LiveId" clId="{F0AB158B-C17D-48E0-A12B-B92CFE9416A4}" dt="2025-08-29T06:28:00.304" v="230" actId="165"/>
          <ac:grpSpMkLst>
            <pc:docMk/>
            <pc:sldMk cId="2679540431" sldId="280"/>
            <ac:grpSpMk id="11" creationId="{3D82BB94-7A05-5640-9A06-824731D035D0}"/>
          </ac:grpSpMkLst>
        </pc:grpChg>
        <pc:grpChg chg="del">
          <ac:chgData name="建森 宋" userId="3bf3a19bdc28bdbf" providerId="LiveId" clId="{F0AB158B-C17D-48E0-A12B-B92CFE9416A4}" dt="2025-08-29T06:30:00.001" v="263" actId="478"/>
          <ac:grpSpMkLst>
            <pc:docMk/>
            <pc:sldMk cId="2679540431" sldId="280"/>
            <ac:grpSpMk id="14" creationId="{D746DFA4-A2B5-0DF1-B3E3-7721F1F7D2A5}"/>
          </ac:grpSpMkLst>
        </pc:grpChg>
        <pc:grpChg chg="del">
          <ac:chgData name="建森 宋" userId="3bf3a19bdc28bdbf" providerId="LiveId" clId="{F0AB158B-C17D-48E0-A12B-B92CFE9416A4}" dt="2025-08-29T06:30:35.199" v="268" actId="478"/>
          <ac:grpSpMkLst>
            <pc:docMk/>
            <pc:sldMk cId="2679540431" sldId="280"/>
            <ac:grpSpMk id="20" creationId="{82B0207B-5B29-7F7B-38FD-B7A6E5A8F8CB}"/>
          </ac:grpSpMkLst>
        </pc:grpChg>
        <pc:grpChg chg="add mod">
          <ac:chgData name="建森 宋" userId="3bf3a19bdc28bdbf" providerId="LiveId" clId="{F0AB158B-C17D-48E0-A12B-B92CFE9416A4}" dt="2025-08-29T06:32:08.626" v="290" actId="12789"/>
          <ac:grpSpMkLst>
            <pc:docMk/>
            <pc:sldMk cId="2679540431" sldId="280"/>
            <ac:grpSpMk id="24" creationId="{8A3FBDDA-7B87-DD65-2C13-E42FE3802F20}"/>
          </ac:grpSpMkLst>
        </pc:grpChg>
        <pc:grpChg chg="add del mod">
          <ac:chgData name="建森 宋" userId="3bf3a19bdc28bdbf" providerId="LiveId" clId="{F0AB158B-C17D-48E0-A12B-B92CFE9416A4}" dt="2025-08-29T06:31:29.058" v="281" actId="165"/>
          <ac:grpSpMkLst>
            <pc:docMk/>
            <pc:sldMk cId="2679540431" sldId="280"/>
            <ac:grpSpMk id="26" creationId="{2BDDABFD-E487-8D41-E15D-C3FF39511A75}"/>
          </ac:grpSpMkLst>
        </pc:grpChg>
        <pc:grpChg chg="add del mod">
          <ac:chgData name="建森 宋" userId="3bf3a19bdc28bdbf" providerId="LiveId" clId="{F0AB158B-C17D-48E0-A12B-B92CFE9416A4}" dt="2025-08-29T06:31:09.326" v="277" actId="165"/>
          <ac:grpSpMkLst>
            <pc:docMk/>
            <pc:sldMk cId="2679540431" sldId="280"/>
            <ac:grpSpMk id="30" creationId="{B0A0E20D-A638-6FA9-FC5F-053FBE31F8CD}"/>
          </ac:grpSpMkLst>
        </pc:grpChg>
        <pc:grpChg chg="del">
          <ac:chgData name="建森 宋" userId="3bf3a19bdc28bdbf" providerId="LiveId" clId="{F0AB158B-C17D-48E0-A12B-B92CFE9416A4}" dt="2025-08-29T06:30:33.920" v="267" actId="478"/>
          <ac:grpSpMkLst>
            <pc:docMk/>
            <pc:sldMk cId="2679540431" sldId="280"/>
            <ac:grpSpMk id="31" creationId="{59CFD2A0-8556-52D9-F8B7-63671AEDD930}"/>
          </ac:grpSpMkLst>
        </pc:grpChg>
        <pc:grpChg chg="add mod">
          <ac:chgData name="建森 宋" userId="3bf3a19bdc28bdbf" providerId="LiveId" clId="{F0AB158B-C17D-48E0-A12B-B92CFE9416A4}" dt="2025-08-29T06:32:01.335" v="288" actId="12789"/>
          <ac:grpSpMkLst>
            <pc:docMk/>
            <pc:sldMk cId="2679540431" sldId="280"/>
            <ac:grpSpMk id="38" creationId="{B8967BCF-80B6-A37D-E069-39E6D2D2E376}"/>
          </ac:grpSpMkLst>
        </pc:grpChg>
        <pc:grpChg chg="add mod">
          <ac:chgData name="建森 宋" userId="3bf3a19bdc28bdbf" providerId="LiveId" clId="{F0AB158B-C17D-48E0-A12B-B92CFE9416A4}" dt="2025-08-29T06:32:01.335" v="288" actId="12789"/>
          <ac:grpSpMkLst>
            <pc:docMk/>
            <pc:sldMk cId="2679540431" sldId="280"/>
            <ac:grpSpMk id="39" creationId="{666B321C-69CC-E8C0-BE21-E22B9E4226A1}"/>
          </ac:grpSpMkLst>
        </pc:grpChg>
        <pc:picChg chg="mod ord">
          <ac:chgData name="建森 宋" userId="3bf3a19bdc28bdbf" providerId="LiveId" clId="{F0AB158B-C17D-48E0-A12B-B92CFE9416A4}" dt="2025-08-29T06:32:16.497" v="293" actId="166"/>
          <ac:picMkLst>
            <pc:docMk/>
            <pc:sldMk cId="2679540431" sldId="280"/>
            <ac:picMk id="56" creationId="{6939BE92-7ECD-C862-F6AB-7E88D307E322}"/>
          </ac:picMkLst>
        </pc:picChg>
      </pc:sldChg>
      <pc:sldChg chg="modSp mod">
        <pc:chgData name="建森 宋" userId="3bf3a19bdc28bdbf" providerId="LiveId" clId="{F0AB158B-C17D-48E0-A12B-B92CFE9416A4}" dt="2025-08-29T14:44:46.992" v="1619" actId="20577"/>
        <pc:sldMkLst>
          <pc:docMk/>
          <pc:sldMk cId="115523831" sldId="281"/>
        </pc:sldMkLst>
        <pc:spChg chg="mod">
          <ac:chgData name="建森 宋" userId="3bf3a19bdc28bdbf" providerId="LiveId" clId="{F0AB158B-C17D-48E0-A12B-B92CFE9416A4}" dt="2025-08-29T14:44:46.992" v="1619" actId="20577"/>
          <ac:spMkLst>
            <pc:docMk/>
            <pc:sldMk cId="115523831" sldId="281"/>
            <ac:spMk id="3" creationId="{B36B7B06-939C-10D1-E9BD-1C4BDEDE4BC3}"/>
          </ac:spMkLst>
        </pc:spChg>
      </pc:sldChg>
      <pc:sldChg chg="modSp mod">
        <pc:chgData name="建森 宋" userId="3bf3a19bdc28bdbf" providerId="LiveId" clId="{F0AB158B-C17D-48E0-A12B-B92CFE9416A4}" dt="2025-08-29T14:44:40.562" v="1615" actId="20577"/>
        <pc:sldMkLst>
          <pc:docMk/>
          <pc:sldMk cId="1130203507" sldId="283"/>
        </pc:sldMkLst>
        <pc:spChg chg="mod">
          <ac:chgData name="建森 宋" userId="3bf3a19bdc28bdbf" providerId="LiveId" clId="{F0AB158B-C17D-48E0-A12B-B92CFE9416A4}" dt="2025-08-29T14:44:40.562" v="1615" actId="20577"/>
          <ac:spMkLst>
            <pc:docMk/>
            <pc:sldMk cId="1130203507" sldId="283"/>
            <ac:spMk id="3" creationId="{F2C04509-C29C-4248-259D-F2CE978C3C62}"/>
          </ac:spMkLst>
        </pc:spChg>
      </pc:sldChg>
      <pc:sldChg chg="addSp delSp modSp mod">
        <pc:chgData name="建森 宋" userId="3bf3a19bdc28bdbf" providerId="LiveId" clId="{F0AB158B-C17D-48E0-A12B-B92CFE9416A4}" dt="2025-08-29T07:03:46.259" v="1209" actId="2085"/>
        <pc:sldMkLst>
          <pc:docMk/>
          <pc:sldMk cId="842827915" sldId="376"/>
        </pc:sldMkLst>
        <pc:graphicFrameChg chg="del">
          <ac:chgData name="建森 宋" userId="3bf3a19bdc28bdbf" providerId="LiveId" clId="{F0AB158B-C17D-48E0-A12B-B92CFE9416A4}" dt="2025-08-29T07:03:14.214" v="1200" actId="478"/>
          <ac:graphicFrameMkLst>
            <pc:docMk/>
            <pc:sldMk cId="842827915" sldId="376"/>
            <ac:graphicFrameMk id="28" creationId="{A2BF9F7A-C43A-43AE-2491-493C67433691}"/>
          </ac:graphicFrameMkLst>
        </pc:graphicFrameChg>
        <pc:graphicFrameChg chg="del">
          <ac:chgData name="建森 宋" userId="3bf3a19bdc28bdbf" providerId="LiveId" clId="{F0AB158B-C17D-48E0-A12B-B92CFE9416A4}" dt="2025-08-29T07:03:23.489" v="1203" actId="478"/>
          <ac:graphicFrameMkLst>
            <pc:docMk/>
            <pc:sldMk cId="842827915" sldId="376"/>
            <ac:graphicFrameMk id="50" creationId="{8FDD9EFC-0A05-9A60-AD9A-F4BB3EC502F7}"/>
          </ac:graphicFrameMkLst>
        </pc:graphicFrameChg>
        <pc:picChg chg="add mod">
          <ac:chgData name="建森 宋" userId="3bf3a19bdc28bdbf" providerId="LiveId" clId="{F0AB158B-C17D-48E0-A12B-B92CFE9416A4}" dt="2025-08-29T07:03:21.053" v="1202" actId="1076"/>
          <ac:picMkLst>
            <pc:docMk/>
            <pc:sldMk cId="842827915" sldId="376"/>
            <ac:picMk id="7" creationId="{E6D92504-4CB4-C502-0541-07F5FE4CEFDA}"/>
          </ac:picMkLst>
        </pc:picChg>
        <pc:picChg chg="add mod">
          <ac:chgData name="建森 宋" userId="3bf3a19bdc28bdbf" providerId="LiveId" clId="{F0AB158B-C17D-48E0-A12B-B92CFE9416A4}" dt="2025-08-29T07:03:46.259" v="1209" actId="2085"/>
          <ac:picMkLst>
            <pc:docMk/>
            <pc:sldMk cId="842827915" sldId="376"/>
            <ac:picMk id="8" creationId="{0D7F70C2-EE6B-87F7-5ECF-BD5279054962}"/>
          </ac:picMkLst>
        </pc:picChg>
        <pc:cxnChg chg="mod">
          <ac:chgData name="建森 宋" userId="3bf3a19bdc28bdbf" providerId="LiveId" clId="{F0AB158B-C17D-48E0-A12B-B92CFE9416A4}" dt="2025-08-29T07:03:14.214" v="1200" actId="478"/>
          <ac:cxnSpMkLst>
            <pc:docMk/>
            <pc:sldMk cId="842827915" sldId="376"/>
            <ac:cxnSpMk id="48" creationId="{9150F179-3AF1-3C99-87BF-086681847CCF}"/>
          </ac:cxnSpMkLst>
        </pc:cxnChg>
        <pc:cxnChg chg="mod">
          <ac:chgData name="建森 宋" userId="3bf3a19bdc28bdbf" providerId="LiveId" clId="{F0AB158B-C17D-48E0-A12B-B92CFE9416A4}" dt="2025-08-29T07:03:23.489" v="1203" actId="478"/>
          <ac:cxnSpMkLst>
            <pc:docMk/>
            <pc:sldMk cId="842827915" sldId="376"/>
            <ac:cxnSpMk id="49" creationId="{A989A1C2-11B2-0372-BCA8-45A6D27E88A6}"/>
          </ac:cxnSpMkLst>
        </pc:cxnChg>
        <pc:cxnChg chg="mod">
          <ac:chgData name="建森 宋" userId="3bf3a19bdc28bdbf" providerId="LiveId" clId="{F0AB158B-C17D-48E0-A12B-B92CFE9416A4}" dt="2025-08-29T07:03:23.489" v="1203" actId="478"/>
          <ac:cxnSpMkLst>
            <pc:docMk/>
            <pc:sldMk cId="842827915" sldId="376"/>
            <ac:cxnSpMk id="51" creationId="{2A2EC516-FB22-B16B-AF63-622C67D68F23}"/>
          </ac:cxnSpMkLst>
        </pc:cxnChg>
      </pc:sldChg>
      <pc:sldChg chg="addSp delSp modSp mod modNotesTx">
        <pc:chgData name="建森 宋" userId="3bf3a19bdc28bdbf" providerId="LiveId" clId="{F0AB158B-C17D-48E0-A12B-B92CFE9416A4}" dt="2025-08-29T14:46:06.878" v="1648" actId="1036"/>
        <pc:sldMkLst>
          <pc:docMk/>
          <pc:sldMk cId="1954307977" sldId="379"/>
        </pc:sldMkLst>
        <pc:spChg chg="add del mod">
          <ac:chgData name="建森 宋" userId="3bf3a19bdc28bdbf" providerId="LiveId" clId="{F0AB158B-C17D-48E0-A12B-B92CFE9416A4}" dt="2025-08-29T06:40:41.058" v="320" actId="478"/>
          <ac:spMkLst>
            <pc:docMk/>
            <pc:sldMk cId="1954307977" sldId="379"/>
            <ac:spMk id="6" creationId="{CA1033D7-DBB2-F775-DF85-9B2A4A1AFBDC}"/>
          </ac:spMkLst>
        </pc:spChg>
        <pc:spChg chg="del mod">
          <ac:chgData name="建森 宋" userId="3bf3a19bdc28bdbf" providerId="LiveId" clId="{F0AB158B-C17D-48E0-A12B-B92CFE9416A4}" dt="2025-08-29T06:48:03.373" v="458" actId="478"/>
          <ac:spMkLst>
            <pc:docMk/>
            <pc:sldMk cId="1954307977" sldId="379"/>
            <ac:spMk id="8" creationId="{83CC0CBF-F7FD-5D9C-5720-080E3278F4CE}"/>
          </ac:spMkLst>
        </pc:spChg>
        <pc:spChg chg="add mod">
          <ac:chgData name="建森 宋" userId="3bf3a19bdc28bdbf" providerId="LiveId" clId="{F0AB158B-C17D-48E0-A12B-B92CFE9416A4}" dt="2025-08-29T14:46:06.878" v="1648" actId="1036"/>
          <ac:spMkLst>
            <pc:docMk/>
            <pc:sldMk cId="1954307977" sldId="379"/>
            <ac:spMk id="9" creationId="{FE2BBFF4-E458-42F2-A607-1F451ED5F995}"/>
          </ac:spMkLst>
        </pc:spChg>
        <pc:spChg chg="add del mod ord">
          <ac:chgData name="建森 宋" userId="3bf3a19bdc28bdbf" providerId="LiveId" clId="{F0AB158B-C17D-48E0-A12B-B92CFE9416A4}" dt="2025-08-29T14:40:23.359" v="1478" actId="478"/>
          <ac:spMkLst>
            <pc:docMk/>
            <pc:sldMk cId="1954307977" sldId="379"/>
            <ac:spMk id="11" creationId="{BEDF9A62-0334-BB74-B49B-40EB070D795B}"/>
          </ac:spMkLst>
        </pc:spChg>
        <pc:spChg chg="del mod">
          <ac:chgData name="建森 宋" userId="3bf3a19bdc28bdbf" providerId="LiveId" clId="{F0AB158B-C17D-48E0-A12B-B92CFE9416A4}" dt="2025-08-29T09:43:54.522" v="1210" actId="478"/>
          <ac:spMkLst>
            <pc:docMk/>
            <pc:sldMk cId="1954307977" sldId="379"/>
            <ac:spMk id="12" creationId="{69A9FEE6-4EFA-F23C-1DF0-59CE39EACDAD}"/>
          </ac:spMkLst>
        </pc:spChg>
        <pc:spChg chg="add mod">
          <ac:chgData name="建森 宋" userId="3bf3a19bdc28bdbf" providerId="LiveId" clId="{F0AB158B-C17D-48E0-A12B-B92CFE9416A4}" dt="2025-08-29T14:46:06.878" v="1648" actId="1036"/>
          <ac:spMkLst>
            <pc:docMk/>
            <pc:sldMk cId="1954307977" sldId="379"/>
            <ac:spMk id="12" creationId="{8AECC6D7-322F-D12E-207A-7D96DFEFCE63}"/>
          </ac:spMkLst>
        </pc:spChg>
        <pc:spChg chg="mod ord">
          <ac:chgData name="建森 宋" userId="3bf3a19bdc28bdbf" providerId="LiveId" clId="{F0AB158B-C17D-48E0-A12B-B92CFE9416A4}" dt="2025-08-29T14:36:24.605" v="1415" actId="1038"/>
          <ac:spMkLst>
            <pc:docMk/>
            <pc:sldMk cId="1954307977" sldId="379"/>
            <ac:spMk id="13" creationId="{13981477-B5E0-A180-E60C-2A1A7F249684}"/>
          </ac:spMkLst>
        </pc:spChg>
        <pc:spChg chg="add del mod">
          <ac:chgData name="建森 宋" userId="3bf3a19bdc28bdbf" providerId="LiveId" clId="{F0AB158B-C17D-48E0-A12B-B92CFE9416A4}" dt="2025-08-29T06:32:23.238" v="296" actId="478"/>
          <ac:spMkLst>
            <pc:docMk/>
            <pc:sldMk cId="1954307977" sldId="379"/>
            <ac:spMk id="16" creationId="{8200BCF6-021D-DA77-21A4-C89BD6E98409}"/>
          </ac:spMkLst>
        </pc:spChg>
        <pc:spChg chg="add del mod ord">
          <ac:chgData name="建森 宋" userId="3bf3a19bdc28bdbf" providerId="LiveId" clId="{F0AB158B-C17D-48E0-A12B-B92CFE9416A4}" dt="2025-08-29T09:43:54.522" v="1210" actId="478"/>
          <ac:spMkLst>
            <pc:docMk/>
            <pc:sldMk cId="1954307977" sldId="379"/>
            <ac:spMk id="17" creationId="{3D835547-BD04-B623-327F-84A78F98BA2F}"/>
          </ac:spMkLst>
        </pc:spChg>
        <pc:spChg chg="del">
          <ac:chgData name="建森 宋" userId="3bf3a19bdc28bdbf" providerId="LiveId" clId="{F0AB158B-C17D-48E0-A12B-B92CFE9416A4}" dt="2025-08-29T06:39:38.328" v="303" actId="478"/>
          <ac:spMkLst>
            <pc:docMk/>
            <pc:sldMk cId="1954307977" sldId="379"/>
            <ac:spMk id="18" creationId="{E4E1C14F-A4BF-15AD-58C1-A5923F76C266}"/>
          </ac:spMkLst>
        </pc:spChg>
        <pc:spChg chg="del">
          <ac:chgData name="建森 宋" userId="3bf3a19bdc28bdbf" providerId="LiveId" clId="{F0AB158B-C17D-48E0-A12B-B92CFE9416A4}" dt="2025-08-29T06:38:19.532" v="300" actId="478"/>
          <ac:spMkLst>
            <pc:docMk/>
            <pc:sldMk cId="1954307977" sldId="379"/>
            <ac:spMk id="20" creationId="{04D45725-1EC2-4AC3-4927-99CF9452F225}"/>
          </ac:spMkLst>
        </pc:spChg>
        <pc:spChg chg="mod">
          <ac:chgData name="建森 宋" userId="3bf3a19bdc28bdbf" providerId="LiveId" clId="{F0AB158B-C17D-48E0-A12B-B92CFE9416A4}" dt="2025-08-29T06:42:20.788" v="337"/>
          <ac:spMkLst>
            <pc:docMk/>
            <pc:sldMk cId="1954307977" sldId="379"/>
            <ac:spMk id="22" creationId="{089902A7-9132-1E1A-44E3-CF988CA2AE4A}"/>
          </ac:spMkLst>
        </pc:spChg>
        <pc:spChg chg="mod">
          <ac:chgData name="建森 宋" userId="3bf3a19bdc28bdbf" providerId="LiveId" clId="{F0AB158B-C17D-48E0-A12B-B92CFE9416A4}" dt="2025-08-29T06:42:20.788" v="337"/>
          <ac:spMkLst>
            <pc:docMk/>
            <pc:sldMk cId="1954307977" sldId="379"/>
            <ac:spMk id="23" creationId="{0DB46765-B7CE-DC90-1B1E-D36842BEA83B}"/>
          </ac:spMkLst>
        </pc:spChg>
        <pc:spChg chg="mod">
          <ac:chgData name="建森 宋" userId="3bf3a19bdc28bdbf" providerId="LiveId" clId="{F0AB158B-C17D-48E0-A12B-B92CFE9416A4}" dt="2025-08-29T06:42:20.788" v="337"/>
          <ac:spMkLst>
            <pc:docMk/>
            <pc:sldMk cId="1954307977" sldId="379"/>
            <ac:spMk id="24" creationId="{03001ED5-2EC8-90B7-3BA6-C08F97F19716}"/>
          </ac:spMkLst>
        </pc:spChg>
        <pc:spChg chg="add del mod">
          <ac:chgData name="建森 宋" userId="3bf3a19bdc28bdbf" providerId="LiveId" clId="{F0AB158B-C17D-48E0-A12B-B92CFE9416A4}" dt="2025-08-29T06:44:11.421" v="343" actId="478"/>
          <ac:spMkLst>
            <pc:docMk/>
            <pc:sldMk cId="1954307977" sldId="379"/>
            <ac:spMk id="26" creationId="{4E286F48-4243-D06E-CDFF-CE3DE3483829}"/>
          </ac:spMkLst>
        </pc:spChg>
        <pc:spChg chg="add mod ord">
          <ac:chgData name="建森 宋" userId="3bf3a19bdc28bdbf" providerId="LiveId" clId="{F0AB158B-C17D-48E0-A12B-B92CFE9416A4}" dt="2025-08-29T14:46:06.878" v="1648" actId="1036"/>
          <ac:spMkLst>
            <pc:docMk/>
            <pc:sldMk cId="1954307977" sldId="379"/>
            <ac:spMk id="30" creationId="{B21B2829-1E77-17D8-AEA4-2CADF0F19457}"/>
          </ac:spMkLst>
        </pc:spChg>
        <pc:spChg chg="add mod">
          <ac:chgData name="建森 宋" userId="3bf3a19bdc28bdbf" providerId="LiveId" clId="{F0AB158B-C17D-48E0-A12B-B92CFE9416A4}" dt="2025-08-29T14:41:28.229" v="1514" actId="554"/>
          <ac:spMkLst>
            <pc:docMk/>
            <pc:sldMk cId="1954307977" sldId="379"/>
            <ac:spMk id="35" creationId="{FDB3612E-7D4F-5C90-7AAE-C0C21AAD760A}"/>
          </ac:spMkLst>
        </pc:spChg>
        <pc:spChg chg="add mod">
          <ac:chgData name="建森 宋" userId="3bf3a19bdc28bdbf" providerId="LiveId" clId="{F0AB158B-C17D-48E0-A12B-B92CFE9416A4}" dt="2025-08-29T14:46:06.878" v="1648" actId="1036"/>
          <ac:spMkLst>
            <pc:docMk/>
            <pc:sldMk cId="1954307977" sldId="379"/>
            <ac:spMk id="36" creationId="{95185C04-5CC7-1557-EF34-59C95F3493DD}"/>
          </ac:spMkLst>
        </pc:spChg>
        <pc:spChg chg="add del mod">
          <ac:chgData name="建森 宋" userId="3bf3a19bdc28bdbf" providerId="LiveId" clId="{F0AB158B-C17D-48E0-A12B-B92CFE9416A4}" dt="2025-08-29T14:45:26.048" v="1634" actId="478"/>
          <ac:spMkLst>
            <pc:docMk/>
            <pc:sldMk cId="1954307977" sldId="379"/>
            <ac:spMk id="37" creationId="{42823707-1041-AB7B-B2AB-28F5DE429A3F}"/>
          </ac:spMkLst>
        </pc:spChg>
        <pc:spChg chg="add mod">
          <ac:chgData name="建森 宋" userId="3bf3a19bdc28bdbf" providerId="LiveId" clId="{F0AB158B-C17D-48E0-A12B-B92CFE9416A4}" dt="2025-08-29T14:46:06.878" v="1648" actId="1036"/>
          <ac:spMkLst>
            <pc:docMk/>
            <pc:sldMk cId="1954307977" sldId="379"/>
            <ac:spMk id="53" creationId="{3708031B-A6AD-3EEF-3718-946EDF9AD7F9}"/>
          </ac:spMkLst>
        </pc:spChg>
        <pc:spChg chg="add del mod">
          <ac:chgData name="建森 宋" userId="3bf3a19bdc28bdbf" providerId="LiveId" clId="{F0AB158B-C17D-48E0-A12B-B92CFE9416A4}" dt="2025-08-29T14:38:30.401" v="1444" actId="478"/>
          <ac:spMkLst>
            <pc:docMk/>
            <pc:sldMk cId="1954307977" sldId="379"/>
            <ac:spMk id="54" creationId="{7FC400C4-35F7-89FA-2E12-55054CF41DF4}"/>
          </ac:spMkLst>
        </pc:spChg>
        <pc:spChg chg="add del mod">
          <ac:chgData name="建森 宋" userId="3bf3a19bdc28bdbf" providerId="LiveId" clId="{F0AB158B-C17D-48E0-A12B-B92CFE9416A4}" dt="2025-08-29T14:36:14.949" v="1389" actId="478"/>
          <ac:spMkLst>
            <pc:docMk/>
            <pc:sldMk cId="1954307977" sldId="379"/>
            <ac:spMk id="55" creationId="{1C6680E5-9653-F640-5208-2B0BE807D68A}"/>
          </ac:spMkLst>
        </pc:spChg>
        <pc:spChg chg="add mod">
          <ac:chgData name="建森 宋" userId="3bf3a19bdc28bdbf" providerId="LiveId" clId="{F0AB158B-C17D-48E0-A12B-B92CFE9416A4}" dt="2025-08-29T14:46:06.878" v="1648" actId="1036"/>
          <ac:spMkLst>
            <pc:docMk/>
            <pc:sldMk cId="1954307977" sldId="379"/>
            <ac:spMk id="56" creationId="{9D1255D1-2EE3-A298-E21B-9F7273ABB03E}"/>
          </ac:spMkLst>
        </pc:spChg>
        <pc:spChg chg="add del mod">
          <ac:chgData name="建森 宋" userId="3bf3a19bdc28bdbf" providerId="LiveId" clId="{F0AB158B-C17D-48E0-A12B-B92CFE9416A4}" dt="2025-08-29T06:56:30.147" v="759" actId="478"/>
          <ac:spMkLst>
            <pc:docMk/>
            <pc:sldMk cId="1954307977" sldId="379"/>
            <ac:spMk id="57" creationId="{F9E65D0D-EE4A-85FA-456F-1196253D5C8A}"/>
          </ac:spMkLst>
        </pc:spChg>
        <pc:spChg chg="add mod">
          <ac:chgData name="建森 宋" userId="3bf3a19bdc28bdbf" providerId="LiveId" clId="{F0AB158B-C17D-48E0-A12B-B92CFE9416A4}" dt="2025-08-29T06:54:20.332" v="652"/>
          <ac:spMkLst>
            <pc:docMk/>
            <pc:sldMk cId="1954307977" sldId="379"/>
            <ac:spMk id="59" creationId="{B6F167E6-2BA5-FB28-2C16-9E70AF9F741F}"/>
          </ac:spMkLst>
        </pc:spChg>
        <pc:spChg chg="add mod">
          <ac:chgData name="建森 宋" userId="3bf3a19bdc28bdbf" providerId="LiveId" clId="{F0AB158B-C17D-48E0-A12B-B92CFE9416A4}" dt="2025-08-29T14:46:06.878" v="1648" actId="1036"/>
          <ac:spMkLst>
            <pc:docMk/>
            <pc:sldMk cId="1954307977" sldId="379"/>
            <ac:spMk id="62" creationId="{5606B36B-E04D-C75B-5565-EB1E18AFA102}"/>
          </ac:spMkLst>
        </pc:spChg>
        <pc:spChg chg="add mod">
          <ac:chgData name="建森 宋" userId="3bf3a19bdc28bdbf" providerId="LiveId" clId="{F0AB158B-C17D-48E0-A12B-B92CFE9416A4}" dt="2025-08-29T14:46:06.878" v="1648" actId="1036"/>
          <ac:spMkLst>
            <pc:docMk/>
            <pc:sldMk cId="1954307977" sldId="379"/>
            <ac:spMk id="63" creationId="{FE21BB7E-164C-ED57-9435-8142A440A953}"/>
          </ac:spMkLst>
        </pc:spChg>
        <pc:spChg chg="add mod">
          <ac:chgData name="建森 宋" userId="3bf3a19bdc28bdbf" providerId="LiveId" clId="{F0AB158B-C17D-48E0-A12B-B92CFE9416A4}" dt="2025-08-29T14:46:06.878" v="1648" actId="1036"/>
          <ac:spMkLst>
            <pc:docMk/>
            <pc:sldMk cId="1954307977" sldId="379"/>
            <ac:spMk id="68" creationId="{1816040F-B877-A5DE-ADB0-908BEC2622A4}"/>
          </ac:spMkLst>
        </pc:spChg>
        <pc:spChg chg="add mod">
          <ac:chgData name="建森 宋" userId="3bf3a19bdc28bdbf" providerId="LiveId" clId="{F0AB158B-C17D-48E0-A12B-B92CFE9416A4}" dt="2025-08-29T14:46:06.878" v="1648" actId="1036"/>
          <ac:spMkLst>
            <pc:docMk/>
            <pc:sldMk cId="1954307977" sldId="379"/>
            <ac:spMk id="70" creationId="{67EA42A1-D3BD-4F25-8F53-CB0B6DEE1818}"/>
          </ac:spMkLst>
        </pc:spChg>
        <pc:grpChg chg="add del mod">
          <ac:chgData name="建森 宋" userId="3bf3a19bdc28bdbf" providerId="LiveId" clId="{F0AB158B-C17D-48E0-A12B-B92CFE9416A4}" dt="2025-08-29T06:42:24.024" v="339" actId="478"/>
          <ac:grpSpMkLst>
            <pc:docMk/>
            <pc:sldMk cId="1954307977" sldId="379"/>
            <ac:grpSpMk id="21" creationId="{B2BBD482-B5A3-B559-9FEF-C09998A9D2C6}"/>
          </ac:grpSpMkLst>
        </pc:grpChg>
        <pc:graphicFrameChg chg="add del mod">
          <ac:chgData name="建森 宋" userId="3bf3a19bdc28bdbf" providerId="LiveId" clId="{F0AB158B-C17D-48E0-A12B-B92CFE9416A4}" dt="2025-08-29T14:38:33.759" v="1445" actId="478"/>
          <ac:graphicFrameMkLst>
            <pc:docMk/>
            <pc:sldMk cId="1954307977" sldId="379"/>
            <ac:graphicFrameMk id="5" creationId="{779BDBE8-3C20-4855-8046-F270AEE0F7DD}"/>
          </ac:graphicFrameMkLst>
        </pc:graphicFrameChg>
        <pc:graphicFrameChg chg="add del mod">
          <ac:chgData name="建森 宋" userId="3bf3a19bdc28bdbf" providerId="LiveId" clId="{F0AB158B-C17D-48E0-A12B-B92CFE9416A4}" dt="2025-08-29T14:38:33.759" v="1445" actId="478"/>
          <ac:graphicFrameMkLst>
            <pc:docMk/>
            <pc:sldMk cId="1954307977" sldId="379"/>
            <ac:graphicFrameMk id="6" creationId="{D3253BA5-8001-7E5C-0499-2A89E1184F6A}"/>
          </ac:graphicFrameMkLst>
        </pc:graphicFrameChg>
        <pc:graphicFrameChg chg="add del mod">
          <ac:chgData name="建森 宋" userId="3bf3a19bdc28bdbf" providerId="LiveId" clId="{F0AB158B-C17D-48E0-A12B-B92CFE9416A4}" dt="2025-08-29T14:38:33.759" v="1445" actId="478"/>
          <ac:graphicFrameMkLst>
            <pc:docMk/>
            <pc:sldMk cId="1954307977" sldId="379"/>
            <ac:graphicFrameMk id="7" creationId="{2BF47127-EAF1-121C-4DFC-BD8592181E04}"/>
          </ac:graphicFrameMkLst>
        </pc:graphicFrameChg>
        <pc:graphicFrameChg chg="add mod modGraphic">
          <ac:chgData name="建森 宋" userId="3bf3a19bdc28bdbf" providerId="LiveId" clId="{F0AB158B-C17D-48E0-A12B-B92CFE9416A4}" dt="2025-08-29T14:36:24.605" v="1415" actId="1038"/>
          <ac:graphicFrameMkLst>
            <pc:docMk/>
            <pc:sldMk cId="1954307977" sldId="379"/>
            <ac:graphicFrameMk id="27" creationId="{47AEC1DE-691D-75C6-8175-CFD7432FE1A7}"/>
          </ac:graphicFrameMkLst>
        </pc:graphicFrameChg>
        <pc:graphicFrameChg chg="add mod modGraphic">
          <ac:chgData name="建森 宋" userId="3bf3a19bdc28bdbf" providerId="LiveId" clId="{F0AB158B-C17D-48E0-A12B-B92CFE9416A4}" dt="2025-08-29T14:36:24.605" v="1415" actId="1038"/>
          <ac:graphicFrameMkLst>
            <pc:docMk/>
            <pc:sldMk cId="1954307977" sldId="379"/>
            <ac:graphicFrameMk id="28" creationId="{693912E1-0D14-EF51-8127-B4F0471C7BA8}"/>
          </ac:graphicFrameMkLst>
        </pc:graphicFrameChg>
        <pc:graphicFrameChg chg="add mod modGraphic">
          <ac:chgData name="建森 宋" userId="3bf3a19bdc28bdbf" providerId="LiveId" clId="{F0AB158B-C17D-48E0-A12B-B92CFE9416A4}" dt="2025-08-29T14:36:24.605" v="1415" actId="1038"/>
          <ac:graphicFrameMkLst>
            <pc:docMk/>
            <pc:sldMk cId="1954307977" sldId="379"/>
            <ac:graphicFrameMk id="29" creationId="{8B015867-27BE-4734-D690-4C94D8020CFB}"/>
          </ac:graphicFrameMkLst>
        </pc:graphicFrameChg>
        <pc:graphicFrameChg chg="add mod modGraphic">
          <ac:chgData name="建森 宋" userId="3bf3a19bdc28bdbf" providerId="LiveId" clId="{F0AB158B-C17D-48E0-A12B-B92CFE9416A4}" dt="2025-08-29T09:44:36.271" v="1309" actId="1038"/>
          <ac:graphicFrameMkLst>
            <pc:docMk/>
            <pc:sldMk cId="1954307977" sldId="379"/>
            <ac:graphicFrameMk id="38" creationId="{E2BBD817-2E0D-12DA-E2EE-64E88070306C}"/>
          </ac:graphicFrameMkLst>
        </pc:graphicFrameChg>
        <pc:graphicFrameChg chg="add mod modGraphic">
          <ac:chgData name="建森 宋" userId="3bf3a19bdc28bdbf" providerId="LiveId" clId="{F0AB158B-C17D-48E0-A12B-B92CFE9416A4}" dt="2025-08-29T09:44:36.271" v="1309" actId="1038"/>
          <ac:graphicFrameMkLst>
            <pc:docMk/>
            <pc:sldMk cId="1954307977" sldId="379"/>
            <ac:graphicFrameMk id="39" creationId="{E09CB32E-8001-3C21-6F4E-0DB577A0D026}"/>
          </ac:graphicFrameMkLst>
        </pc:graphicFrameChg>
        <pc:graphicFrameChg chg="add mod modGraphic">
          <ac:chgData name="建森 宋" userId="3bf3a19bdc28bdbf" providerId="LiveId" clId="{F0AB158B-C17D-48E0-A12B-B92CFE9416A4}" dt="2025-08-29T09:44:36.271" v="1309" actId="1038"/>
          <ac:graphicFrameMkLst>
            <pc:docMk/>
            <pc:sldMk cId="1954307977" sldId="379"/>
            <ac:graphicFrameMk id="40" creationId="{BFDC1843-82C3-79DF-49E4-12AEC90F586D}"/>
          </ac:graphicFrameMkLst>
        </pc:graphicFrameChg>
        <pc:graphicFrameChg chg="add mod">
          <ac:chgData name="建森 宋" userId="3bf3a19bdc28bdbf" providerId="LiveId" clId="{F0AB158B-C17D-48E0-A12B-B92CFE9416A4}" dt="2025-08-29T09:44:36.271" v="1309" actId="1038"/>
          <ac:graphicFrameMkLst>
            <pc:docMk/>
            <pc:sldMk cId="1954307977" sldId="379"/>
            <ac:graphicFrameMk id="43" creationId="{C6C5BC31-529A-E247-448C-331A8E716403}"/>
          </ac:graphicFrameMkLst>
        </pc:graphicFrameChg>
        <pc:graphicFrameChg chg="add mod">
          <ac:chgData name="建森 宋" userId="3bf3a19bdc28bdbf" providerId="LiveId" clId="{F0AB158B-C17D-48E0-A12B-B92CFE9416A4}" dt="2025-08-29T09:44:36.271" v="1309" actId="1038"/>
          <ac:graphicFrameMkLst>
            <pc:docMk/>
            <pc:sldMk cId="1954307977" sldId="379"/>
            <ac:graphicFrameMk id="44" creationId="{0A208953-0120-085A-01B5-17EA27532B90}"/>
          </ac:graphicFrameMkLst>
        </pc:graphicFrameChg>
        <pc:graphicFrameChg chg="add mod modGraphic">
          <ac:chgData name="建森 宋" userId="3bf3a19bdc28bdbf" providerId="LiveId" clId="{F0AB158B-C17D-48E0-A12B-B92CFE9416A4}" dt="2025-08-29T09:44:36.271" v="1309" actId="1038"/>
          <ac:graphicFrameMkLst>
            <pc:docMk/>
            <pc:sldMk cId="1954307977" sldId="379"/>
            <ac:graphicFrameMk id="45" creationId="{935A2155-BC50-358F-D537-3F039BD01C52}"/>
          </ac:graphicFrameMkLst>
        </pc:graphicFrameChg>
        <pc:graphicFrameChg chg="add mod">
          <ac:chgData name="建森 宋" userId="3bf3a19bdc28bdbf" providerId="LiveId" clId="{F0AB158B-C17D-48E0-A12B-B92CFE9416A4}" dt="2025-08-29T06:49:26.411" v="509" actId="1076"/>
          <ac:graphicFrameMkLst>
            <pc:docMk/>
            <pc:sldMk cId="1954307977" sldId="379"/>
            <ac:graphicFrameMk id="48" creationId="{012E469C-03AF-0FAB-8875-F39DF13F90B8}"/>
          </ac:graphicFrameMkLst>
        </pc:graphicFrameChg>
        <pc:graphicFrameChg chg="add mod">
          <ac:chgData name="建森 宋" userId="3bf3a19bdc28bdbf" providerId="LiveId" clId="{F0AB158B-C17D-48E0-A12B-B92CFE9416A4}" dt="2025-08-29T09:44:36.271" v="1309" actId="1038"/>
          <ac:graphicFrameMkLst>
            <pc:docMk/>
            <pc:sldMk cId="1954307977" sldId="379"/>
            <ac:graphicFrameMk id="49" creationId="{C2C02191-F628-DE7F-7E45-BA85A4863247}"/>
          </ac:graphicFrameMkLst>
        </pc:graphicFrameChg>
        <pc:graphicFrameChg chg="add mod modGraphic">
          <ac:chgData name="建森 宋" userId="3bf3a19bdc28bdbf" providerId="LiveId" clId="{F0AB158B-C17D-48E0-A12B-B92CFE9416A4}" dt="2025-08-29T09:44:36.271" v="1309" actId="1038"/>
          <ac:graphicFrameMkLst>
            <pc:docMk/>
            <pc:sldMk cId="1954307977" sldId="379"/>
            <ac:graphicFrameMk id="50" creationId="{2867704E-E1A0-6166-1C76-1BFFA3E01925}"/>
          </ac:graphicFrameMkLst>
        </pc:graphicFrameChg>
        <pc:picChg chg="del mod">
          <ac:chgData name="建森 宋" userId="3bf3a19bdc28bdbf" providerId="LiveId" clId="{F0AB158B-C17D-48E0-A12B-B92CFE9416A4}" dt="2025-08-29T06:48:03.373" v="458" actId="478"/>
          <ac:picMkLst>
            <pc:docMk/>
            <pc:sldMk cId="1954307977" sldId="379"/>
            <ac:picMk id="7" creationId="{79CD9BC8-695D-0FE1-05F5-309B86DB69DB}"/>
          </ac:picMkLst>
        </pc:picChg>
        <pc:picChg chg="del mod ord">
          <ac:chgData name="建森 宋" userId="3bf3a19bdc28bdbf" providerId="LiveId" clId="{F0AB158B-C17D-48E0-A12B-B92CFE9416A4}" dt="2025-08-29T09:43:54.522" v="1210" actId="478"/>
          <ac:picMkLst>
            <pc:docMk/>
            <pc:sldMk cId="1954307977" sldId="379"/>
            <ac:picMk id="11" creationId="{9B55EDD9-6C9F-F595-0B9B-D14564E72927}"/>
          </ac:picMkLst>
        </pc:picChg>
        <pc:picChg chg="add mod">
          <ac:chgData name="建森 宋" userId="3bf3a19bdc28bdbf" providerId="LiveId" clId="{F0AB158B-C17D-48E0-A12B-B92CFE9416A4}" dt="2025-08-29T06:54:20.332" v="652"/>
          <ac:picMkLst>
            <pc:docMk/>
            <pc:sldMk cId="1954307977" sldId="379"/>
            <ac:picMk id="58" creationId="{4F964373-4F98-1BCD-24E9-4A3D36D8FB9A}"/>
          </ac:picMkLst>
        </pc:picChg>
        <pc:picChg chg="add mod">
          <ac:chgData name="建森 宋" userId="3bf3a19bdc28bdbf" providerId="LiveId" clId="{F0AB158B-C17D-48E0-A12B-B92CFE9416A4}" dt="2025-08-29T09:53:45.506" v="1388" actId="12789"/>
          <ac:picMkLst>
            <pc:docMk/>
            <pc:sldMk cId="1954307977" sldId="379"/>
            <ac:picMk id="61" creationId="{CA304DC7-FB40-80F7-CA87-E2C2FB13877C}"/>
          </ac:picMkLst>
        </pc:picChg>
        <pc:cxnChg chg="add del mod">
          <ac:chgData name="建森 宋" userId="3bf3a19bdc28bdbf" providerId="LiveId" clId="{F0AB158B-C17D-48E0-A12B-B92CFE9416A4}" dt="2025-08-29T14:38:33.759" v="1445" actId="478"/>
          <ac:cxnSpMkLst>
            <pc:docMk/>
            <pc:sldMk cId="1954307977" sldId="379"/>
            <ac:cxnSpMk id="8" creationId="{0A3D95ED-DF9B-C3FE-8B59-A82C0F46CD0F}"/>
          </ac:cxnSpMkLst>
        </pc:cxnChg>
        <pc:cxnChg chg="add del mod">
          <ac:chgData name="建森 宋" userId="3bf3a19bdc28bdbf" providerId="LiveId" clId="{F0AB158B-C17D-48E0-A12B-B92CFE9416A4}" dt="2025-08-29T06:42:09.958" v="335" actId="478"/>
          <ac:cxnSpMkLst>
            <pc:docMk/>
            <pc:sldMk cId="1954307977" sldId="379"/>
            <ac:cxnSpMk id="10" creationId="{978CAE2A-3509-81AD-5B3D-7A9858E6B636}"/>
          </ac:cxnSpMkLst>
        </pc:cxnChg>
        <pc:cxnChg chg="add del mod">
          <ac:chgData name="建森 宋" userId="3bf3a19bdc28bdbf" providerId="LiveId" clId="{F0AB158B-C17D-48E0-A12B-B92CFE9416A4}" dt="2025-08-29T14:38:33.759" v="1445" actId="478"/>
          <ac:cxnSpMkLst>
            <pc:docMk/>
            <pc:sldMk cId="1954307977" sldId="379"/>
            <ac:cxnSpMk id="10" creationId="{9E04FE24-274C-52C2-5EAA-29116DA938A9}"/>
          </ac:cxnSpMkLst>
        </pc:cxnChg>
        <pc:cxnChg chg="add mod">
          <ac:chgData name="建森 宋" userId="3bf3a19bdc28bdbf" providerId="LiveId" clId="{F0AB158B-C17D-48E0-A12B-B92CFE9416A4}" dt="2025-08-29T14:40:47.514" v="1492" actId="1076"/>
          <ac:cxnSpMkLst>
            <pc:docMk/>
            <pc:sldMk cId="1954307977" sldId="379"/>
            <ac:cxnSpMk id="14" creationId="{14031ED5-28F9-53F2-C8BD-43A4C01E5C45}"/>
          </ac:cxnSpMkLst>
        </pc:cxnChg>
        <pc:cxnChg chg="del mod">
          <ac:chgData name="建森 宋" userId="3bf3a19bdc28bdbf" providerId="LiveId" clId="{F0AB158B-C17D-48E0-A12B-B92CFE9416A4}" dt="2025-08-29T06:38:17.817" v="299" actId="478"/>
          <ac:cxnSpMkLst>
            <pc:docMk/>
            <pc:sldMk cId="1954307977" sldId="379"/>
            <ac:cxnSpMk id="19" creationId="{2636E227-FFF2-CBE7-D270-B48EC4028184}"/>
          </ac:cxnSpMkLst>
        </pc:cxnChg>
        <pc:cxnChg chg="add mod">
          <ac:chgData name="建森 宋" userId="3bf3a19bdc28bdbf" providerId="LiveId" clId="{F0AB158B-C17D-48E0-A12B-B92CFE9416A4}" dt="2025-08-29T14:40:55.890" v="1497" actId="14100"/>
          <ac:cxnSpMkLst>
            <pc:docMk/>
            <pc:sldMk cId="1954307977" sldId="379"/>
            <ac:cxnSpMk id="23" creationId="{F2E2CCD1-2B97-7010-A42C-30E02FD9933B}"/>
          </ac:cxnSpMkLst>
        </pc:cxnChg>
        <pc:cxnChg chg="mod">
          <ac:chgData name="建森 宋" userId="3bf3a19bdc28bdbf" providerId="LiveId" clId="{F0AB158B-C17D-48E0-A12B-B92CFE9416A4}" dt="2025-08-29T06:42:20.788" v="337"/>
          <ac:cxnSpMkLst>
            <pc:docMk/>
            <pc:sldMk cId="1954307977" sldId="379"/>
            <ac:cxnSpMk id="25" creationId="{4E674865-A7F7-CCE9-1561-B93B51E3F3A8}"/>
          </ac:cxnSpMkLst>
        </pc:cxnChg>
        <pc:cxnChg chg="add mod">
          <ac:chgData name="建森 宋" userId="3bf3a19bdc28bdbf" providerId="LiveId" clId="{F0AB158B-C17D-48E0-A12B-B92CFE9416A4}" dt="2025-08-29T14:36:24.605" v="1415" actId="1038"/>
          <ac:cxnSpMkLst>
            <pc:docMk/>
            <pc:sldMk cId="1954307977" sldId="379"/>
            <ac:cxnSpMk id="31" creationId="{2FDD0E9F-7FE4-876A-E49C-063DC5D6AB35}"/>
          </ac:cxnSpMkLst>
        </pc:cxnChg>
        <pc:cxnChg chg="add mod">
          <ac:chgData name="建森 宋" userId="3bf3a19bdc28bdbf" providerId="LiveId" clId="{F0AB158B-C17D-48E0-A12B-B92CFE9416A4}" dt="2025-08-29T14:36:24.605" v="1415" actId="1038"/>
          <ac:cxnSpMkLst>
            <pc:docMk/>
            <pc:sldMk cId="1954307977" sldId="379"/>
            <ac:cxnSpMk id="34" creationId="{B9889D38-E742-ABF0-B289-15BCA1701ABE}"/>
          </ac:cxnSpMkLst>
        </pc:cxnChg>
        <pc:cxnChg chg="add mod">
          <ac:chgData name="建森 宋" userId="3bf3a19bdc28bdbf" providerId="LiveId" clId="{F0AB158B-C17D-48E0-A12B-B92CFE9416A4}" dt="2025-08-29T06:48:40.804" v="502" actId="554"/>
          <ac:cxnSpMkLst>
            <pc:docMk/>
            <pc:sldMk cId="1954307977" sldId="379"/>
            <ac:cxnSpMk id="41" creationId="{0C7E4CF9-5010-FFB3-3993-3C86F00F3E8D}"/>
          </ac:cxnSpMkLst>
        </pc:cxnChg>
        <pc:cxnChg chg="add mod">
          <ac:chgData name="建森 宋" userId="3bf3a19bdc28bdbf" providerId="LiveId" clId="{F0AB158B-C17D-48E0-A12B-B92CFE9416A4}" dt="2025-08-29T06:48:45.709" v="503" actId="554"/>
          <ac:cxnSpMkLst>
            <pc:docMk/>
            <pc:sldMk cId="1954307977" sldId="379"/>
            <ac:cxnSpMk id="42" creationId="{1D4673B5-1E21-C9B5-9B89-360FF18D2B78}"/>
          </ac:cxnSpMkLst>
        </pc:cxnChg>
        <pc:cxnChg chg="add mod">
          <ac:chgData name="建森 宋" userId="3bf3a19bdc28bdbf" providerId="LiveId" clId="{F0AB158B-C17D-48E0-A12B-B92CFE9416A4}" dt="2025-08-29T06:49:18.103" v="507" actId="1076"/>
          <ac:cxnSpMkLst>
            <pc:docMk/>
            <pc:sldMk cId="1954307977" sldId="379"/>
            <ac:cxnSpMk id="46" creationId="{EFCDFD7F-D5E9-7F93-DEE3-964F34026DF7}"/>
          </ac:cxnSpMkLst>
        </pc:cxnChg>
        <pc:cxnChg chg="add mod">
          <ac:chgData name="建森 宋" userId="3bf3a19bdc28bdbf" providerId="LiveId" clId="{F0AB158B-C17D-48E0-A12B-B92CFE9416A4}" dt="2025-08-29T06:54:22.552" v="654" actId="1076"/>
          <ac:cxnSpMkLst>
            <pc:docMk/>
            <pc:sldMk cId="1954307977" sldId="379"/>
            <ac:cxnSpMk id="47" creationId="{17D59D1F-4AC4-487C-A16F-40F5CD917CE6}"/>
          </ac:cxnSpMkLst>
        </pc:cxnChg>
        <pc:cxnChg chg="add mod">
          <ac:chgData name="建森 宋" userId="3bf3a19bdc28bdbf" providerId="LiveId" clId="{F0AB158B-C17D-48E0-A12B-B92CFE9416A4}" dt="2025-08-29T06:49:26.411" v="509" actId="1076"/>
          <ac:cxnSpMkLst>
            <pc:docMk/>
            <pc:sldMk cId="1954307977" sldId="379"/>
            <ac:cxnSpMk id="51" creationId="{E334B4B4-A76E-10B1-EDE4-2710CF5E677E}"/>
          </ac:cxnSpMkLst>
        </pc:cxnChg>
        <pc:cxnChg chg="add mod">
          <ac:chgData name="建森 宋" userId="3bf3a19bdc28bdbf" providerId="LiveId" clId="{F0AB158B-C17D-48E0-A12B-B92CFE9416A4}" dt="2025-08-29T06:49:26.411" v="509" actId="1076"/>
          <ac:cxnSpMkLst>
            <pc:docMk/>
            <pc:sldMk cId="1954307977" sldId="379"/>
            <ac:cxnSpMk id="52" creationId="{A7F4BED3-0C54-CFD8-9C2E-98DE0719AC7F}"/>
          </ac:cxnSpMkLst>
        </pc:cxnChg>
        <pc:cxnChg chg="add mod">
          <ac:chgData name="建森 宋" userId="3bf3a19bdc28bdbf" providerId="LiveId" clId="{F0AB158B-C17D-48E0-A12B-B92CFE9416A4}" dt="2025-08-29T14:42:43.155" v="1562" actId="1076"/>
          <ac:cxnSpMkLst>
            <pc:docMk/>
            <pc:sldMk cId="1954307977" sldId="379"/>
            <ac:cxnSpMk id="57" creationId="{A6DAD6EC-06B4-0946-DB78-406B1CD03A35}"/>
          </ac:cxnSpMkLst>
        </pc:cxnChg>
      </pc:sldChg>
      <pc:sldChg chg="addSp delSp modSp mod modAnim">
        <pc:chgData name="建森 宋" userId="3bf3a19bdc28bdbf" providerId="LiveId" clId="{F0AB158B-C17D-48E0-A12B-B92CFE9416A4}" dt="2025-08-29T06:27:39.540" v="226" actId="21"/>
        <pc:sldMkLst>
          <pc:docMk/>
          <pc:sldMk cId="3743636334" sldId="383"/>
        </pc:sldMkLst>
        <pc:spChg chg="mod topLvl">
          <ac:chgData name="建森 宋" userId="3bf3a19bdc28bdbf" providerId="LiveId" clId="{F0AB158B-C17D-48E0-A12B-B92CFE9416A4}" dt="2025-08-29T06:27:20.352" v="223" actId="164"/>
          <ac:spMkLst>
            <pc:docMk/>
            <pc:sldMk cId="3743636334" sldId="383"/>
            <ac:spMk id="12" creationId="{32B0BBBB-ACCF-481E-5A63-0FC6352BAEC9}"/>
          </ac:spMkLst>
        </pc:spChg>
        <pc:spChg chg="mod topLvl">
          <ac:chgData name="建森 宋" userId="3bf3a19bdc28bdbf" providerId="LiveId" clId="{F0AB158B-C17D-48E0-A12B-B92CFE9416A4}" dt="2025-08-29T06:27:20.352" v="223" actId="164"/>
          <ac:spMkLst>
            <pc:docMk/>
            <pc:sldMk cId="3743636334" sldId="383"/>
            <ac:spMk id="13" creationId="{1B0A3091-1F16-4FEA-2E9D-7C0E71F7E73A}"/>
          </ac:spMkLst>
        </pc:spChg>
        <pc:spChg chg="add del mod">
          <ac:chgData name="建森 宋" userId="3bf3a19bdc28bdbf" providerId="LiveId" clId="{F0AB158B-C17D-48E0-A12B-B92CFE9416A4}" dt="2025-08-29T06:27:39.540" v="226" actId="21"/>
          <ac:spMkLst>
            <pc:docMk/>
            <pc:sldMk cId="3743636334" sldId="383"/>
            <ac:spMk id="16" creationId="{8200BCF6-021D-DA77-21A4-C89BD6E98409}"/>
          </ac:spMkLst>
        </pc:spChg>
        <pc:spChg chg="add mod">
          <ac:chgData name="建森 宋" userId="3bf3a19bdc28bdbf" providerId="LiveId" clId="{F0AB158B-C17D-48E0-A12B-B92CFE9416A4}" dt="2025-08-29T06:27:20.352" v="223" actId="164"/>
          <ac:spMkLst>
            <pc:docMk/>
            <pc:sldMk cId="3743636334" sldId="383"/>
            <ac:spMk id="27" creationId="{AD259B8E-F299-BCCD-526A-DD4ACC3E6506}"/>
          </ac:spMkLst>
        </pc:spChg>
        <pc:grpChg chg="del">
          <ac:chgData name="建森 宋" userId="3bf3a19bdc28bdbf" providerId="LiveId" clId="{F0AB158B-C17D-48E0-A12B-B92CFE9416A4}" dt="2025-08-29T06:26:22.080" v="209" actId="165"/>
          <ac:grpSpMkLst>
            <pc:docMk/>
            <pc:sldMk cId="3743636334" sldId="383"/>
            <ac:grpSpMk id="11" creationId="{B8FA9497-AE91-A165-991F-E58BEDD067D6}"/>
          </ac:grpSpMkLst>
        </pc:grpChg>
        <pc:grpChg chg="add mod">
          <ac:chgData name="建森 宋" userId="3bf3a19bdc28bdbf" providerId="LiveId" clId="{F0AB158B-C17D-48E0-A12B-B92CFE9416A4}" dt="2025-08-29T06:27:20.352" v="223" actId="164"/>
          <ac:grpSpMkLst>
            <pc:docMk/>
            <pc:sldMk cId="3743636334" sldId="383"/>
            <ac:grpSpMk id="18" creationId="{5AFF8B5E-0061-6C64-80DB-D054718C4985}"/>
          </ac:grpSpMkLst>
        </pc:grpChg>
      </pc:sldChg>
      <pc:sldChg chg="addSp delSp modSp add mod delAnim modAnim">
        <pc:chgData name="建森 宋" userId="3bf3a19bdc28bdbf" providerId="LiveId" clId="{F0AB158B-C17D-48E0-A12B-B92CFE9416A4}" dt="2025-08-29T06:26:04.624" v="205" actId="21"/>
        <pc:sldMkLst>
          <pc:docMk/>
          <pc:sldMk cId="1620867291" sldId="385"/>
        </pc:sldMkLst>
        <pc:spChg chg="mod">
          <ac:chgData name="建森 宋" userId="3bf3a19bdc28bdbf" providerId="LiveId" clId="{F0AB158B-C17D-48E0-A12B-B92CFE9416A4}" dt="2025-08-29T06:23:11.080" v="148" actId="1076"/>
          <ac:spMkLst>
            <pc:docMk/>
            <pc:sldMk cId="1620867291" sldId="385"/>
            <ac:spMk id="3" creationId="{A8074303-25AC-28DD-A2F7-B7D4DADD8FDE}"/>
          </ac:spMkLst>
        </pc:spChg>
        <pc:spChg chg="mod">
          <ac:chgData name="建森 宋" userId="3bf3a19bdc28bdbf" providerId="LiveId" clId="{F0AB158B-C17D-48E0-A12B-B92CFE9416A4}" dt="2025-08-29T06:23:26.595" v="155" actId="1076"/>
          <ac:spMkLst>
            <pc:docMk/>
            <pc:sldMk cId="1620867291" sldId="385"/>
            <ac:spMk id="4" creationId="{D00CA880-6619-9951-C2F3-38A54BC26EB9}"/>
          </ac:spMkLst>
        </pc:spChg>
        <pc:spChg chg="mod topLvl">
          <ac:chgData name="建森 宋" userId="3bf3a19bdc28bdbf" providerId="LiveId" clId="{F0AB158B-C17D-48E0-A12B-B92CFE9416A4}" dt="2025-08-29T06:23:15.363" v="149" actId="164"/>
          <ac:spMkLst>
            <pc:docMk/>
            <pc:sldMk cId="1620867291" sldId="385"/>
            <ac:spMk id="6" creationId="{B4A25EB0-FCA5-A9D3-B94C-2E28CE73AA98}"/>
          </ac:spMkLst>
        </pc:spChg>
        <pc:spChg chg="mod topLvl">
          <ac:chgData name="建森 宋" userId="3bf3a19bdc28bdbf" providerId="LiveId" clId="{F0AB158B-C17D-48E0-A12B-B92CFE9416A4}" dt="2025-08-29T06:23:15.363" v="149" actId="164"/>
          <ac:spMkLst>
            <pc:docMk/>
            <pc:sldMk cId="1620867291" sldId="385"/>
            <ac:spMk id="7" creationId="{F7D1C1A0-F22C-291A-F416-6C58C82F0BDB}"/>
          </ac:spMkLst>
        </pc:spChg>
        <pc:spChg chg="add del mod">
          <ac:chgData name="建森 宋" userId="3bf3a19bdc28bdbf" providerId="LiveId" clId="{F0AB158B-C17D-48E0-A12B-B92CFE9416A4}" dt="2025-08-29T06:19:00.183" v="88" actId="478"/>
          <ac:spMkLst>
            <pc:docMk/>
            <pc:sldMk cId="1620867291" sldId="385"/>
            <ac:spMk id="9" creationId="{13C46855-971A-0BBE-CE57-768AD08973CF}"/>
          </ac:spMkLst>
        </pc:spChg>
        <pc:spChg chg="add del mod">
          <ac:chgData name="建森 宋" userId="3bf3a19bdc28bdbf" providerId="LiveId" clId="{F0AB158B-C17D-48E0-A12B-B92CFE9416A4}" dt="2025-08-29T06:19:17.777" v="92" actId="478"/>
          <ac:spMkLst>
            <pc:docMk/>
            <pc:sldMk cId="1620867291" sldId="385"/>
            <ac:spMk id="10" creationId="{22AE2DAA-C305-11C8-BCDE-27E7E68EFDD8}"/>
          </ac:spMkLst>
        </pc:spChg>
        <pc:spChg chg="mod ord topLvl">
          <ac:chgData name="建森 宋" userId="3bf3a19bdc28bdbf" providerId="LiveId" clId="{F0AB158B-C17D-48E0-A12B-B92CFE9416A4}" dt="2025-08-29T06:23:15.363" v="149" actId="164"/>
          <ac:spMkLst>
            <pc:docMk/>
            <pc:sldMk cId="1620867291" sldId="385"/>
            <ac:spMk id="13" creationId="{20087B64-C2CB-97D4-C84F-9CC7281A0DC4}"/>
          </ac:spMkLst>
        </pc:spChg>
        <pc:spChg chg="mod topLvl">
          <ac:chgData name="建森 宋" userId="3bf3a19bdc28bdbf" providerId="LiveId" clId="{F0AB158B-C17D-48E0-A12B-B92CFE9416A4}" dt="2025-08-29T06:23:03.456" v="144" actId="164"/>
          <ac:spMkLst>
            <pc:docMk/>
            <pc:sldMk cId="1620867291" sldId="385"/>
            <ac:spMk id="16" creationId="{A5D3DE1C-FAEC-84FF-D1F8-EF49425680DC}"/>
          </ac:spMkLst>
        </pc:spChg>
        <pc:spChg chg="mod topLvl">
          <ac:chgData name="建森 宋" userId="3bf3a19bdc28bdbf" providerId="LiveId" clId="{F0AB158B-C17D-48E0-A12B-B92CFE9416A4}" dt="2025-08-29T06:23:03.456" v="144" actId="164"/>
          <ac:spMkLst>
            <pc:docMk/>
            <pc:sldMk cId="1620867291" sldId="385"/>
            <ac:spMk id="17" creationId="{B0B95478-54DC-DB86-63FF-BF00E55A1D1A}"/>
          </ac:spMkLst>
        </pc:spChg>
        <pc:spChg chg="del mod topLvl">
          <ac:chgData name="建森 宋" userId="3bf3a19bdc28bdbf" providerId="LiveId" clId="{F0AB158B-C17D-48E0-A12B-B92CFE9416A4}" dt="2025-08-29T06:19:37.823" v="96" actId="478"/>
          <ac:spMkLst>
            <pc:docMk/>
            <pc:sldMk cId="1620867291" sldId="385"/>
            <ac:spMk id="25" creationId="{103227B3-6C8F-04E3-80CA-DE3FB7BD3C19}"/>
          </ac:spMkLst>
        </pc:spChg>
        <pc:spChg chg="del mod topLvl">
          <ac:chgData name="建森 宋" userId="3bf3a19bdc28bdbf" providerId="LiveId" clId="{F0AB158B-C17D-48E0-A12B-B92CFE9416A4}" dt="2025-08-29T06:19:39.739" v="97" actId="478"/>
          <ac:spMkLst>
            <pc:docMk/>
            <pc:sldMk cId="1620867291" sldId="385"/>
            <ac:spMk id="26" creationId="{F91C0DE2-3C23-3930-FD54-1E6F975BFD46}"/>
          </ac:spMkLst>
        </pc:spChg>
        <pc:spChg chg="add del mod">
          <ac:chgData name="建森 宋" userId="3bf3a19bdc28bdbf" providerId="LiveId" clId="{F0AB158B-C17D-48E0-A12B-B92CFE9416A4}" dt="2025-08-29T06:26:04.624" v="205" actId="21"/>
          <ac:spMkLst>
            <pc:docMk/>
            <pc:sldMk cId="1620867291" sldId="385"/>
            <ac:spMk id="27" creationId="{AD259B8E-F299-BCCD-526A-DD4ACC3E6506}"/>
          </ac:spMkLst>
        </pc:spChg>
        <pc:spChg chg="add mod">
          <ac:chgData name="建森 宋" userId="3bf3a19bdc28bdbf" providerId="LiveId" clId="{F0AB158B-C17D-48E0-A12B-B92CFE9416A4}" dt="2025-08-29T06:23:03.456" v="144" actId="164"/>
          <ac:spMkLst>
            <pc:docMk/>
            <pc:sldMk cId="1620867291" sldId="385"/>
            <ac:spMk id="29" creationId="{6AEB65C8-13B7-AAF0-2166-5CA9AE41B469}"/>
          </ac:spMkLst>
        </pc:spChg>
        <pc:spChg chg="mod">
          <ac:chgData name="建森 宋" userId="3bf3a19bdc28bdbf" providerId="LiveId" clId="{F0AB158B-C17D-48E0-A12B-B92CFE9416A4}" dt="2025-08-29T06:23:16.880" v="150"/>
          <ac:spMkLst>
            <pc:docMk/>
            <pc:sldMk cId="1620867291" sldId="385"/>
            <ac:spMk id="33" creationId="{0659BD44-E21C-9383-C1CE-ECD4E7F56BB6}"/>
          </ac:spMkLst>
        </pc:spChg>
        <pc:spChg chg="mod">
          <ac:chgData name="建森 宋" userId="3bf3a19bdc28bdbf" providerId="LiveId" clId="{F0AB158B-C17D-48E0-A12B-B92CFE9416A4}" dt="2025-08-29T06:23:16.880" v="150"/>
          <ac:spMkLst>
            <pc:docMk/>
            <pc:sldMk cId="1620867291" sldId="385"/>
            <ac:spMk id="35" creationId="{09BD7D46-BEAC-A554-2ED7-B9B25D4FD5E9}"/>
          </ac:spMkLst>
        </pc:spChg>
        <pc:spChg chg="mod">
          <ac:chgData name="建森 宋" userId="3bf3a19bdc28bdbf" providerId="LiveId" clId="{F0AB158B-C17D-48E0-A12B-B92CFE9416A4}" dt="2025-08-29T06:23:16.880" v="150"/>
          <ac:spMkLst>
            <pc:docMk/>
            <pc:sldMk cId="1620867291" sldId="385"/>
            <ac:spMk id="36" creationId="{8415D7B0-3136-C380-6EFF-BAAA7B7A5955}"/>
          </ac:spMkLst>
        </pc:spChg>
        <pc:spChg chg="mod topLvl">
          <ac:chgData name="建森 宋" userId="3bf3a19bdc28bdbf" providerId="LiveId" clId="{F0AB158B-C17D-48E0-A12B-B92CFE9416A4}" dt="2025-08-29T06:25:07.990" v="193" actId="164"/>
          <ac:spMkLst>
            <pc:docMk/>
            <pc:sldMk cId="1620867291" sldId="385"/>
            <ac:spMk id="40" creationId="{E0F9F99E-D2C1-3CD4-1CE0-8B30656FF423}"/>
          </ac:spMkLst>
        </pc:spChg>
        <pc:spChg chg="mod topLvl">
          <ac:chgData name="建森 宋" userId="3bf3a19bdc28bdbf" providerId="LiveId" clId="{F0AB158B-C17D-48E0-A12B-B92CFE9416A4}" dt="2025-08-29T06:25:07.990" v="193" actId="164"/>
          <ac:spMkLst>
            <pc:docMk/>
            <pc:sldMk cId="1620867291" sldId="385"/>
            <ac:spMk id="41" creationId="{945A5BE3-BE67-8B8C-A2A0-6B22A9289860}"/>
          </ac:spMkLst>
        </pc:spChg>
        <pc:spChg chg="mod ord topLvl">
          <ac:chgData name="建森 宋" userId="3bf3a19bdc28bdbf" providerId="LiveId" clId="{F0AB158B-C17D-48E0-A12B-B92CFE9416A4}" dt="2025-08-29T06:25:07.990" v="193" actId="164"/>
          <ac:spMkLst>
            <pc:docMk/>
            <pc:sldMk cId="1620867291" sldId="385"/>
            <ac:spMk id="42" creationId="{E59419E2-7AFE-25C2-794D-E5F8E85B1AAD}"/>
          </ac:spMkLst>
        </pc:spChg>
        <pc:grpChg chg="add del mod">
          <ac:chgData name="建森 宋" userId="3bf3a19bdc28bdbf" providerId="LiveId" clId="{F0AB158B-C17D-48E0-A12B-B92CFE9416A4}" dt="2025-08-29T06:19:35.190" v="95" actId="165"/>
          <ac:grpSpMkLst>
            <pc:docMk/>
            <pc:sldMk cId="1620867291" sldId="385"/>
            <ac:grpSpMk id="11" creationId="{DCA0D19C-D590-EE5D-39A9-200532AAF8D8}"/>
          </ac:grpSpMkLst>
        </pc:grpChg>
        <pc:grpChg chg="del">
          <ac:chgData name="建森 宋" userId="3bf3a19bdc28bdbf" providerId="LiveId" clId="{F0AB158B-C17D-48E0-A12B-B92CFE9416A4}" dt="2025-08-29T06:18:25.833" v="78" actId="165"/>
          <ac:grpSpMkLst>
            <pc:docMk/>
            <pc:sldMk cId="1620867291" sldId="385"/>
            <ac:grpSpMk id="14" creationId="{37E16BCD-1BB3-D212-D4D5-6A12B28F5D8D}"/>
          </ac:grpSpMkLst>
        </pc:grpChg>
        <pc:grpChg chg="del">
          <ac:chgData name="建森 宋" userId="3bf3a19bdc28bdbf" providerId="LiveId" clId="{F0AB158B-C17D-48E0-A12B-B92CFE9416A4}" dt="2025-08-29T06:21:15.782" v="116" actId="165"/>
          <ac:grpSpMkLst>
            <pc:docMk/>
            <pc:sldMk cId="1620867291" sldId="385"/>
            <ac:grpSpMk id="15" creationId="{AED6953E-4BE2-B51F-E3D4-20ED22971AF0}"/>
          </ac:grpSpMkLst>
        </pc:grpChg>
        <pc:grpChg chg="del">
          <ac:chgData name="建森 宋" userId="3bf3a19bdc28bdbf" providerId="LiveId" clId="{F0AB158B-C17D-48E0-A12B-B92CFE9416A4}" dt="2025-08-29T06:23:20.739" v="152" actId="478"/>
          <ac:grpSpMkLst>
            <pc:docMk/>
            <pc:sldMk cId="1620867291" sldId="385"/>
            <ac:grpSpMk id="18" creationId="{9F78D145-B0D2-BB7C-20E9-3895A3921B6B}"/>
          </ac:grpSpMkLst>
        </pc:grpChg>
        <pc:grpChg chg="del">
          <ac:chgData name="建森 宋" userId="3bf3a19bdc28bdbf" providerId="LiveId" clId="{F0AB158B-C17D-48E0-A12B-B92CFE9416A4}" dt="2025-08-29T06:23:28.077" v="156" actId="478"/>
          <ac:grpSpMkLst>
            <pc:docMk/>
            <pc:sldMk cId="1620867291" sldId="385"/>
            <ac:grpSpMk id="21" creationId="{6B96478D-D7B0-1763-760A-026B3EF48745}"/>
          </ac:grpSpMkLst>
        </pc:grpChg>
        <pc:grpChg chg="add del mod">
          <ac:chgData name="建森 宋" userId="3bf3a19bdc28bdbf" providerId="LiveId" clId="{F0AB158B-C17D-48E0-A12B-B92CFE9416A4}" dt="2025-08-29T06:22:36.629" v="137" actId="165"/>
          <ac:grpSpMkLst>
            <pc:docMk/>
            <pc:sldMk cId="1620867291" sldId="385"/>
            <ac:grpSpMk id="28" creationId="{BA657533-818D-0DB5-AD75-929D65FB317A}"/>
          </ac:grpSpMkLst>
        </pc:grpChg>
        <pc:grpChg chg="add mod">
          <ac:chgData name="建森 宋" userId="3bf3a19bdc28bdbf" providerId="LiveId" clId="{F0AB158B-C17D-48E0-A12B-B92CFE9416A4}" dt="2025-08-29T06:25:19.168" v="195" actId="1076"/>
          <ac:grpSpMkLst>
            <pc:docMk/>
            <pc:sldMk cId="1620867291" sldId="385"/>
            <ac:grpSpMk id="30" creationId="{5D43FB44-807D-191F-DE9A-DF9BC1DB8497}"/>
          </ac:grpSpMkLst>
        </pc:grpChg>
        <pc:grpChg chg="add mod">
          <ac:chgData name="建森 宋" userId="3bf3a19bdc28bdbf" providerId="LiveId" clId="{F0AB158B-C17D-48E0-A12B-B92CFE9416A4}" dt="2025-08-29T06:25:21.538" v="197" actId="1076"/>
          <ac:grpSpMkLst>
            <pc:docMk/>
            <pc:sldMk cId="1620867291" sldId="385"/>
            <ac:grpSpMk id="31" creationId="{E6DE7D41-C73E-DDA8-B52C-347E2B485BB7}"/>
          </ac:grpSpMkLst>
        </pc:grpChg>
        <pc:grpChg chg="add mod">
          <ac:chgData name="建森 宋" userId="3bf3a19bdc28bdbf" providerId="LiveId" clId="{F0AB158B-C17D-48E0-A12B-B92CFE9416A4}" dt="2025-08-29T06:23:25.342" v="153" actId="1076"/>
          <ac:grpSpMkLst>
            <pc:docMk/>
            <pc:sldMk cId="1620867291" sldId="385"/>
            <ac:grpSpMk id="32" creationId="{2DD866F4-2339-AE71-283B-83D863862E24}"/>
          </ac:grpSpMkLst>
        </pc:grpChg>
        <pc:grpChg chg="add del mod">
          <ac:chgData name="建森 宋" userId="3bf3a19bdc28bdbf" providerId="LiveId" clId="{F0AB158B-C17D-48E0-A12B-B92CFE9416A4}" dt="2025-08-29T06:24:20.195" v="173" actId="165"/>
          <ac:grpSpMkLst>
            <pc:docMk/>
            <pc:sldMk cId="1620867291" sldId="385"/>
            <ac:grpSpMk id="37" creationId="{D24D5F1C-C0CD-1047-E43E-0B7D86086815}"/>
          </ac:grpSpMkLst>
        </pc:grpChg>
        <pc:grpChg chg="add mod">
          <ac:chgData name="建森 宋" userId="3bf3a19bdc28bdbf" providerId="LiveId" clId="{F0AB158B-C17D-48E0-A12B-B92CFE9416A4}" dt="2025-08-29T06:25:07.990" v="193" actId="164"/>
          <ac:grpSpMkLst>
            <pc:docMk/>
            <pc:sldMk cId="1620867291" sldId="385"/>
            <ac:grpSpMk id="43" creationId="{B4F113BD-E654-1770-B89B-E9F2D50C553A}"/>
          </ac:grpSpMkLst>
        </pc:grpChg>
        <pc:picChg chg="mod">
          <ac:chgData name="建森 宋" userId="3bf3a19bdc28bdbf" providerId="LiveId" clId="{F0AB158B-C17D-48E0-A12B-B92CFE9416A4}" dt="2025-08-29T06:25:46.099" v="202" actId="1076"/>
          <ac:picMkLst>
            <pc:docMk/>
            <pc:sldMk cId="1620867291" sldId="385"/>
            <ac:picMk id="12" creationId="{FEA4F269-DEE4-CA59-2BDE-5A7E6675983C}"/>
          </ac:picMkLst>
        </pc:picChg>
        <pc:picChg chg="mod">
          <ac:chgData name="建森 宋" userId="3bf3a19bdc28bdbf" providerId="LiveId" clId="{F0AB158B-C17D-48E0-A12B-B92CFE9416A4}" dt="2025-08-29T06:25:51.594" v="203" actId="1076"/>
          <ac:picMkLst>
            <pc:docMk/>
            <pc:sldMk cId="1620867291" sldId="385"/>
            <ac:picMk id="39" creationId="{523BBF83-5131-9013-F668-E69726E64775}"/>
          </ac:picMkLst>
        </pc:picChg>
        <pc:cxnChg chg="mod">
          <ac:chgData name="建森 宋" userId="3bf3a19bdc28bdbf" providerId="LiveId" clId="{F0AB158B-C17D-48E0-A12B-B92CFE9416A4}" dt="2025-08-29T06:25:31.358" v="200" actId="552"/>
          <ac:cxnSpMkLst>
            <pc:docMk/>
            <pc:sldMk cId="1620867291" sldId="385"/>
            <ac:cxnSpMk id="24" creationId="{BD1390C0-8A31-3EF5-B931-2E0796E35ED3}"/>
          </ac:cxnSpMkLst>
        </pc:cxnChg>
        <pc:cxnChg chg="mod">
          <ac:chgData name="建森 宋" userId="3bf3a19bdc28bdbf" providerId="LiveId" clId="{F0AB158B-C17D-48E0-A12B-B92CFE9416A4}" dt="2025-08-29T06:25:31.358" v="200" actId="552"/>
          <ac:cxnSpMkLst>
            <pc:docMk/>
            <pc:sldMk cId="1620867291" sldId="385"/>
            <ac:cxnSpMk id="34" creationId="{1261069D-594F-CDE0-664C-09C391E103FB}"/>
          </ac:cxnSpMkLst>
        </pc:cxnChg>
      </pc:sldChg>
      <pc:sldChg chg="delSp modSp add del mod">
        <pc:chgData name="建森 宋" userId="3bf3a19bdc28bdbf" providerId="LiveId" clId="{F0AB158B-C17D-48E0-A12B-B92CFE9416A4}" dt="2025-08-29T14:43:50.330" v="1583" actId="47"/>
        <pc:sldMkLst>
          <pc:docMk/>
          <pc:sldMk cId="949951450" sldId="386"/>
        </pc:sldMkLst>
        <pc:spChg chg="del">
          <ac:chgData name="建森 宋" userId="3bf3a19bdc28bdbf" providerId="LiveId" clId="{F0AB158B-C17D-48E0-A12B-B92CFE9416A4}" dt="2025-08-29T14:37:27.007" v="1425" actId="478"/>
          <ac:spMkLst>
            <pc:docMk/>
            <pc:sldMk cId="949951450" sldId="386"/>
            <ac:spMk id="9" creationId="{AC33189B-0C74-D9E5-B480-411511D12741}"/>
          </ac:spMkLst>
        </pc:spChg>
        <pc:spChg chg="del">
          <ac:chgData name="建森 宋" userId="3bf3a19bdc28bdbf" providerId="LiveId" clId="{F0AB158B-C17D-48E0-A12B-B92CFE9416A4}" dt="2025-08-29T14:37:27.007" v="1425" actId="478"/>
          <ac:spMkLst>
            <pc:docMk/>
            <pc:sldMk cId="949951450" sldId="386"/>
            <ac:spMk id="13" creationId="{B07402AE-B09F-EEB2-4A60-5C31887CDE8D}"/>
          </ac:spMkLst>
        </pc:spChg>
        <pc:spChg chg="del">
          <ac:chgData name="建森 宋" userId="3bf3a19bdc28bdbf" providerId="LiveId" clId="{F0AB158B-C17D-48E0-A12B-B92CFE9416A4}" dt="2025-08-29T14:37:28.054" v="1426" actId="478"/>
          <ac:spMkLst>
            <pc:docMk/>
            <pc:sldMk cId="949951450" sldId="386"/>
            <ac:spMk id="30" creationId="{97E6D103-0D71-F779-62C0-143A2793F6A3}"/>
          </ac:spMkLst>
        </pc:spChg>
        <pc:spChg chg="mod">
          <ac:chgData name="建森 宋" userId="3bf3a19bdc28bdbf" providerId="LiveId" clId="{F0AB158B-C17D-48E0-A12B-B92CFE9416A4}" dt="2025-08-29T14:37:31.671" v="1427" actId="1076"/>
          <ac:spMkLst>
            <pc:docMk/>
            <pc:sldMk cId="949951450" sldId="386"/>
            <ac:spMk id="37" creationId="{915FAE19-9349-9C62-2910-EE54251EBF8F}"/>
          </ac:spMkLst>
        </pc:spChg>
        <pc:spChg chg="mod">
          <ac:chgData name="建森 宋" userId="3bf3a19bdc28bdbf" providerId="LiveId" clId="{F0AB158B-C17D-48E0-A12B-B92CFE9416A4}" dt="2025-08-29T14:37:31.671" v="1427" actId="1076"/>
          <ac:spMkLst>
            <pc:docMk/>
            <pc:sldMk cId="949951450" sldId="386"/>
            <ac:spMk id="54" creationId="{2EB69595-CC5F-4F19-3995-F12F3A4649E0}"/>
          </ac:spMkLst>
        </pc:spChg>
        <pc:graphicFrameChg chg="mod">
          <ac:chgData name="建森 宋" userId="3bf3a19bdc28bdbf" providerId="LiveId" clId="{F0AB158B-C17D-48E0-A12B-B92CFE9416A4}" dt="2025-08-29T14:37:31.671" v="1427" actId="1076"/>
          <ac:graphicFrameMkLst>
            <pc:docMk/>
            <pc:sldMk cId="949951450" sldId="386"/>
            <ac:graphicFrameMk id="27" creationId="{B146B08C-24AC-4A7D-CF2D-6A625940C857}"/>
          </ac:graphicFrameMkLst>
        </pc:graphicFrameChg>
        <pc:graphicFrameChg chg="mod">
          <ac:chgData name="建森 宋" userId="3bf3a19bdc28bdbf" providerId="LiveId" clId="{F0AB158B-C17D-48E0-A12B-B92CFE9416A4}" dt="2025-08-29T14:37:31.671" v="1427" actId="1076"/>
          <ac:graphicFrameMkLst>
            <pc:docMk/>
            <pc:sldMk cId="949951450" sldId="386"/>
            <ac:graphicFrameMk id="28" creationId="{BB0B52F1-2C52-9FFB-C6A7-501E8144A531}"/>
          </ac:graphicFrameMkLst>
        </pc:graphicFrameChg>
        <pc:graphicFrameChg chg="mod">
          <ac:chgData name="建森 宋" userId="3bf3a19bdc28bdbf" providerId="LiveId" clId="{F0AB158B-C17D-48E0-A12B-B92CFE9416A4}" dt="2025-08-29T14:37:31.671" v="1427" actId="1076"/>
          <ac:graphicFrameMkLst>
            <pc:docMk/>
            <pc:sldMk cId="949951450" sldId="386"/>
            <ac:graphicFrameMk id="29" creationId="{BE8081DC-D7CA-36F1-963C-0C8969ACC892}"/>
          </ac:graphicFrameMkLst>
        </pc:graphicFrameChg>
        <pc:cxnChg chg="mod">
          <ac:chgData name="建森 宋" userId="3bf3a19bdc28bdbf" providerId="LiveId" clId="{F0AB158B-C17D-48E0-A12B-B92CFE9416A4}" dt="2025-08-29T14:37:31.671" v="1427" actId="1076"/>
          <ac:cxnSpMkLst>
            <pc:docMk/>
            <pc:sldMk cId="949951450" sldId="386"/>
            <ac:cxnSpMk id="31" creationId="{E0D0B934-14AB-0357-374C-632C4C1C38B1}"/>
          </ac:cxnSpMkLst>
        </pc:cxnChg>
        <pc:cxnChg chg="mod">
          <ac:chgData name="建森 宋" userId="3bf3a19bdc28bdbf" providerId="LiveId" clId="{F0AB158B-C17D-48E0-A12B-B92CFE9416A4}" dt="2025-08-29T14:37:31.671" v="1427" actId="1076"/>
          <ac:cxnSpMkLst>
            <pc:docMk/>
            <pc:sldMk cId="949951450" sldId="386"/>
            <ac:cxnSpMk id="34" creationId="{41416559-1840-FEE7-A1A0-D1D3B637553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84EF6-2117-C749-ABAA-D96C282ED6EC}" type="datetimeFigureOut">
              <a:rPr kumimoji="1" lang="zh-CN" altLang="en-US" smtClean="0"/>
              <a:t>2025/9/26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357A3-EAD6-8A46-9DDD-8E8F68E3F43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5746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357A3-EAD6-8A46-9DDD-8E8F68E3F43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6168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The same database schema 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𝑆</a:t>
                </a:r>
                <a:r>
                  <a:rPr kumimoji="1" lang="en-US" altLang="zh-CN" dirty="0"/>
                  <a:t> is expected to store or return the same data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regardless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how 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𝑆</a:t>
                </a:r>
                <a:r>
                  <a:rPr kumimoji="1" lang="en-US" altLang="zh-CN" dirty="0"/>
                  <a:t> is created</a:t>
                </a:r>
              </a:p>
              <a:p>
                <a:r>
                  <a:rPr lang="en-US" altLang="zh-CN" dirty="0"/>
                  <a:t>For example, we can use seq_1 and seq_2 to create database S. </a:t>
                </a:r>
              </a:p>
              <a:p>
                <a:r>
                  <a:rPr lang="en-US" altLang="zh-CN" dirty="0"/>
                  <a:t>After executing the same INSERT statement, the database is expected to store the same data.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357A3-EAD6-8A46-9DDD-8E8F68E3F43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8578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357A3-EAD6-8A46-9DDD-8E8F68E3F430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5656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357A3-EAD6-8A46-9DDD-8E8F68E3F430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7829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E4CA5-244D-6877-A5F2-D871F28F4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2958E2B-DB4F-C23D-5667-084E8C4592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99DB61E-7BE7-E78A-A8CC-9F6C3B71D0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E4C1F3-C99A-5445-210C-C5C1198B69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357A3-EAD6-8A46-9DDD-8E8F68E3F430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2367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357A3-EAD6-8A46-9DDD-8E8F68E3F430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3029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357A3-EAD6-8A46-9DDD-8E8F68E3F430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5614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357A3-EAD6-8A46-9DDD-8E8F68E3F430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3541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357A3-EAD6-8A46-9DDD-8E8F68E3F430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831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After generating a DDL sequence 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𝑠𝑒𝑞</a:t>
                </a:r>
                <a:r>
                  <a:rPr lang="en-US" altLang="zh-CN" dirty="0"/>
                  <a:t>, </a:t>
                </a:r>
                <a:r>
                  <a:rPr lang="en-US" altLang="zh-CN" dirty="0" err="1"/>
                  <a:t>DDLCheck</a:t>
                </a:r>
                <a:r>
                  <a:rPr lang="en-US" altLang="zh-CN" dirty="0"/>
                  <a:t> will test 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𝑠𝑒𝑞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 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𝑠𝑒𝑞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has not been tested previously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357A3-EAD6-8A46-9DDD-8E8F68E3F430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1931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357A3-EAD6-8A46-9DDD-8E8F68E3F430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2182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D8374-366C-4942-8E8B-7BDBB66C2EC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923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357A3-EAD6-8A46-9DDD-8E8F68E3F430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76178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6B553-B945-E825-FFA4-DDE4A0327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ECA5553-B069-23F3-67DD-33307154FC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C97BB93-3806-9973-22FD-85449EA58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5006EE-E715-E0DB-B3DB-F25CAB7370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357A3-EAD6-8A46-9DDD-8E8F68E3F430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57422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076F3-1B02-6A1A-72D8-6019C2714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E2B7BF3-2CF7-8F75-EB24-BA4B6B56FE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0D7AC57-70C0-3F79-5045-FB5CF4F4B8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761E03-FC54-5FE1-5780-C879F496C4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357A3-EAD6-8A46-9DDD-8E8F68E3F430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42967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357A3-EAD6-8A46-9DDD-8E8F68E3F430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56915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357A3-EAD6-8A46-9DDD-8E8F68E3F430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849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357A3-EAD6-8A46-9DDD-8E8F68E3F43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7086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232B1-7820-E321-328C-BCB0A070B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4C47F19-CB09-FC3B-36F5-C4340A367D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4DC886A-FF4E-8317-D029-48007B1146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178530-ED71-7435-1A49-F513CD391B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357A3-EAD6-8A46-9DDD-8E8F68E3F43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9979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5CB3A-2A06-278D-3869-8B1441014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3D461DD-4330-5A4D-61A7-77260B7353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5F3C243-3456-08B9-818E-3CB09350A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C8B000-8A2A-2BA7-DFB1-F29B40ADC2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357A3-EAD6-8A46-9DDD-8E8F68E3F43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0357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1D1A6-2277-3A27-5C1D-3E841454D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449F299-31D9-E193-0019-4EE851C994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249FC57-8D8C-0139-4924-8947EB9AFF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18B1FB-1FDC-0291-0D06-BDE3EF96B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357A3-EAD6-8A46-9DDD-8E8F68E3F43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3588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B3391-EEE9-6018-73A7-C9FB60C6D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29ADCE6-6529-A955-CB76-569013384F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0920DA2-5BDE-A6A5-4EA6-B4C052008E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DE9A00-4A15-3A47-A189-46E4F8C1A6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357A3-EAD6-8A46-9DDD-8E8F68E3F43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2859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D8374-366C-4942-8E8B-7BDBB66C2EC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492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357A3-EAD6-8A46-9DDD-8E8F68E3F43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9595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A55C2-9019-13B5-980C-2864AF2A4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182846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7FE957-4E00-2437-C6FE-9510961BC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39182"/>
            <a:ext cx="9144000" cy="424732"/>
          </a:xfrm>
        </p:spPr>
        <p:txBody>
          <a:bodyPr>
            <a:sp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9DEE99-FCB9-291C-7759-9EFB24E4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86FD-1190-5E46-B4D4-A0B12EAB70D4}" type="datetime1">
              <a:rPr kumimoji="1" lang="zh-CN" altLang="en-US" smtClean="0"/>
              <a:t>2025/9/26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16113A-22E9-FFE9-F93A-4B29A8701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E1ED79-B3F1-4436-AB0F-E3FEFB35C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FCBD-8F62-E84B-8161-805BFA5D82A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008E623-DD3E-03D0-187D-B21D301C3ECA}"/>
              </a:ext>
            </a:extLst>
          </p:cNvPr>
          <p:cNvSpPr/>
          <p:nvPr/>
        </p:nvSpPr>
        <p:spPr bwMode="auto">
          <a:xfrm>
            <a:off x="914400" y="2954783"/>
            <a:ext cx="10363200" cy="72000"/>
          </a:xfrm>
          <a:prstGeom prst="rect">
            <a:avLst/>
          </a:prstGeom>
          <a:solidFill>
            <a:srgbClr val="2683C6"/>
          </a:solidFill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nux Libertine O" panose="02000503000000000000" pitchFamily="50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EFC801-8E31-6E20-CDB3-7234EE70C9CA}"/>
              </a:ext>
            </a:extLst>
          </p:cNvPr>
          <p:cNvSpPr/>
          <p:nvPr/>
        </p:nvSpPr>
        <p:spPr bwMode="auto">
          <a:xfrm>
            <a:off x="2432050" y="3013306"/>
            <a:ext cx="7200000" cy="72000"/>
          </a:xfrm>
          <a:prstGeom prst="rect">
            <a:avLst/>
          </a:prstGeom>
          <a:solidFill>
            <a:srgbClr val="2683C6">
              <a:lumMod val="40000"/>
              <a:lumOff val="60000"/>
            </a:srgbClr>
          </a:solidFill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nux Libertine O" panose="02000503000000000000" pitchFamily="50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73CCF6D-F2BA-D7C5-7735-F5F35942D343}"/>
              </a:ext>
            </a:extLst>
          </p:cNvPr>
          <p:cNvSpPr/>
          <p:nvPr/>
        </p:nvSpPr>
        <p:spPr bwMode="auto">
          <a:xfrm flipV="1">
            <a:off x="4296000" y="3080659"/>
            <a:ext cx="3600000" cy="7200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nux Libertine O" panose="02000503000000000000" pitchFamily="50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505B765-06B7-0D5D-66DD-5A6541BDF1EB}"/>
              </a:ext>
            </a:extLst>
          </p:cNvPr>
          <p:cNvSpPr/>
          <p:nvPr/>
        </p:nvSpPr>
        <p:spPr bwMode="auto">
          <a:xfrm>
            <a:off x="914400" y="2954783"/>
            <a:ext cx="10363200" cy="72000"/>
          </a:xfrm>
          <a:prstGeom prst="rect">
            <a:avLst/>
          </a:prstGeom>
          <a:solidFill>
            <a:srgbClr val="2683C6"/>
          </a:solidFill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nux Libertine O" panose="02000503000000000000" pitchFamily="50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830AB67-6AC1-1DE0-9D8D-BA4C7C863B84}"/>
              </a:ext>
            </a:extLst>
          </p:cNvPr>
          <p:cNvSpPr/>
          <p:nvPr/>
        </p:nvSpPr>
        <p:spPr bwMode="auto">
          <a:xfrm>
            <a:off x="2432050" y="3013306"/>
            <a:ext cx="7200000" cy="72000"/>
          </a:xfrm>
          <a:prstGeom prst="rect">
            <a:avLst/>
          </a:prstGeom>
          <a:solidFill>
            <a:srgbClr val="2683C6">
              <a:lumMod val="40000"/>
              <a:lumOff val="60000"/>
            </a:srgbClr>
          </a:solidFill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nux Libertine O" panose="02000503000000000000" pitchFamily="50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9D81BB-5ABB-2C71-370A-FEF401F531CD}"/>
              </a:ext>
            </a:extLst>
          </p:cNvPr>
          <p:cNvSpPr/>
          <p:nvPr/>
        </p:nvSpPr>
        <p:spPr bwMode="auto">
          <a:xfrm flipV="1">
            <a:off x="4296000" y="3080659"/>
            <a:ext cx="3600000" cy="7200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nux Libertine O" panose="02000503000000000000" pitchFamily="50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10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D4C25-6B91-2BBB-B0C8-B8DAF176C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A1E733-37EE-8641-4235-4BFC102F8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786F5-9409-4E0E-A45C-520DBF9BA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BD83-B562-2046-BE35-F17C28947E73}" type="datetime1">
              <a:rPr kumimoji="1" lang="zh-CN" altLang="en-US" smtClean="0"/>
              <a:t>2025/9/26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0AE349-6117-EE53-548F-757395D8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48D9F-E2F1-37C6-F22F-2A3E3B25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FCBD-8F62-E84B-8161-805BFA5D82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8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187984-CC80-3DBA-39B3-26C3D57C1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9B109-042E-7845-9D93-1C15A82A0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7D4B2-4DBB-5BA9-417F-6C7F63DCD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BDC0E-0ACA-2B4F-B5BF-F372B08C60E3}" type="datetime1">
              <a:rPr kumimoji="1" lang="zh-CN" altLang="en-US" smtClean="0"/>
              <a:t>2025/9/26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782718-07E1-133C-CF77-DD2C52DB3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81FC0B-C4EC-0E84-C5D3-647887F2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FCBD-8F62-E84B-8161-805BFA5D82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269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948F5-F503-9E9A-FF81-28C0AB22A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001"/>
          </a:xfrm>
        </p:spPr>
        <p:txBody>
          <a:bodyPr/>
          <a:lstStyle>
            <a:lvl1pPr>
              <a:defRPr b="1" baseline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365546-1258-72E3-7D08-272C38345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9127"/>
            <a:ext cx="10515600" cy="1844608"/>
          </a:xfrm>
        </p:spPr>
        <p:txBody>
          <a:bodyPr>
            <a:spAutoFit/>
          </a:bodyPr>
          <a:lstStyle>
            <a:lvl1pPr marL="360000" indent="-360000">
              <a:buClr>
                <a:srgbClr val="2683C6"/>
              </a:buClr>
              <a:buFont typeface="Wingdings" panose="05000000000000000000" pitchFamily="2" charset="2"/>
              <a:buChar char="Ø"/>
              <a:defRPr baseline="0">
                <a:latin typeface="Times New Roman" panose="02020603050405020304" pitchFamily="18" charset="0"/>
              </a:defRPr>
            </a:lvl1pPr>
            <a:lvl2pPr>
              <a:buClr>
                <a:srgbClr val="2683C6"/>
              </a:buClr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6B8FF5-6C06-C8BB-E60F-068E212B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DFE8-1054-9041-B21E-F56F1C34F12F}" type="datetime1">
              <a:rPr kumimoji="1" lang="zh-CN" altLang="en-US" smtClean="0"/>
              <a:t>2025/9/26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1EC36B-D70F-407F-C600-566C9D19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F2F467-06A0-BF41-A90C-3CF2D607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FCBD-8F62-E84B-8161-805BFA5D82A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B63FC4D-CA24-69C4-B521-07A0E523A993}"/>
              </a:ext>
            </a:extLst>
          </p:cNvPr>
          <p:cNvSpPr/>
          <p:nvPr/>
        </p:nvSpPr>
        <p:spPr bwMode="auto">
          <a:xfrm>
            <a:off x="923474" y="991127"/>
            <a:ext cx="10404000" cy="72000"/>
          </a:xfrm>
          <a:prstGeom prst="rect">
            <a:avLst/>
          </a:prstGeom>
          <a:solidFill>
            <a:srgbClr val="2683C6"/>
          </a:solidFill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nux Libertine O" panose="02000503000000000000" pitchFamily="50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10A51A3-06A9-4342-A300-E6C2545754CB}"/>
              </a:ext>
            </a:extLst>
          </p:cNvPr>
          <p:cNvSpPr/>
          <p:nvPr/>
        </p:nvSpPr>
        <p:spPr bwMode="auto">
          <a:xfrm>
            <a:off x="923474" y="1063788"/>
            <a:ext cx="7092000" cy="72000"/>
          </a:xfrm>
          <a:prstGeom prst="rect">
            <a:avLst/>
          </a:prstGeom>
          <a:solidFill>
            <a:srgbClr val="2683C6">
              <a:lumMod val="60000"/>
              <a:lumOff val="40000"/>
            </a:srgbClr>
          </a:solidFill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nux Libertine O" panose="02000503000000000000" pitchFamily="50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8E2383-9C02-9D1E-C1E4-4C4A67A26D29}"/>
              </a:ext>
            </a:extLst>
          </p:cNvPr>
          <p:cNvSpPr/>
          <p:nvPr/>
        </p:nvSpPr>
        <p:spPr bwMode="auto">
          <a:xfrm flipV="1">
            <a:off x="923474" y="1135457"/>
            <a:ext cx="3492000" cy="72000"/>
          </a:xfrm>
          <a:prstGeom prst="rect">
            <a:avLst/>
          </a:prstGeom>
          <a:solidFill>
            <a:srgbClr val="1CADE4">
              <a:lumMod val="40000"/>
              <a:lumOff val="60000"/>
            </a:srgbClr>
          </a:solidFill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nux Libertine O" panose="02000503000000000000" pitchFamily="50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35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D5076-6F43-058D-24E0-F8E22351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650231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B78B72-61B6-7E89-5A55-BB89F3158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424732"/>
          </a:xfrm>
        </p:spPr>
        <p:txBody>
          <a:bodyPr>
            <a:sp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42E255-B0D9-9D70-89BD-A33A0513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7A92-D78F-EF41-87FF-C3FE7D990FE8}" type="datetime1">
              <a:rPr kumimoji="1" lang="zh-CN" altLang="en-US" smtClean="0"/>
              <a:t>2025/9/26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44E7A1-E38A-1C60-C58D-4BE1FF559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0EE06B-2293-9D2D-B489-FC44758E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FCBD-8F62-E84B-8161-805BFA5D82A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7C5A65-D2B6-3FE0-36AA-9B4B693B5B75}"/>
              </a:ext>
            </a:extLst>
          </p:cNvPr>
          <p:cNvSpPr/>
          <p:nvPr/>
        </p:nvSpPr>
        <p:spPr bwMode="auto">
          <a:xfrm>
            <a:off x="831850" y="4359969"/>
            <a:ext cx="10515600" cy="72000"/>
          </a:xfrm>
          <a:prstGeom prst="rect">
            <a:avLst/>
          </a:prstGeom>
          <a:solidFill>
            <a:srgbClr val="2683C6"/>
          </a:solidFill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nux Libertine O" panose="02000503000000000000" pitchFamily="50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097962-B25D-C956-CB39-E14867961344}"/>
              </a:ext>
            </a:extLst>
          </p:cNvPr>
          <p:cNvSpPr/>
          <p:nvPr/>
        </p:nvSpPr>
        <p:spPr bwMode="auto">
          <a:xfrm>
            <a:off x="831850" y="4431969"/>
            <a:ext cx="7200000" cy="72000"/>
          </a:xfrm>
          <a:prstGeom prst="rect">
            <a:avLst/>
          </a:prstGeom>
          <a:solidFill>
            <a:srgbClr val="2683C6">
              <a:lumMod val="60000"/>
              <a:lumOff val="40000"/>
            </a:srgbClr>
          </a:solidFill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nux Libertine O" panose="02000503000000000000" pitchFamily="50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4803C29-0052-4D22-FC97-124A4ED91A06}"/>
              </a:ext>
            </a:extLst>
          </p:cNvPr>
          <p:cNvSpPr/>
          <p:nvPr/>
        </p:nvSpPr>
        <p:spPr bwMode="auto">
          <a:xfrm flipV="1">
            <a:off x="831850" y="4503969"/>
            <a:ext cx="3600000" cy="72000"/>
          </a:xfrm>
          <a:prstGeom prst="rect">
            <a:avLst/>
          </a:prstGeom>
          <a:solidFill>
            <a:srgbClr val="1CADE4">
              <a:lumMod val="40000"/>
              <a:lumOff val="60000"/>
            </a:srgbClr>
          </a:solidFill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nux Libertine O" panose="02000503000000000000" pitchFamily="50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6A6CA70-ADBA-0051-1B2F-852C862096C8}"/>
              </a:ext>
            </a:extLst>
          </p:cNvPr>
          <p:cNvSpPr/>
          <p:nvPr/>
        </p:nvSpPr>
        <p:spPr bwMode="auto">
          <a:xfrm>
            <a:off x="831850" y="4359969"/>
            <a:ext cx="10515600" cy="72000"/>
          </a:xfrm>
          <a:prstGeom prst="rect">
            <a:avLst/>
          </a:prstGeom>
          <a:solidFill>
            <a:srgbClr val="2683C6"/>
          </a:solidFill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nux Libertine O" panose="02000503000000000000" pitchFamily="50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0579DC7-4395-0635-6626-C1E1FCCE556E}"/>
              </a:ext>
            </a:extLst>
          </p:cNvPr>
          <p:cNvSpPr/>
          <p:nvPr/>
        </p:nvSpPr>
        <p:spPr bwMode="auto">
          <a:xfrm>
            <a:off x="831850" y="4431969"/>
            <a:ext cx="7200000" cy="72000"/>
          </a:xfrm>
          <a:prstGeom prst="rect">
            <a:avLst/>
          </a:prstGeom>
          <a:solidFill>
            <a:srgbClr val="2683C6">
              <a:lumMod val="60000"/>
              <a:lumOff val="40000"/>
            </a:srgbClr>
          </a:solidFill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nux Libertine O" panose="02000503000000000000" pitchFamily="50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4E2FCC7-1136-7790-AF46-8D9B884BCAC1}"/>
              </a:ext>
            </a:extLst>
          </p:cNvPr>
          <p:cNvSpPr/>
          <p:nvPr/>
        </p:nvSpPr>
        <p:spPr bwMode="auto">
          <a:xfrm flipV="1">
            <a:off x="831850" y="4503969"/>
            <a:ext cx="3600000" cy="72000"/>
          </a:xfrm>
          <a:prstGeom prst="rect">
            <a:avLst/>
          </a:prstGeom>
          <a:solidFill>
            <a:srgbClr val="1CADE4">
              <a:lumMod val="40000"/>
              <a:lumOff val="60000"/>
            </a:srgbClr>
          </a:solidFill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nux Libertine O" panose="02000503000000000000" pitchFamily="50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465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05651-01F5-60B5-CB17-4614B2A52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002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C6D0A9-B4E4-C8BC-FA36-1A2234FB3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86514"/>
            <a:ext cx="5181600" cy="1844608"/>
          </a:xfrm>
        </p:spPr>
        <p:txBody>
          <a:bodyPr>
            <a:spAutoFit/>
          </a:bodyPr>
          <a:lstStyle>
            <a:lvl1pPr marL="228600" indent="-228600">
              <a:buClr>
                <a:srgbClr val="2683C6"/>
              </a:buClr>
              <a:buFont typeface="Wingdings" panose="05000000000000000000" pitchFamily="2" charset="2"/>
              <a:buChar char="Ø"/>
              <a:defRPr/>
            </a:lvl1pPr>
            <a:lvl2pPr>
              <a:buClr>
                <a:srgbClr val="2683C6"/>
              </a:buCl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64C886-B23E-CF30-A02A-C919C87B3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86514"/>
            <a:ext cx="5181600" cy="1844608"/>
          </a:xfrm>
        </p:spPr>
        <p:txBody>
          <a:bodyPr>
            <a:spAutoFit/>
          </a:bodyPr>
          <a:lstStyle>
            <a:lvl1pPr marL="228600" indent="-228600">
              <a:buClr>
                <a:srgbClr val="2683C6"/>
              </a:buClr>
              <a:buFont typeface="Wingdings" panose="05000000000000000000" pitchFamily="2" charset="2"/>
              <a:buChar char="Ø"/>
              <a:defRPr/>
            </a:lvl1pPr>
            <a:lvl2pPr>
              <a:buClr>
                <a:srgbClr val="2683C6"/>
              </a:buClr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828466-869D-B6EE-97BC-6BFA84EE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B3D9-B28D-8648-A0AC-2EE1D2ACF82A}" type="datetime1">
              <a:rPr kumimoji="1" lang="zh-CN" altLang="en-US" smtClean="0"/>
              <a:t>2025/9/26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F8E340-DB33-B35A-066E-7366DB3C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36E9D4-A467-6FBF-BC32-4EFE4639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FCBD-8F62-E84B-8161-805BFA5D82AA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BF28E9C-3B10-9E36-43AB-39A4C32FB682}"/>
              </a:ext>
            </a:extLst>
          </p:cNvPr>
          <p:cNvSpPr/>
          <p:nvPr/>
        </p:nvSpPr>
        <p:spPr bwMode="auto">
          <a:xfrm>
            <a:off x="923474" y="991127"/>
            <a:ext cx="10404000" cy="72000"/>
          </a:xfrm>
          <a:prstGeom prst="rect">
            <a:avLst/>
          </a:prstGeom>
          <a:solidFill>
            <a:srgbClr val="2683C6"/>
          </a:solidFill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nux Libertine O" panose="02000503000000000000" pitchFamily="50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8C2F444-B45B-3557-8E38-612FEE7FB856}"/>
              </a:ext>
            </a:extLst>
          </p:cNvPr>
          <p:cNvSpPr/>
          <p:nvPr/>
        </p:nvSpPr>
        <p:spPr bwMode="auto">
          <a:xfrm>
            <a:off x="923474" y="1063788"/>
            <a:ext cx="7092000" cy="72000"/>
          </a:xfrm>
          <a:prstGeom prst="rect">
            <a:avLst/>
          </a:prstGeom>
          <a:solidFill>
            <a:srgbClr val="2683C6">
              <a:lumMod val="60000"/>
              <a:lumOff val="40000"/>
            </a:srgbClr>
          </a:solidFill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nux Libertine O" panose="02000503000000000000" pitchFamily="50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2055A7A-461E-0CE9-4C22-89852C0E0041}"/>
              </a:ext>
            </a:extLst>
          </p:cNvPr>
          <p:cNvSpPr/>
          <p:nvPr/>
        </p:nvSpPr>
        <p:spPr bwMode="auto">
          <a:xfrm flipV="1">
            <a:off x="923474" y="1135457"/>
            <a:ext cx="3492000" cy="72000"/>
          </a:xfrm>
          <a:prstGeom prst="rect">
            <a:avLst/>
          </a:prstGeom>
          <a:solidFill>
            <a:srgbClr val="1CADE4">
              <a:lumMod val="40000"/>
              <a:lumOff val="60000"/>
            </a:srgbClr>
          </a:solidFill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inux Libertine O" panose="02000503000000000000" pitchFamily="50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37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735C1-6F2E-DA84-F1C1-EDDD7BE35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488B11-5AC9-CE1C-375A-9C5D4A4E9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AB9827-10B2-A13B-F968-3D57B0BA9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F42C90-7992-651C-FDDB-8679F84DA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93C1BD-42BC-78EF-38A5-0B7F702E8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9868E4-7D4C-330D-4A00-6E33460F1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6C6D-D188-9E44-91F8-32A097404AF1}" type="datetime1">
              <a:rPr kumimoji="1" lang="zh-CN" altLang="en-US" smtClean="0"/>
              <a:t>2025/9/26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075D72-063B-D7AC-8B3C-CEAFC1F26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C80478-2943-2DF8-83FA-E3B1FACA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FCBD-8F62-E84B-8161-805BFA5D82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907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315BD-105C-6286-0DE2-DCFCA72B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01BA70-AE0D-AE8E-B282-042863E8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5684-9D65-A04F-9347-B606C8877EEF}" type="datetime1">
              <a:rPr kumimoji="1" lang="zh-CN" altLang="en-US" smtClean="0"/>
              <a:t>2025/9/26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38166A-9B44-6EA2-0E15-1B5C2CA6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F4E1AF-451A-C636-0BD3-12CD1430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FCBD-8F62-E84B-8161-805BFA5D82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750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89053E-B52F-E1C7-2E45-A0E5014A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A8AC-FFA4-8945-8D31-AD82958A7A4A}" type="datetime1">
              <a:rPr kumimoji="1" lang="zh-CN" altLang="en-US" smtClean="0"/>
              <a:t>2025/9/26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4A5E18-08B0-AA59-238A-355B98399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0F9402-9C85-2020-3CC0-EAB6BA74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FCBD-8F62-E84B-8161-805BFA5D82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622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3BFAA-9CAC-2E72-E7E8-3B8FB5DD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9E44C-2796-B4CF-B6C7-083B8A3D8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A4899D-15C0-D438-1DE8-CC556EB73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A22D23-628C-0E59-7D38-68BAB3118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2CD3F-F520-1D40-98EA-C707BCFB9571}" type="datetime1">
              <a:rPr kumimoji="1" lang="zh-CN" altLang="en-US" smtClean="0"/>
              <a:t>2025/9/26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C33486-EDB0-1F90-F078-C34E825D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B38FB3-7B2F-FA95-20E9-A062BC3E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FCBD-8F62-E84B-8161-805BFA5D82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740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CF2B1-FF9A-B806-7442-38C1E9293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F965B5-CC23-1FB0-2AF5-496F60C74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4CB478-82A7-C949-43B9-7F5E1884A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4594A4-E026-6656-99B1-7DF6C274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92361-DAFA-4649-B1BA-882CECBBF32E}" type="datetime1">
              <a:rPr kumimoji="1" lang="zh-CN" altLang="en-US" smtClean="0"/>
              <a:t>2025/9/26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0BC627-1452-68DE-5942-69ED3A58F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12E4B5-7F05-AA20-7EF3-CF61C6C7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FCBD-8F62-E84B-8161-805BFA5D82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832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4D697B-4D91-96BB-11AE-D8DBFE34A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6041DF-23FD-82FE-C57F-C731908E5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860398-CB87-9D88-F1B4-490EFD6A2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EA9AB78F-0A4D-444E-B474-4AD9AA56048C}" type="datetime1">
              <a:rPr kumimoji="1" lang="zh-CN" altLang="en-US" smtClean="0"/>
              <a:pPr/>
              <a:t>2025/9/26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ECA419-E328-D435-1E66-6853A7B20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736405-3A44-F781-1461-6090C2E92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519DFCBD-8F62-E84B-8161-805BFA5D82AA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84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3" Type="http://schemas.openxmlformats.org/officeDocument/2006/relationships/image" Target="../media/image34.png"/><Relationship Id="rId7" Type="http://schemas.openxmlformats.org/officeDocument/2006/relationships/image" Target="../media/image19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530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47.png"/><Relationship Id="rId3" Type="http://schemas.openxmlformats.org/officeDocument/2006/relationships/image" Target="../media/image330.png"/><Relationship Id="rId7" Type="http://schemas.openxmlformats.org/officeDocument/2006/relationships/image" Target="../media/image36.png"/><Relationship Id="rId12" Type="http://schemas.openxmlformats.org/officeDocument/2006/relationships/image" Target="../media/image401.pn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15" Type="http://schemas.openxmlformats.org/officeDocument/2006/relationships/image" Target="../media/image44.png"/><Relationship Id="rId4" Type="http://schemas.openxmlformats.org/officeDocument/2006/relationships/image" Target="../media/image37.png"/><Relationship Id="rId14" Type="http://schemas.openxmlformats.org/officeDocument/2006/relationships/image" Target="../media/image4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0.png"/><Relationship Id="rId3" Type="http://schemas.openxmlformats.org/officeDocument/2006/relationships/image" Target="../media/image39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11" Type="http://schemas.openxmlformats.org/officeDocument/2006/relationships/image" Target="../media/image470.png"/><Relationship Id="rId5" Type="http://schemas.openxmlformats.org/officeDocument/2006/relationships/image" Target="../media/image410.png"/><Relationship Id="rId10" Type="http://schemas.openxmlformats.org/officeDocument/2006/relationships/image" Target="../media/image460.png"/><Relationship Id="rId4" Type="http://schemas.openxmlformats.org/officeDocument/2006/relationships/image" Target="../media/image400.png"/><Relationship Id="rId9" Type="http://schemas.openxmlformats.org/officeDocument/2006/relationships/image" Target="../media/image4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0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tags" Target="../tags/tag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7.png"/><Relationship Id="rId18" Type="http://schemas.openxmlformats.org/officeDocument/2006/relationships/image" Target="../media/image28.png"/><Relationship Id="rId3" Type="http://schemas.openxmlformats.org/officeDocument/2006/relationships/image" Target="../media/image171.png"/><Relationship Id="rId7" Type="http://schemas.openxmlformats.org/officeDocument/2006/relationships/image" Target="../media/image190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21.png"/><Relationship Id="rId5" Type="http://schemas.openxmlformats.org/officeDocument/2006/relationships/image" Target="../media/image170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0.png"/><Relationship Id="rId4" Type="http://schemas.openxmlformats.org/officeDocument/2006/relationships/image" Target="../media/image181.png"/><Relationship Id="rId9" Type="http://schemas.openxmlformats.org/officeDocument/2006/relationships/image" Target="../media/image22.pn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55C02-C74B-6A50-58C7-8CC0F7675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0" y="989013"/>
            <a:ext cx="12060000" cy="1828460"/>
          </a:xfrm>
        </p:spPr>
        <p:txBody>
          <a:bodyPr>
            <a:noAutofit/>
          </a:bodyPr>
          <a:lstStyle/>
          <a:p>
            <a:r>
              <a:rPr kumimoji="1" lang="en-US" altLang="zh-CN" sz="3200" dirty="0"/>
              <a:t> </a:t>
            </a:r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Schema-Related Logic Bugs in Relational DBMSs via Equivalent Database Construction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6D1FAB-ECA7-A83B-0C3E-F41ADD503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6531" y="3140343"/>
            <a:ext cx="8371037" cy="757130"/>
          </a:xfrm>
        </p:spPr>
        <p:txBody>
          <a:bodyPr/>
          <a:lstStyle/>
          <a:p>
            <a:r>
              <a:rPr lang="en-US" altLang="zh-CN" b="1" u="sng" dirty="0" err="1"/>
              <a:t>Jiansen</a:t>
            </a:r>
            <a:r>
              <a:rPr lang="en-US" altLang="zh-CN" b="1" u="sng" dirty="0"/>
              <a:t> Song</a:t>
            </a:r>
            <a:r>
              <a:rPr lang="en-US" altLang="zh-CN" dirty="0"/>
              <a:t>, </a:t>
            </a:r>
            <a:r>
              <a:rPr lang="en-US" altLang="zh-CN" dirty="0" err="1"/>
              <a:t>Wensheng</a:t>
            </a:r>
            <a:r>
              <a:rPr lang="en-US" altLang="zh-CN" dirty="0"/>
              <a:t> Dou, Yingying Zheng, Yu Gao, Ziyu Cui, Wei Wang, Jun Wei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129938-F645-A4D4-CF20-20665FD40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96" y="4746035"/>
            <a:ext cx="3023999" cy="108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C4A1401-BCA7-13E0-4D1B-3CAF647E39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763" y="4746035"/>
            <a:ext cx="1088120" cy="1080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468988A-04F2-9148-E414-1C6E5554DEE2}"/>
              </a:ext>
            </a:extLst>
          </p:cNvPr>
          <p:cNvSpPr txBox="1"/>
          <p:nvPr/>
        </p:nvSpPr>
        <p:spPr>
          <a:xfrm>
            <a:off x="2650740" y="5826035"/>
            <a:ext cx="3381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</a:rPr>
              <a:t>Institute of Software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</a:rPr>
              <a:t>Chinese Academy of Sciences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750610-DB06-B6A1-B6EF-8815BB11AD13}"/>
              </a:ext>
            </a:extLst>
          </p:cNvPr>
          <p:cNvSpPr txBox="1"/>
          <p:nvPr/>
        </p:nvSpPr>
        <p:spPr>
          <a:xfrm>
            <a:off x="7061720" y="5826035"/>
            <a:ext cx="2786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altLang="zh-CN" sz="2000" b="0" dirty="0">
                <a:latin typeface="Times New Roman" panose="02020603050405020304" pitchFamily="18" charset="0"/>
              </a:rPr>
              <a:t>University of Chinese Academy of Sciences</a:t>
            </a:r>
            <a:endParaRPr lang="zh-CN" altLang="en-US" sz="2000" b="0" dirty="0">
              <a:latin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C3350F-13D6-5575-3CF7-129960EF73A3}"/>
              </a:ext>
            </a:extLst>
          </p:cNvPr>
          <p:cNvSpPr txBox="1"/>
          <p:nvPr/>
        </p:nvSpPr>
        <p:spPr>
          <a:xfrm>
            <a:off x="0" y="32423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latin typeface="Times New Roman" panose="02020603050405020304" pitchFamily="18" charset="0"/>
              </a:rPr>
              <a:t>51st International Conference on Very Large Databases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69A69C30-8201-EFD6-CBE0-FA72B8CC4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7100" y="136525"/>
            <a:ext cx="904791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376D3CA-2C99-EDFA-02A5-B201AEF61378}"/>
              </a:ext>
            </a:extLst>
          </p:cNvPr>
          <p:cNvSpPr txBox="1"/>
          <p:nvPr/>
        </p:nvSpPr>
        <p:spPr>
          <a:xfrm>
            <a:off x="3618399" y="10734"/>
            <a:ext cx="49893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zh-CN" i="1" u="sng" dirty="0"/>
              <a:t>Research 16: Query Processing and Optimization II</a:t>
            </a:r>
          </a:p>
        </p:txBody>
      </p:sp>
    </p:spTree>
    <p:extLst>
      <p:ext uri="{BB962C8B-B14F-4D97-AF65-F5344CB8AC3E}">
        <p14:creationId xmlns:p14="http://schemas.microsoft.com/office/powerpoint/2010/main" val="2022174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4FEAC-4A72-6266-90F2-4572BE0C8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Observation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E77C21-DA7C-5714-C4C1-FB2F99325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505"/>
            <a:ext cx="10515599" cy="867930"/>
          </a:xfrm>
        </p:spPr>
        <p:txBody>
          <a:bodyPr/>
          <a:lstStyle/>
          <a:p>
            <a:r>
              <a:rPr kumimoji="1" lang="en-US" altLang="zh-CN" dirty="0"/>
              <a:t>DBMSs should return the same execution results for the same SQL statements executed on the equivalent databases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ECC6A1-808D-8BC4-E19C-265087CB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FCBD-8F62-E84B-8161-805BFA5D82AA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D8EE65A-0506-584B-768D-684CD6C92803}"/>
              </a:ext>
            </a:extLst>
          </p:cNvPr>
          <p:cNvSpPr txBox="1"/>
          <p:nvPr/>
        </p:nvSpPr>
        <p:spPr>
          <a:xfrm>
            <a:off x="4772754" y="3189326"/>
            <a:ext cx="3464346" cy="400110"/>
          </a:xfrm>
          <a:prstGeom prst="rect">
            <a:avLst/>
          </a:prstGeom>
          <a:noFill/>
          <a:ln w="19050">
            <a:noFill/>
            <a:prstDash val="lgDash"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INSERT</a:t>
            </a:r>
            <a:r>
              <a:rPr lang="en-US" altLang="zh-CN" b="0" dirty="0">
                <a:solidFill>
                  <a:schemeClr val="tx1"/>
                </a:solidFill>
              </a:rPr>
              <a:t> INTO t1 VALUE (0); 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2B328BFD-C4CE-EA38-43C3-6BE5B687DD92}"/>
              </a:ext>
            </a:extLst>
          </p:cNvPr>
          <p:cNvSpPr/>
          <p:nvPr/>
        </p:nvSpPr>
        <p:spPr>
          <a:xfrm>
            <a:off x="3822977" y="3147065"/>
            <a:ext cx="540000" cy="48463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F3856E9D-1EF2-F962-226F-A6523334EC2A}"/>
              </a:ext>
            </a:extLst>
          </p:cNvPr>
          <p:cNvSpPr/>
          <p:nvPr/>
        </p:nvSpPr>
        <p:spPr>
          <a:xfrm>
            <a:off x="8578204" y="3147065"/>
            <a:ext cx="540000" cy="48463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27214B4-16DD-5947-36B6-D7C7AC6F1A09}"/>
              </a:ext>
            </a:extLst>
          </p:cNvPr>
          <p:cNvSpPr txBox="1"/>
          <p:nvPr/>
        </p:nvSpPr>
        <p:spPr>
          <a:xfrm>
            <a:off x="4772081" y="4901620"/>
            <a:ext cx="3464346" cy="400110"/>
          </a:xfrm>
          <a:prstGeom prst="rect">
            <a:avLst/>
          </a:prstGeom>
          <a:noFill/>
          <a:ln w="19050">
            <a:noFill/>
            <a:prstDash val="lgDash"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INSERT</a:t>
            </a:r>
            <a:r>
              <a:rPr lang="en-US" altLang="zh-CN" b="0" dirty="0">
                <a:solidFill>
                  <a:schemeClr val="tx1"/>
                </a:solidFill>
              </a:rPr>
              <a:t> INTO t1 VALUE (0); 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103" name="箭头: 右 102">
            <a:extLst>
              <a:ext uri="{FF2B5EF4-FFF2-40B4-BE49-F238E27FC236}">
                <a16:creationId xmlns:a16="http://schemas.microsoft.com/office/drawing/2014/main" id="{DAF0BC33-6F0E-E07E-5983-091802CBA158}"/>
              </a:ext>
            </a:extLst>
          </p:cNvPr>
          <p:cNvSpPr/>
          <p:nvPr/>
        </p:nvSpPr>
        <p:spPr>
          <a:xfrm>
            <a:off x="3821968" y="4859359"/>
            <a:ext cx="540000" cy="48463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7" name="箭头: 右 106">
            <a:extLst>
              <a:ext uri="{FF2B5EF4-FFF2-40B4-BE49-F238E27FC236}">
                <a16:creationId xmlns:a16="http://schemas.microsoft.com/office/drawing/2014/main" id="{B0C2871A-EE17-D35F-5696-DF4DC678E9AE}"/>
              </a:ext>
            </a:extLst>
          </p:cNvPr>
          <p:cNvSpPr/>
          <p:nvPr/>
        </p:nvSpPr>
        <p:spPr>
          <a:xfrm>
            <a:off x="8577867" y="4859359"/>
            <a:ext cx="540000" cy="48463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55A8F53-82DB-E6E5-1DFD-7E3117A7646C}"/>
              </a:ext>
            </a:extLst>
          </p:cNvPr>
          <p:cNvGrpSpPr/>
          <p:nvPr/>
        </p:nvGrpSpPr>
        <p:grpSpPr>
          <a:xfrm>
            <a:off x="2660941" y="3004661"/>
            <a:ext cx="704865" cy="769441"/>
            <a:chOff x="10768037" y="2587551"/>
            <a:chExt cx="704865" cy="769441"/>
          </a:xfrm>
        </p:grpSpPr>
        <p:sp>
          <p:nvSpPr>
            <p:cNvPr id="6" name="圆柱体 5">
              <a:extLst>
                <a:ext uri="{FF2B5EF4-FFF2-40B4-BE49-F238E27FC236}">
                  <a16:creationId xmlns:a16="http://schemas.microsoft.com/office/drawing/2014/main" id="{14D9325C-FA04-8E3E-DDFF-A4524A971722}"/>
                </a:ext>
              </a:extLst>
            </p:cNvPr>
            <p:cNvSpPr/>
            <p:nvPr/>
          </p:nvSpPr>
          <p:spPr bwMode="auto">
            <a:xfrm>
              <a:off x="10768037" y="2649006"/>
              <a:ext cx="693836" cy="707986"/>
            </a:xfrm>
            <a:prstGeom prst="can">
              <a:avLst>
                <a:gd name="adj" fmla="val 44670"/>
              </a:avLst>
            </a:prstGeom>
            <a:solidFill>
              <a:schemeClr val="bg1"/>
            </a:solidFill>
            <a:ln w="28575">
              <a:solidFill>
                <a:srgbClr val="0066FF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r>
                <a:rPr lang="en-US" altLang="zh-CN" sz="2800" dirty="0">
                  <a:latin typeface="Times New Roman" panose="02020603050405020304" pitchFamily="18" charset="0"/>
                  <a:ea typeface="Linux Libertine O" panose="02000503000000000000" pitchFamily="50" charset="0"/>
                  <a:cs typeface="Times New Roman" panose="02020603050405020304" pitchFamily="18" charset="0"/>
                </a:rPr>
                <a:t>      </a:t>
              </a:r>
              <a:endParaRPr lang="zh-CN" altLang="en-US" sz="2800" dirty="0" err="1">
                <a:latin typeface="Times New Roman" panose="02020603050405020304" pitchFamily="18" charset="0"/>
                <a:ea typeface="Linux Libertine O" panose="02000503000000000000" pitchFamily="50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B62BD50B-4874-0A9C-B39A-BCE6C37B169D}"/>
                    </a:ext>
                  </a:extLst>
                </p:cNvPr>
                <p:cNvSpPr txBox="1"/>
                <p:nvPr/>
              </p:nvSpPr>
              <p:spPr>
                <a:xfrm>
                  <a:off x="10779065" y="2587551"/>
                  <a:ext cx="69383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B62BD50B-4874-0A9C-B39A-BCE6C37B16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9065" y="2587551"/>
                  <a:ext cx="693837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1898F37A-84BB-6934-5709-6BA0727F3783}"/>
              </a:ext>
            </a:extLst>
          </p:cNvPr>
          <p:cNvGrpSpPr/>
          <p:nvPr/>
        </p:nvGrpSpPr>
        <p:grpSpPr>
          <a:xfrm>
            <a:off x="2666257" y="4716955"/>
            <a:ext cx="694233" cy="769441"/>
            <a:chOff x="10872430" y="4644578"/>
            <a:chExt cx="694233" cy="769441"/>
          </a:xfrm>
        </p:grpSpPr>
        <p:sp>
          <p:nvSpPr>
            <p:cNvPr id="9" name="圆柱体 8">
              <a:extLst>
                <a:ext uri="{FF2B5EF4-FFF2-40B4-BE49-F238E27FC236}">
                  <a16:creationId xmlns:a16="http://schemas.microsoft.com/office/drawing/2014/main" id="{E18FB92D-051F-1C40-9B20-B16B19128BDC}"/>
                </a:ext>
              </a:extLst>
            </p:cNvPr>
            <p:cNvSpPr/>
            <p:nvPr/>
          </p:nvSpPr>
          <p:spPr bwMode="auto">
            <a:xfrm>
              <a:off x="10872430" y="4706033"/>
              <a:ext cx="693836" cy="707986"/>
            </a:xfrm>
            <a:prstGeom prst="can">
              <a:avLst>
                <a:gd name="adj" fmla="val 44670"/>
              </a:avLst>
            </a:prstGeom>
            <a:solidFill>
              <a:schemeClr val="bg1"/>
            </a:solidFill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r>
                <a:rPr lang="en-US" altLang="zh-CN" sz="2800" dirty="0">
                  <a:latin typeface="Times New Roman" panose="02020603050405020304" pitchFamily="18" charset="0"/>
                  <a:ea typeface="Linux Libertine O" panose="02000503000000000000" pitchFamily="50" charset="0"/>
                  <a:cs typeface="Times New Roman" panose="02020603050405020304" pitchFamily="18" charset="0"/>
                </a:rPr>
                <a:t>      </a:t>
              </a:r>
              <a:endParaRPr lang="zh-CN" altLang="en-US" sz="2800" dirty="0" err="1">
                <a:latin typeface="Times New Roman" panose="02020603050405020304" pitchFamily="18" charset="0"/>
                <a:ea typeface="Linux Libertine O" panose="02000503000000000000" pitchFamily="50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4562D73-266F-1DCF-D150-A6A1EEBE0C9F}"/>
                    </a:ext>
                  </a:extLst>
                </p:cNvPr>
                <p:cNvSpPr txBox="1"/>
                <p:nvPr/>
              </p:nvSpPr>
              <p:spPr>
                <a:xfrm>
                  <a:off x="10872826" y="4644578"/>
                  <a:ext cx="69383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4562D73-266F-1DCF-D150-A6A1EEBE0C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72826" y="4644578"/>
                  <a:ext cx="693837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8091A07-8E2A-5D09-D661-917E7D8F56E0}"/>
              </a:ext>
            </a:extLst>
          </p:cNvPr>
          <p:cNvGrpSpPr/>
          <p:nvPr/>
        </p:nvGrpSpPr>
        <p:grpSpPr>
          <a:xfrm>
            <a:off x="9459308" y="2989271"/>
            <a:ext cx="1397853" cy="800220"/>
            <a:chOff x="8930669" y="4586660"/>
            <a:chExt cx="1397853" cy="800220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CAAF82D-3C29-B1DC-6AD4-350D70EE7DC2}"/>
                </a:ext>
              </a:extLst>
            </p:cNvPr>
            <p:cNvSpPr txBox="1"/>
            <p:nvPr/>
          </p:nvSpPr>
          <p:spPr>
            <a:xfrm>
              <a:off x="9350177" y="4586660"/>
              <a:ext cx="978345" cy="40011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</a:rPr>
                <a:t>c1 INT 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173E47F-F1C9-B6BC-37DA-5891289291D8}"/>
                </a:ext>
              </a:extLst>
            </p:cNvPr>
            <p:cNvSpPr txBox="1"/>
            <p:nvPr/>
          </p:nvSpPr>
          <p:spPr>
            <a:xfrm>
              <a:off x="9350177" y="4986770"/>
              <a:ext cx="978345" cy="4001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lIns="91440" tIns="45720" rIns="91440" bIns="45720" anchor="ctr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</a:rPr>
                <a:t>0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0DDFA93-A037-032E-A940-C719CDEB04A4}"/>
                </a:ext>
              </a:extLst>
            </p:cNvPr>
            <p:cNvSpPr txBox="1"/>
            <p:nvPr/>
          </p:nvSpPr>
          <p:spPr>
            <a:xfrm>
              <a:off x="8930669" y="4586660"/>
              <a:ext cx="383438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</a:rPr>
                <a:t>t1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B55708A-8845-9B31-6878-9AA53EF42413}"/>
              </a:ext>
            </a:extLst>
          </p:cNvPr>
          <p:cNvGrpSpPr/>
          <p:nvPr/>
        </p:nvGrpSpPr>
        <p:grpSpPr>
          <a:xfrm>
            <a:off x="9459308" y="4732293"/>
            <a:ext cx="1397853" cy="800220"/>
            <a:chOff x="8930669" y="4586660"/>
            <a:chExt cx="1397853" cy="800220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80B14ED-E292-91D6-A4F9-06B8E7B31049}"/>
                </a:ext>
              </a:extLst>
            </p:cNvPr>
            <p:cNvSpPr txBox="1"/>
            <p:nvPr/>
          </p:nvSpPr>
          <p:spPr>
            <a:xfrm>
              <a:off x="9350177" y="4586660"/>
              <a:ext cx="978345" cy="40011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</a:rPr>
                <a:t>c1 INT 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E4F547D-4573-2A74-FB65-93DB7DEF72CB}"/>
                </a:ext>
              </a:extLst>
            </p:cNvPr>
            <p:cNvSpPr txBox="1"/>
            <p:nvPr/>
          </p:nvSpPr>
          <p:spPr>
            <a:xfrm>
              <a:off x="9350177" y="4986770"/>
              <a:ext cx="978345" cy="4001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lIns="91440" tIns="45720" rIns="91440" bIns="45720" anchor="ctr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</a:rPr>
                <a:t>0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DF86118-4AAF-F6D6-19CF-102ECF29FD46}"/>
                </a:ext>
              </a:extLst>
            </p:cNvPr>
            <p:cNvSpPr txBox="1"/>
            <p:nvPr/>
          </p:nvSpPr>
          <p:spPr>
            <a:xfrm>
              <a:off x="8930669" y="4586660"/>
              <a:ext cx="383438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</a:rPr>
                <a:t>t1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6182924-186E-7226-7F00-D4C3A816155C}"/>
              </a:ext>
            </a:extLst>
          </p:cNvPr>
          <p:cNvCxnSpPr>
            <a:cxnSpLocks/>
            <a:stCxn id="20" idx="2"/>
            <a:endCxn id="102" idx="0"/>
          </p:cNvCxnSpPr>
          <p:nvPr/>
        </p:nvCxnSpPr>
        <p:spPr bwMode="auto">
          <a:xfrm flipH="1">
            <a:off x="6504254" y="3589436"/>
            <a:ext cx="673" cy="1312184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31A2622B-1540-5A0C-4C3F-793AB64721E5}"/>
              </a:ext>
            </a:extLst>
          </p:cNvPr>
          <p:cNvSpPr txBox="1"/>
          <p:nvPr/>
        </p:nvSpPr>
        <p:spPr>
          <a:xfrm>
            <a:off x="5750522" y="4045473"/>
            <a:ext cx="753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sym typeface="Wingdings 2" panose="05020102010507070707" pitchFamily="18" charset="2"/>
              </a:rPr>
              <a:t>Same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B8A70E0-81F2-99A2-B16F-6A344045F053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 bwMode="auto">
          <a:xfrm>
            <a:off x="3007859" y="3774102"/>
            <a:ext cx="5713" cy="942853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A54ED0AB-DA7E-4B55-5E85-CB89BA358D7F}"/>
              </a:ext>
            </a:extLst>
          </p:cNvPr>
          <p:cNvSpPr txBox="1"/>
          <p:nvPr/>
        </p:nvSpPr>
        <p:spPr>
          <a:xfrm>
            <a:off x="476397" y="4045473"/>
            <a:ext cx="2531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sym typeface="Wingdings 2" panose="05020102010507070707" pitchFamily="18" charset="2"/>
              </a:rPr>
              <a:t>Same database schema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982D5E7-5712-7FBC-01BD-6CF6645D1028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 bwMode="auto">
          <a:xfrm>
            <a:off x="10367989" y="3789491"/>
            <a:ext cx="0" cy="94280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A0F2EA16-CB51-B8CA-7FB8-34DD2FDCCE38}"/>
              </a:ext>
            </a:extLst>
          </p:cNvPr>
          <p:cNvSpPr txBox="1"/>
          <p:nvPr/>
        </p:nvSpPr>
        <p:spPr>
          <a:xfrm>
            <a:off x="9605334" y="4060837"/>
            <a:ext cx="753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sym typeface="Wingdings 2" panose="05020102010507070707" pitchFamily="18" charset="2"/>
              </a:rPr>
              <a:t>Same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17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5" grpId="0" animBg="1"/>
      <p:bldP spid="102" grpId="0"/>
      <p:bldP spid="103" grpId="0" animBg="1"/>
      <p:bldP spid="107" grpId="0" animBg="1"/>
      <p:bldP spid="27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8B1A7-AA44-3132-E433-25B06977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Approach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2FB6B7-AFE0-CFEA-6F98-D6867F91F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9127"/>
            <a:ext cx="10883900" cy="480131"/>
          </a:xfrm>
        </p:spPr>
        <p:txBody>
          <a:bodyPr/>
          <a:lstStyle/>
          <a:p>
            <a:r>
              <a:rPr lang="en-US" altLang="zh-CN" dirty="0"/>
              <a:t>We propose </a:t>
            </a:r>
            <a:r>
              <a:rPr lang="en-US" altLang="zh-CN" dirty="0" err="1"/>
              <a:t>DDLCheck</a:t>
            </a:r>
            <a:r>
              <a:rPr lang="en-US" altLang="zh-CN" dirty="0"/>
              <a:t> to detect schema-related logic bugs in DBMSs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6F9E46-DEDB-AD13-8BA3-608B2DFC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FCBD-8F62-E84B-8161-805BFA5D82AA}" type="slidenum">
              <a:rPr kumimoji="1" lang="zh-CN" altLang="en-US" smtClean="0"/>
              <a:t>11</a:t>
            </a:fld>
            <a:endParaRPr kumimoji="1"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562ACE2-8C62-F283-BEB0-75A1D06AD4CF}"/>
              </a:ext>
            </a:extLst>
          </p:cNvPr>
          <p:cNvGrpSpPr/>
          <p:nvPr/>
        </p:nvGrpSpPr>
        <p:grpSpPr>
          <a:xfrm>
            <a:off x="905334" y="2630338"/>
            <a:ext cx="1750929" cy="1463001"/>
            <a:chOff x="1851573" y="2250435"/>
            <a:chExt cx="1750929" cy="146300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F8B36FB-DD05-CC8F-C909-0596D25FD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7038" y="2250435"/>
              <a:ext cx="720000" cy="720000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495AD63-7A26-4754-E589-E8D848F33987}"/>
                </a:ext>
              </a:extLst>
            </p:cNvPr>
            <p:cNvSpPr txBox="1"/>
            <p:nvPr/>
          </p:nvSpPr>
          <p:spPr>
            <a:xfrm>
              <a:off x="1851573" y="3005550"/>
              <a:ext cx="1750929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342900" indent="-342900" algn="ctr">
                <a:buFont typeface="Wingdings 2" panose="05020102010507070707" pitchFamily="18" charset="2"/>
                <a:buChar char="j"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Generating</a:t>
              </a:r>
            </a:p>
            <a:p>
              <a:pPr algn="ctr"/>
              <a:r>
                <a:rPr lang="en-US" altLang="zh-CN" sz="2000" dirty="0">
                  <a:latin typeface="Times New Roman" panose="02020603050405020304" pitchFamily="18" charset="0"/>
                </a:rPr>
                <a:t>DDL Sequence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5F9AA61-70CF-F777-3F08-6010B2B250D8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140799" y="2989145"/>
            <a:ext cx="1460645" cy="11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E2859DB-952E-E83C-F441-DA0DA8E053AD}"/>
              </a:ext>
            </a:extLst>
          </p:cNvPr>
          <p:cNvGrpSpPr/>
          <p:nvPr/>
        </p:nvGrpSpPr>
        <p:grpSpPr>
          <a:xfrm>
            <a:off x="880447" y="4695155"/>
            <a:ext cx="1800493" cy="1410528"/>
            <a:chOff x="1826686" y="4591090"/>
            <a:chExt cx="1800493" cy="1410528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83482A68-9D74-6836-673B-DCF7BAB9B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66408" y="4591090"/>
              <a:ext cx="724898" cy="720000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9398344-35EC-571C-71CD-8F6111C91825}"/>
                </a:ext>
              </a:extLst>
            </p:cNvPr>
            <p:cNvSpPr txBox="1"/>
            <p:nvPr/>
          </p:nvSpPr>
          <p:spPr>
            <a:xfrm>
              <a:off x="1826686" y="5293732"/>
              <a:ext cx="18004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sym typeface="Wingdings 2" panose="05020102010507070707" pitchFamily="18" charset="2"/>
                </a:rPr>
                <a:t> Synthesizing</a:t>
              </a:r>
            </a:p>
            <a:p>
              <a:pPr algn="ctr"/>
              <a:r>
                <a:rPr lang="en-US" altLang="zh-CN" sz="2000" dirty="0">
                  <a:latin typeface="Times New Roman" panose="02020603050405020304" pitchFamily="18" charset="0"/>
                </a:rPr>
                <a:t>DDL Sequence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DEFDF5F-72D5-8696-AEA3-167C9A90A76D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1780799" y="4093339"/>
            <a:ext cx="1819" cy="601816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0EEE35B-A17D-5703-9DB9-F1BEF1DDF89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145067" y="5055155"/>
            <a:ext cx="1455950" cy="54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8FBE3CB-192F-A58B-4A02-C5BAFD40EA1A}"/>
              </a:ext>
            </a:extLst>
          </p:cNvPr>
          <p:cNvGrpSpPr/>
          <p:nvPr/>
        </p:nvGrpSpPr>
        <p:grpSpPr>
          <a:xfrm>
            <a:off x="11144776" y="3648561"/>
            <a:ext cx="576000" cy="957416"/>
            <a:chOff x="9686717" y="3310008"/>
            <a:chExt cx="576000" cy="957416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2CA2EDCD-388B-EC5D-D24D-0F5A542AA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9686717" y="3310008"/>
              <a:ext cx="576000" cy="576000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5252634-8423-965B-3E42-546FDC0F4F2B}"/>
                </a:ext>
              </a:extLst>
            </p:cNvPr>
            <p:cNvSpPr txBox="1"/>
            <p:nvPr/>
          </p:nvSpPr>
          <p:spPr>
            <a:xfrm>
              <a:off x="9693330" y="3898092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Bug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5562BB5C-F25D-0A81-9AD5-9046A7C111D8}"/>
              </a:ext>
            </a:extLst>
          </p:cNvPr>
          <p:cNvSpPr txBox="1"/>
          <p:nvPr/>
        </p:nvSpPr>
        <p:spPr>
          <a:xfrm>
            <a:off x="792705" y="2468319"/>
            <a:ext cx="767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056527B-66BF-C14A-4799-FB6C2E1DB59E}"/>
              </a:ext>
            </a:extLst>
          </p:cNvPr>
          <p:cNvSpPr txBox="1"/>
          <p:nvPr/>
        </p:nvSpPr>
        <p:spPr>
          <a:xfrm>
            <a:off x="792705" y="4730764"/>
            <a:ext cx="767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3B1533B-48C2-228B-F79F-530F51C6E274}"/>
              </a:ext>
            </a:extLst>
          </p:cNvPr>
          <p:cNvCxnSpPr>
            <a:cxnSpLocks/>
          </p:cNvCxnSpPr>
          <p:nvPr/>
        </p:nvCxnSpPr>
        <p:spPr>
          <a:xfrm>
            <a:off x="4249089" y="3035694"/>
            <a:ext cx="252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07387F8-07E6-5809-4E22-C46F1096CD10}"/>
              </a:ext>
            </a:extLst>
          </p:cNvPr>
          <p:cNvGrpSpPr/>
          <p:nvPr/>
        </p:nvGrpSpPr>
        <p:grpSpPr>
          <a:xfrm>
            <a:off x="4760144" y="2270298"/>
            <a:ext cx="1664486" cy="648072"/>
            <a:chOff x="5024740" y="2184863"/>
            <a:chExt cx="1664486" cy="648072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F84AE98C-FF3E-C242-4ADE-9FC62F668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24740" y="2292935"/>
              <a:ext cx="540000" cy="540000"/>
            </a:xfrm>
            <a:prstGeom prst="rect">
              <a:avLst/>
            </a:prstGeom>
          </p:spPr>
        </p:pic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A2A5984-EA7C-858B-33A6-1C7D25DA76E6}"/>
                </a:ext>
              </a:extLst>
            </p:cNvPr>
            <p:cNvSpPr txBox="1"/>
            <p:nvPr/>
          </p:nvSpPr>
          <p:spPr>
            <a:xfrm>
              <a:off x="5658175" y="2184863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</a:rPr>
                <a:t>DML &amp;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</a:rPr>
                <a:t>SELECT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0510CDD-EF29-CA93-1876-BC8DAFF2BCB2}"/>
              </a:ext>
            </a:extLst>
          </p:cNvPr>
          <p:cNvGrpSpPr/>
          <p:nvPr/>
        </p:nvGrpSpPr>
        <p:grpSpPr>
          <a:xfrm>
            <a:off x="4760144" y="4358530"/>
            <a:ext cx="1628421" cy="648072"/>
            <a:chOff x="5060804" y="2184863"/>
            <a:chExt cx="1628421" cy="648072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F352E2C7-87B8-771C-4976-1754A0946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60804" y="2292935"/>
              <a:ext cx="540000" cy="540000"/>
            </a:xfrm>
            <a:prstGeom prst="rect">
              <a:avLst/>
            </a:prstGeom>
          </p:spPr>
        </p:pic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075993F9-4612-EB9E-3C35-AD185BB73E56}"/>
                </a:ext>
              </a:extLst>
            </p:cNvPr>
            <p:cNvSpPr txBox="1"/>
            <p:nvPr/>
          </p:nvSpPr>
          <p:spPr>
            <a:xfrm>
              <a:off x="5658174" y="2184863"/>
              <a:ext cx="1031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</a:rPr>
                <a:t>DML &amp;</a:t>
              </a:r>
            </a:p>
            <a:p>
              <a:pPr algn="ctr"/>
              <a:r>
                <a:rPr lang="en-US" altLang="zh-CN" dirty="0">
                  <a:latin typeface="Times New Roman" panose="02020603050405020304" pitchFamily="18" charset="0"/>
                </a:rPr>
                <a:t>SELECT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E76092E-D675-F756-6A13-6B04A3232430}"/>
              </a:ext>
            </a:extLst>
          </p:cNvPr>
          <p:cNvCxnSpPr>
            <a:cxnSpLocks/>
          </p:cNvCxnSpPr>
          <p:nvPr/>
        </p:nvCxnSpPr>
        <p:spPr>
          <a:xfrm>
            <a:off x="4249090" y="5092425"/>
            <a:ext cx="252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83E25B0-F889-2D3C-97AA-37B7FFBF97AA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 bwMode="auto">
          <a:xfrm>
            <a:off x="5030144" y="2918370"/>
            <a:ext cx="0" cy="154823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5207446-224B-8E6D-2902-F5244190362F}"/>
              </a:ext>
            </a:extLst>
          </p:cNvPr>
          <p:cNvSpPr txBox="1"/>
          <p:nvPr/>
        </p:nvSpPr>
        <p:spPr>
          <a:xfrm>
            <a:off x="4662813" y="5156619"/>
            <a:ext cx="1747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sym typeface="Wingdings 2" panose="05020102010507070707" pitchFamily="18" charset="2"/>
              </a:rPr>
              <a:t> Generating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</a:rPr>
              <a:t>SQL Statement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D314FCD-C77F-4735-66DE-384FA353A857}"/>
              </a:ext>
            </a:extLst>
          </p:cNvPr>
          <p:cNvGrpSpPr/>
          <p:nvPr/>
        </p:nvGrpSpPr>
        <p:grpSpPr>
          <a:xfrm>
            <a:off x="6808752" y="2405930"/>
            <a:ext cx="2314816" cy="1315364"/>
            <a:chOff x="6988497" y="2564904"/>
            <a:chExt cx="2314816" cy="1315364"/>
          </a:xfrm>
        </p:grpSpPr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3FA7406B-ABCF-45A0-46C7-F704FA2AF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48128" y="2636912"/>
              <a:ext cx="540000" cy="540000"/>
            </a:xfrm>
            <a:prstGeom prst="rect">
              <a:avLst/>
            </a:prstGeom>
          </p:spPr>
        </p:pic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7CD6E02-C25F-B2E4-D2AB-E312BA0E84ED}"/>
                </a:ext>
              </a:extLst>
            </p:cNvPr>
            <p:cNvSpPr txBox="1"/>
            <p:nvPr/>
          </p:nvSpPr>
          <p:spPr>
            <a:xfrm>
              <a:off x="7071046" y="3116623"/>
              <a:ext cx="841990" cy="715089"/>
            </a:xfrm>
            <a:prstGeom prst="flowChartAlternateProcess">
              <a:avLst/>
            </a:prstGeom>
            <a:noFill/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Query</a:t>
              </a:r>
            </a:p>
            <a:p>
              <a:pPr algn="ctr"/>
              <a:r>
                <a:rPr lang="en-US" altLang="zh-CN" dirty="0"/>
                <a:t>Result</a:t>
              </a:r>
              <a:endParaRPr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E9690743-B14B-FBB6-72FF-0D43AAF4EC18}"/>
                </a:ext>
              </a:extLst>
            </p:cNvPr>
            <p:cNvSpPr/>
            <p:nvPr/>
          </p:nvSpPr>
          <p:spPr>
            <a:xfrm>
              <a:off x="6988497" y="2564904"/>
              <a:ext cx="2314816" cy="13153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圆柱体 38">
              <a:extLst>
                <a:ext uri="{FF2B5EF4-FFF2-40B4-BE49-F238E27FC236}">
                  <a16:creationId xmlns:a16="http://schemas.microsoft.com/office/drawing/2014/main" id="{8C7B36DF-6F30-3775-AAD3-D77DEE87E9F3}"/>
                </a:ext>
              </a:extLst>
            </p:cNvPr>
            <p:cNvSpPr/>
            <p:nvPr/>
          </p:nvSpPr>
          <p:spPr bwMode="auto">
            <a:xfrm>
              <a:off x="8421430" y="2636912"/>
              <a:ext cx="468000" cy="468000"/>
            </a:xfrm>
            <a:prstGeom prst="can">
              <a:avLst>
                <a:gd name="adj" fmla="val 4467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r>
                <a:rPr lang="en-US" altLang="zh-CN" sz="2800" dirty="0">
                  <a:latin typeface="Times New Roman" panose="02020603050405020304" pitchFamily="18" charset="0"/>
                  <a:ea typeface="Linux Libertine O" panose="02000503000000000000" pitchFamily="50" charset="0"/>
                  <a:cs typeface="Times New Roman" panose="02020603050405020304" pitchFamily="18" charset="0"/>
                </a:rPr>
                <a:t>      </a:t>
              </a:r>
              <a:endParaRPr lang="zh-CN" altLang="en-US" sz="2800" dirty="0" err="1">
                <a:latin typeface="Times New Roman" panose="02020603050405020304" pitchFamily="18" charset="0"/>
                <a:ea typeface="Linux Libertine O" panose="02000503000000000000" pitchFamily="50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EBBE8BD-F385-35A4-966B-2D63BFBBBDF7}"/>
                </a:ext>
              </a:extLst>
            </p:cNvPr>
            <p:cNvSpPr txBox="1"/>
            <p:nvPr/>
          </p:nvSpPr>
          <p:spPr>
            <a:xfrm>
              <a:off x="8109990" y="3116623"/>
              <a:ext cx="1090880" cy="715089"/>
            </a:xfrm>
            <a:prstGeom prst="flowChartAlternateProcess">
              <a:avLst/>
            </a:prstGeom>
            <a:noFill/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zh-CN"/>
              </a:defPPr>
            </a:lstStyle>
            <a:p>
              <a:pPr algn="ctr"/>
              <a:r>
                <a:rPr lang="en-US" altLang="zh-CN" dirty="0"/>
                <a:t>Database</a:t>
              </a:r>
            </a:p>
            <a:p>
              <a:pPr algn="ctr"/>
              <a:r>
                <a:rPr lang="en-US" altLang="zh-CN" dirty="0"/>
                <a:t>State</a:t>
              </a:r>
              <a:endParaRPr lang="zh-CN" altLang="en-US" dirty="0"/>
            </a:p>
          </p:txBody>
        </p:sp>
      </p:grp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A9B34F9-0C2F-048B-1D40-F0E634F3F200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10551865" y="4116084"/>
            <a:ext cx="5379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D2540CFB-5D26-1DB8-0855-0A877272049E}"/>
              </a:ext>
            </a:extLst>
          </p:cNvPr>
          <p:cNvGrpSpPr/>
          <p:nvPr/>
        </p:nvGrpSpPr>
        <p:grpSpPr>
          <a:xfrm>
            <a:off x="10009729" y="3854474"/>
            <a:ext cx="542136" cy="523220"/>
            <a:chOff x="10019455" y="5194805"/>
            <a:chExt cx="542136" cy="523220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7706F6E7-24B8-79BB-2BB8-B9E7250222C7}"/>
                </a:ext>
              </a:extLst>
            </p:cNvPr>
            <p:cNvSpPr/>
            <p:nvPr/>
          </p:nvSpPr>
          <p:spPr>
            <a:xfrm>
              <a:off x="10038523" y="5214025"/>
              <a:ext cx="504000" cy="50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r"/>
              <a:endParaRPr lang="zh-CN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92AF8CC4-DFFE-A550-8B1D-EE8FEDCDE696}"/>
                    </a:ext>
                  </a:extLst>
                </p:cNvPr>
                <p:cNvSpPr txBox="1"/>
                <p:nvPr/>
              </p:nvSpPr>
              <p:spPr>
                <a:xfrm>
                  <a:off x="10019455" y="5194805"/>
                  <a:ext cx="542136" cy="52322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zh-CN" alt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≠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53732ED0-66CC-626E-7679-6EEA979DAA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9455" y="5194805"/>
                  <a:ext cx="542136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椭圆 21">
            <a:extLst>
              <a:ext uri="{FF2B5EF4-FFF2-40B4-BE49-F238E27FC236}">
                <a16:creationId xmlns:a16="http://schemas.microsoft.com/office/drawing/2014/main" id="{F44EDDFE-076F-FBD9-2FD5-60BD0D7C05BE}"/>
              </a:ext>
            </a:extLst>
          </p:cNvPr>
          <p:cNvSpPr/>
          <p:nvPr/>
        </p:nvSpPr>
        <p:spPr>
          <a:xfrm rot="5400000">
            <a:off x="9336099" y="2925189"/>
            <a:ext cx="775357" cy="1121654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914400 w 1005840"/>
              <a:gd name="connsiteY0" fmla="*/ 457200 h 914400"/>
              <a:gd name="connsiteX1" fmla="*/ 457200 w 1005840"/>
              <a:gd name="connsiteY1" fmla="*/ 914400 h 914400"/>
              <a:gd name="connsiteX2" fmla="*/ 0 w 1005840"/>
              <a:gd name="connsiteY2" fmla="*/ 457200 h 914400"/>
              <a:gd name="connsiteX3" fmla="*/ 457200 w 1005840"/>
              <a:gd name="connsiteY3" fmla="*/ 0 h 914400"/>
              <a:gd name="connsiteX4" fmla="*/ 1005840 w 1005840"/>
              <a:gd name="connsiteY4" fmla="*/ 548640 h 914400"/>
              <a:gd name="connsiteX0" fmla="*/ 914400 w 914400"/>
              <a:gd name="connsiteY0" fmla="*/ 457200 h 914400"/>
              <a:gd name="connsiteX1" fmla="*/ 457200 w 914400"/>
              <a:gd name="connsiteY1" fmla="*/ 914400 h 914400"/>
              <a:gd name="connsiteX2" fmla="*/ 0 w 914400"/>
              <a:gd name="connsiteY2" fmla="*/ 457200 h 914400"/>
              <a:gd name="connsiteX3" fmla="*/ 457200 w 914400"/>
              <a:gd name="connsiteY3" fmla="*/ 0 h 914400"/>
              <a:gd name="connsiteX0" fmla="*/ 457200 w 457200"/>
              <a:gd name="connsiteY0" fmla="*/ 914400 h 914400"/>
              <a:gd name="connsiteX1" fmla="*/ 0 w 457200"/>
              <a:gd name="connsiteY1" fmla="*/ 457200 h 914400"/>
              <a:gd name="connsiteX2" fmla="*/ 457200 w 457200"/>
              <a:gd name="connsiteY2" fmla="*/ 0 h 914400"/>
              <a:gd name="connsiteX0" fmla="*/ 0 w 457200"/>
              <a:gd name="connsiteY0" fmla="*/ 457200 h 457200"/>
              <a:gd name="connsiteX1" fmla="*/ 457200 w 457200"/>
              <a:gd name="connsiteY1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200" h="457200">
                <a:moveTo>
                  <a:pt x="0" y="457200"/>
                </a:moveTo>
                <a:cubicBezTo>
                  <a:pt x="0" y="204695"/>
                  <a:pt x="204695" y="0"/>
                  <a:pt x="45720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椭圆 21">
            <a:extLst>
              <a:ext uri="{FF2B5EF4-FFF2-40B4-BE49-F238E27FC236}">
                <a16:creationId xmlns:a16="http://schemas.microsoft.com/office/drawing/2014/main" id="{90270604-2A29-A11E-CA8E-C82D0BFEEEBD}"/>
              </a:ext>
            </a:extLst>
          </p:cNvPr>
          <p:cNvSpPr/>
          <p:nvPr/>
        </p:nvSpPr>
        <p:spPr>
          <a:xfrm rot="16200000" flipV="1">
            <a:off x="9368931" y="4189126"/>
            <a:ext cx="707885" cy="1123459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914400 w 1005840"/>
              <a:gd name="connsiteY0" fmla="*/ 457200 h 914400"/>
              <a:gd name="connsiteX1" fmla="*/ 457200 w 1005840"/>
              <a:gd name="connsiteY1" fmla="*/ 914400 h 914400"/>
              <a:gd name="connsiteX2" fmla="*/ 0 w 1005840"/>
              <a:gd name="connsiteY2" fmla="*/ 457200 h 914400"/>
              <a:gd name="connsiteX3" fmla="*/ 457200 w 1005840"/>
              <a:gd name="connsiteY3" fmla="*/ 0 h 914400"/>
              <a:gd name="connsiteX4" fmla="*/ 1005840 w 1005840"/>
              <a:gd name="connsiteY4" fmla="*/ 548640 h 914400"/>
              <a:gd name="connsiteX0" fmla="*/ 914400 w 914400"/>
              <a:gd name="connsiteY0" fmla="*/ 457200 h 914400"/>
              <a:gd name="connsiteX1" fmla="*/ 457200 w 914400"/>
              <a:gd name="connsiteY1" fmla="*/ 914400 h 914400"/>
              <a:gd name="connsiteX2" fmla="*/ 0 w 914400"/>
              <a:gd name="connsiteY2" fmla="*/ 457200 h 914400"/>
              <a:gd name="connsiteX3" fmla="*/ 457200 w 914400"/>
              <a:gd name="connsiteY3" fmla="*/ 0 h 914400"/>
              <a:gd name="connsiteX0" fmla="*/ 457200 w 457200"/>
              <a:gd name="connsiteY0" fmla="*/ 914400 h 914400"/>
              <a:gd name="connsiteX1" fmla="*/ 0 w 457200"/>
              <a:gd name="connsiteY1" fmla="*/ 457200 h 914400"/>
              <a:gd name="connsiteX2" fmla="*/ 457200 w 457200"/>
              <a:gd name="connsiteY2" fmla="*/ 0 h 914400"/>
              <a:gd name="connsiteX0" fmla="*/ 0 w 457200"/>
              <a:gd name="connsiteY0" fmla="*/ 457200 h 457200"/>
              <a:gd name="connsiteX1" fmla="*/ 457200 w 457200"/>
              <a:gd name="connsiteY1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200" h="457200">
                <a:moveTo>
                  <a:pt x="0" y="457200"/>
                </a:moveTo>
                <a:cubicBezTo>
                  <a:pt x="0" y="204695"/>
                  <a:pt x="204695" y="0"/>
                  <a:pt x="45720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2BC5F8A1-DD69-CA3F-BB1B-889E908CA6D8}"/>
              </a:ext>
            </a:extLst>
          </p:cNvPr>
          <p:cNvGrpSpPr/>
          <p:nvPr/>
        </p:nvGrpSpPr>
        <p:grpSpPr>
          <a:xfrm>
            <a:off x="6808752" y="4478977"/>
            <a:ext cx="2314816" cy="1315364"/>
            <a:chOff x="6988497" y="2564904"/>
            <a:chExt cx="2314816" cy="1315364"/>
          </a:xfrm>
        </p:grpSpPr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80BD8346-9505-99F6-9D9E-44A33194C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48128" y="2636912"/>
              <a:ext cx="540000" cy="540000"/>
            </a:xfrm>
            <a:prstGeom prst="rect">
              <a:avLst/>
            </a:prstGeom>
          </p:spPr>
        </p:pic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1A792A9-30E5-AF26-7FEE-61B8D38EFABF}"/>
                </a:ext>
              </a:extLst>
            </p:cNvPr>
            <p:cNvSpPr txBox="1"/>
            <p:nvPr/>
          </p:nvSpPr>
          <p:spPr>
            <a:xfrm>
              <a:off x="7098190" y="3116623"/>
              <a:ext cx="841990" cy="715089"/>
            </a:xfrm>
            <a:prstGeom prst="flowChartAlternateProcess">
              <a:avLst/>
            </a:prstGeom>
            <a:noFill/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Query</a:t>
              </a:r>
            </a:p>
            <a:p>
              <a:pPr algn="ctr"/>
              <a:r>
                <a:rPr lang="en-US" altLang="zh-CN" dirty="0"/>
                <a:t>Result</a:t>
              </a:r>
              <a:endParaRPr lang="zh-CN" altLang="en-US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0B0C193-A2CF-2E46-B547-552E77EADDD6}"/>
                </a:ext>
              </a:extLst>
            </p:cNvPr>
            <p:cNvSpPr/>
            <p:nvPr/>
          </p:nvSpPr>
          <p:spPr>
            <a:xfrm>
              <a:off x="6988497" y="2564904"/>
              <a:ext cx="2314816" cy="13153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圆柱体 50">
              <a:extLst>
                <a:ext uri="{FF2B5EF4-FFF2-40B4-BE49-F238E27FC236}">
                  <a16:creationId xmlns:a16="http://schemas.microsoft.com/office/drawing/2014/main" id="{6D4AA58D-5282-973E-D1CD-C2049F92BFBD}"/>
                </a:ext>
              </a:extLst>
            </p:cNvPr>
            <p:cNvSpPr/>
            <p:nvPr/>
          </p:nvSpPr>
          <p:spPr bwMode="auto">
            <a:xfrm>
              <a:off x="8421430" y="2636912"/>
              <a:ext cx="468000" cy="468000"/>
            </a:xfrm>
            <a:prstGeom prst="can">
              <a:avLst>
                <a:gd name="adj" fmla="val 4467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r>
                <a:rPr lang="en-US" altLang="zh-CN" sz="2800" dirty="0">
                  <a:latin typeface="Times New Roman" panose="02020603050405020304" pitchFamily="18" charset="0"/>
                  <a:ea typeface="Linux Libertine O" panose="02000503000000000000" pitchFamily="50" charset="0"/>
                  <a:cs typeface="Times New Roman" panose="02020603050405020304" pitchFamily="18" charset="0"/>
                </a:rPr>
                <a:t>      </a:t>
              </a:r>
              <a:endParaRPr lang="zh-CN" altLang="en-US" sz="2800" dirty="0" err="1">
                <a:latin typeface="Times New Roman" panose="02020603050405020304" pitchFamily="18" charset="0"/>
                <a:ea typeface="Linux Libertine O" panose="02000503000000000000" pitchFamily="50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1057A51-FCDE-6DE4-75FA-541D6F4F813B}"/>
                </a:ext>
              </a:extLst>
            </p:cNvPr>
            <p:cNvSpPr txBox="1"/>
            <p:nvPr/>
          </p:nvSpPr>
          <p:spPr>
            <a:xfrm>
              <a:off x="8174092" y="3116623"/>
              <a:ext cx="1090880" cy="715089"/>
            </a:xfrm>
            <a:prstGeom prst="flowChartAlternateProcess">
              <a:avLst/>
            </a:prstGeom>
            <a:noFill/>
            <a:ln w="1905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zh-CN"/>
              </a:defPPr>
            </a:lstStyle>
            <a:p>
              <a:pPr algn="ctr"/>
              <a:r>
                <a:rPr lang="en-US" altLang="zh-CN" dirty="0"/>
                <a:t>Database</a:t>
              </a:r>
            </a:p>
            <a:p>
              <a:pPr algn="ctr"/>
              <a:r>
                <a:rPr lang="en-US" altLang="zh-CN" dirty="0"/>
                <a:t>State</a:t>
              </a:r>
              <a:endParaRPr lang="zh-CN" altLang="en-US" dirty="0"/>
            </a:p>
          </p:txBody>
        </p: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E658584B-ECF8-0146-22EA-E4941965E397}"/>
              </a:ext>
            </a:extLst>
          </p:cNvPr>
          <p:cNvSpPr txBox="1"/>
          <p:nvPr/>
        </p:nvSpPr>
        <p:spPr>
          <a:xfrm>
            <a:off x="4285947" y="3597396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sym typeface="Wingdings 2" panose="05020102010507070707" pitchFamily="18" charset="2"/>
              </a:rPr>
              <a:t>Same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95FE680-4CD7-076E-E3E2-9B57631ACDBE}"/>
              </a:ext>
            </a:extLst>
          </p:cNvPr>
          <p:cNvSpPr txBox="1"/>
          <p:nvPr/>
        </p:nvSpPr>
        <p:spPr>
          <a:xfrm>
            <a:off x="6375171" y="5854840"/>
            <a:ext cx="3110147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sym typeface="Wingdings 2" panose="05020102010507070707" pitchFamily="18" charset="2"/>
              </a:rPr>
              <a:t> Executing and comparing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</a:rPr>
              <a:t>execution results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4BF2AD5C-9414-38FF-CF3B-ADF4449D13A6}"/>
              </a:ext>
            </a:extLst>
          </p:cNvPr>
          <p:cNvGrpSpPr/>
          <p:nvPr/>
        </p:nvGrpSpPr>
        <p:grpSpPr>
          <a:xfrm>
            <a:off x="3629529" y="2597554"/>
            <a:ext cx="694233" cy="769441"/>
            <a:chOff x="10768037" y="2587551"/>
            <a:chExt cx="694233" cy="769441"/>
          </a:xfrm>
        </p:grpSpPr>
        <p:sp>
          <p:nvSpPr>
            <p:cNvPr id="54" name="圆柱体 53">
              <a:extLst>
                <a:ext uri="{FF2B5EF4-FFF2-40B4-BE49-F238E27FC236}">
                  <a16:creationId xmlns:a16="http://schemas.microsoft.com/office/drawing/2014/main" id="{0328A3C6-9D82-95A7-1EA7-CD683BC27785}"/>
                </a:ext>
              </a:extLst>
            </p:cNvPr>
            <p:cNvSpPr/>
            <p:nvPr/>
          </p:nvSpPr>
          <p:spPr bwMode="auto">
            <a:xfrm>
              <a:off x="10768037" y="2649006"/>
              <a:ext cx="693836" cy="707986"/>
            </a:xfrm>
            <a:prstGeom prst="can">
              <a:avLst>
                <a:gd name="adj" fmla="val 4467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r>
                <a:rPr lang="en-US" altLang="zh-CN" sz="2800" dirty="0">
                  <a:latin typeface="Times New Roman" panose="02020603050405020304" pitchFamily="18" charset="0"/>
                  <a:ea typeface="Linux Libertine O" panose="02000503000000000000" pitchFamily="50" charset="0"/>
                  <a:cs typeface="Times New Roman" panose="02020603050405020304" pitchFamily="18" charset="0"/>
                </a:rPr>
                <a:t>      </a:t>
              </a:r>
              <a:endParaRPr lang="zh-CN" altLang="en-US" sz="2800" dirty="0" err="1">
                <a:latin typeface="Times New Roman" panose="02020603050405020304" pitchFamily="18" charset="0"/>
                <a:ea typeface="Linux Libertine O" panose="02000503000000000000" pitchFamily="50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3041A0CB-FA35-AB08-EC66-7C385DADC3C3}"/>
                    </a:ext>
                  </a:extLst>
                </p:cNvPr>
                <p:cNvSpPr txBox="1"/>
                <p:nvPr/>
              </p:nvSpPr>
              <p:spPr>
                <a:xfrm>
                  <a:off x="10768433" y="2587551"/>
                  <a:ext cx="69383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𝐝</m:t>
                        </m:r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3041A0CB-FA35-AB08-EC66-7C385DADC3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8433" y="2587551"/>
                  <a:ext cx="693837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7AEE973B-075C-8A34-AEEC-9F25B71BF59E}"/>
              </a:ext>
            </a:extLst>
          </p:cNvPr>
          <p:cNvGrpSpPr/>
          <p:nvPr/>
        </p:nvGrpSpPr>
        <p:grpSpPr>
          <a:xfrm>
            <a:off x="3575631" y="4691977"/>
            <a:ext cx="694233" cy="769441"/>
            <a:chOff x="10872430" y="4644578"/>
            <a:chExt cx="694233" cy="769441"/>
          </a:xfrm>
        </p:grpSpPr>
        <p:sp>
          <p:nvSpPr>
            <p:cNvPr id="59" name="圆柱体 58">
              <a:extLst>
                <a:ext uri="{FF2B5EF4-FFF2-40B4-BE49-F238E27FC236}">
                  <a16:creationId xmlns:a16="http://schemas.microsoft.com/office/drawing/2014/main" id="{97942B61-CCAF-7E36-17F7-37B2E25181C6}"/>
                </a:ext>
              </a:extLst>
            </p:cNvPr>
            <p:cNvSpPr/>
            <p:nvPr/>
          </p:nvSpPr>
          <p:spPr bwMode="auto">
            <a:xfrm>
              <a:off x="10872430" y="4706033"/>
              <a:ext cx="693836" cy="707986"/>
            </a:xfrm>
            <a:prstGeom prst="can">
              <a:avLst>
                <a:gd name="adj" fmla="val 4467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r>
                <a:rPr lang="en-US" altLang="zh-CN" sz="2800" dirty="0">
                  <a:latin typeface="Times New Roman" panose="02020603050405020304" pitchFamily="18" charset="0"/>
                  <a:ea typeface="Linux Libertine O" panose="02000503000000000000" pitchFamily="50" charset="0"/>
                  <a:cs typeface="Times New Roman" panose="02020603050405020304" pitchFamily="18" charset="0"/>
                </a:rPr>
                <a:t>      </a:t>
              </a:r>
              <a:endParaRPr lang="zh-CN" altLang="en-US" sz="2800" dirty="0" err="1">
                <a:latin typeface="Times New Roman" panose="02020603050405020304" pitchFamily="18" charset="0"/>
                <a:ea typeface="Linux Libertine O" panose="02000503000000000000" pitchFamily="50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266DEC6D-3B48-B1B4-EF88-2C2C5E36FF29}"/>
                    </a:ext>
                  </a:extLst>
                </p:cNvPr>
                <p:cNvSpPr txBox="1"/>
                <p:nvPr/>
              </p:nvSpPr>
              <p:spPr>
                <a:xfrm>
                  <a:off x="10872826" y="4644578"/>
                  <a:ext cx="69383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𝐝</m:t>
                        </m:r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266DEC6D-3B48-B1B4-EF88-2C2C5E36FF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72826" y="4644578"/>
                  <a:ext cx="693837" cy="400110"/>
                </a:xfrm>
                <a:prstGeom prst="rect">
                  <a:avLst/>
                </a:prstGeom>
                <a:blipFill>
                  <a:blip r:embed="rId13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0294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4" grpId="0"/>
      <p:bldP spid="45" grpId="0" animBg="1"/>
      <p:bldP spid="46" grpId="0" animBg="1"/>
      <p:bldP spid="55" grpId="0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2F063-43FB-EC4C-2FAB-3F7EC42C2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Generating DDL Sequence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BA28A7-71D1-09EE-98AC-4FA0247C6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9127"/>
            <a:ext cx="10680700" cy="867930"/>
          </a:xfrm>
        </p:spPr>
        <p:txBody>
          <a:bodyPr/>
          <a:lstStyle/>
          <a:p>
            <a:r>
              <a:rPr lang="en-US" altLang="zh-CN" dirty="0"/>
              <a:t>Starting from an empty database schema, we generate a DDL sequence that consists of various DDL statement types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5A755D-D85D-0881-CB71-DD10400E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FCBD-8F62-E84B-8161-805BFA5D82AA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3029FCF-136B-3174-736D-620D82B2A60C}"/>
              </a:ext>
            </a:extLst>
          </p:cNvPr>
          <p:cNvSpPr txBox="1"/>
          <p:nvPr/>
        </p:nvSpPr>
        <p:spPr>
          <a:xfrm>
            <a:off x="4279175" y="2653372"/>
            <a:ext cx="4244400" cy="44267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Empty database schema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F7F1D36-B438-C150-FAF1-3DF4F2D909AF}"/>
                  </a:ext>
                </a:extLst>
              </p:cNvPr>
              <p:cNvSpPr txBox="1"/>
              <p:nvPr/>
            </p:nvSpPr>
            <p:spPr>
              <a:xfrm>
                <a:off x="4279175" y="4268270"/>
                <a:ext cx="4244400" cy="442674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1(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𝐼𝑁𝑇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); 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𝐼𝑁𝑇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𝐼𝑁𝑇</m:t>
                      </m:r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F7F1D36-B438-C150-FAF1-3DF4F2D90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175" y="4268270"/>
                <a:ext cx="4244400" cy="442674"/>
              </a:xfrm>
              <a:prstGeom prst="roundRect">
                <a:avLst/>
              </a:prstGeom>
              <a:blipFill>
                <a:blip r:embed="rId3"/>
                <a:stretch>
                  <a:fillRect t="-1316" b="-1578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2BA46B0-8915-4B42-AC9C-498C176B66E0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6401375" y="3096046"/>
            <a:ext cx="0" cy="11417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899C105-7637-B050-3DCA-8337FE568D1F}"/>
              </a:ext>
            </a:extLst>
          </p:cNvPr>
          <p:cNvSpPr txBox="1"/>
          <p:nvPr/>
        </p:nvSpPr>
        <p:spPr>
          <a:xfrm>
            <a:off x="4267709" y="3328215"/>
            <a:ext cx="4250779" cy="707886"/>
          </a:xfrm>
          <a:prstGeom prst="rect">
            <a:avLst/>
          </a:prstGeom>
          <a:solidFill>
            <a:schemeClr val="bg1"/>
          </a:solidFill>
          <a:ln w="19050">
            <a:noFill/>
            <a:prstDash val="lgDash"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" altLang="zh-CN" dirty="0">
                <a:solidFill>
                  <a:schemeClr val="tx1"/>
                </a:solidFill>
              </a:rPr>
              <a:t>CREATE</a:t>
            </a:r>
            <a:r>
              <a:rPr lang="en" altLang="zh-CN" b="0" dirty="0">
                <a:solidFill>
                  <a:schemeClr val="tx1"/>
                </a:solidFill>
              </a:rPr>
              <a:t> TABLE t1 (c1 INT);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CREATE</a:t>
            </a:r>
            <a:r>
              <a:rPr lang="en-US" altLang="zh-CN" b="0" dirty="0">
                <a:solidFill>
                  <a:schemeClr val="tx1"/>
                </a:solidFill>
              </a:rPr>
              <a:t> TABLE t2 (c1 INT, c2 INT);</a:t>
            </a:r>
            <a:endParaRPr lang="en" altLang="zh-CN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1799D7EF-70C0-A65C-E598-73C147D06F9E}"/>
                  </a:ext>
                </a:extLst>
              </p:cNvPr>
              <p:cNvSpPr txBox="1"/>
              <p:nvPr/>
            </p:nvSpPr>
            <p:spPr>
              <a:xfrm>
                <a:off x="4279175" y="5883166"/>
                <a:ext cx="4244400" cy="442674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1(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𝐼𝑁𝑇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𝐼𝑁𝐷𝐸𝑋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1)); 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𝐼𝑁𝑇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1799D7EF-70C0-A65C-E598-73C147D06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175" y="5883166"/>
                <a:ext cx="4244400" cy="442674"/>
              </a:xfrm>
              <a:prstGeom prst="roundRect">
                <a:avLst/>
              </a:prstGeom>
              <a:blipFill>
                <a:blip r:embed="rId4"/>
                <a:stretch>
                  <a:fillRect t="-1316" r="-1001" b="-1578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F25084C-3D72-23D4-7FCD-1DF8DAB0388C}"/>
              </a:ext>
            </a:extLst>
          </p:cNvPr>
          <p:cNvCxnSpPr>
            <a:cxnSpLocks/>
            <a:stCxn id="31" idx="2"/>
            <a:endCxn id="38" idx="0"/>
          </p:cNvCxnSpPr>
          <p:nvPr/>
        </p:nvCxnSpPr>
        <p:spPr>
          <a:xfrm>
            <a:off x="6401375" y="4710944"/>
            <a:ext cx="0" cy="11722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B3C1331E-DB42-F7EC-A3C9-EF8A1C9AA399}"/>
              </a:ext>
            </a:extLst>
          </p:cNvPr>
          <p:cNvSpPr txBox="1"/>
          <p:nvPr/>
        </p:nvSpPr>
        <p:spPr>
          <a:xfrm>
            <a:off x="4267709" y="4943113"/>
            <a:ext cx="4622932" cy="707886"/>
          </a:xfrm>
          <a:prstGeom prst="rect">
            <a:avLst/>
          </a:prstGeom>
          <a:solidFill>
            <a:schemeClr val="bg1"/>
          </a:solidFill>
          <a:ln w="19050">
            <a:noFill/>
            <a:prstDash val="lgDash"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" altLang="zh-CN" dirty="0">
                <a:solidFill>
                  <a:schemeClr val="tx1"/>
                </a:solidFill>
              </a:rPr>
              <a:t>CREATE</a:t>
            </a:r>
            <a:r>
              <a:rPr lang="en" altLang="zh-CN" b="0" dirty="0">
                <a:solidFill>
                  <a:schemeClr val="tx1"/>
                </a:solidFill>
              </a:rPr>
              <a:t> INDEX i1 ON t1(c1);</a:t>
            </a:r>
          </a:p>
          <a:p>
            <a:r>
              <a:rPr lang="en" altLang="zh-CN" dirty="0">
                <a:solidFill>
                  <a:schemeClr val="tx1"/>
                </a:solidFill>
              </a:rPr>
              <a:t>ALTER</a:t>
            </a:r>
            <a:r>
              <a:rPr lang="en" altLang="zh-CN" b="0" dirty="0">
                <a:solidFill>
                  <a:schemeClr val="tx1"/>
                </a:solidFill>
              </a:rPr>
              <a:t> TABLE t2 DROP COLUMN c2;</a:t>
            </a:r>
          </a:p>
        </p:txBody>
      </p:sp>
    </p:spTree>
    <p:extLst>
      <p:ext uri="{BB962C8B-B14F-4D97-AF65-F5344CB8AC3E}">
        <p14:creationId xmlns:p14="http://schemas.microsoft.com/office/powerpoint/2010/main" val="42778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  <p:bldP spid="38" grpId="0" animBg="1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F415B-6A76-C7A6-A60A-8C30CA24A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296CE-70C9-6A1B-9003-EA4A799F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Synthesizing DDL Sequence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F5D8FD-620A-C8D5-ED35-D1472F44D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505"/>
            <a:ext cx="10740081" cy="480131"/>
          </a:xfrm>
        </p:spPr>
        <p:txBody>
          <a:bodyPr/>
          <a:lstStyle/>
          <a:p>
            <a:r>
              <a:rPr lang="en-US" altLang="zh-CN" dirty="0"/>
              <a:t>We synthesize CREATE statements to create the same database schema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5BACA2-49D5-889C-8024-143D7BBC7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FCBD-8F62-E84B-8161-805BFA5D82AA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174C3BB-E79B-B698-AB96-0F8F5797DA25}"/>
              </a:ext>
            </a:extLst>
          </p:cNvPr>
          <p:cNvSpPr txBox="1"/>
          <p:nvPr/>
        </p:nvSpPr>
        <p:spPr>
          <a:xfrm>
            <a:off x="370762" y="3281849"/>
            <a:ext cx="3204000" cy="1323439"/>
          </a:xfrm>
          <a:prstGeom prst="rect">
            <a:avLst/>
          </a:prstGeom>
          <a:solidFill>
            <a:schemeClr val="bg2"/>
          </a:solidFill>
          <a:ln w="19050">
            <a:noFill/>
            <a:prstDash val="lgDash"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CREATE</a:t>
            </a:r>
            <a:r>
              <a:rPr lang="en-US" altLang="zh-CN" b="0" dirty="0">
                <a:solidFill>
                  <a:schemeClr val="tx1"/>
                </a:solidFill>
              </a:rPr>
              <a:t> TABLE t1 (c1 INT, </a:t>
            </a:r>
          </a:p>
          <a:p>
            <a:r>
              <a:rPr lang="en-US" altLang="zh-CN" b="0" dirty="0">
                <a:solidFill>
                  <a:schemeClr val="tx1"/>
                </a:solidFill>
              </a:rPr>
              <a:t>            c2 INT NOT NULL);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ALTER</a:t>
            </a:r>
            <a:r>
              <a:rPr lang="en-US" altLang="zh-CN" b="0" dirty="0">
                <a:solidFill>
                  <a:schemeClr val="tx1"/>
                </a:solidFill>
              </a:rPr>
              <a:t> TABLE t1 ADD </a:t>
            </a:r>
          </a:p>
          <a:p>
            <a:r>
              <a:rPr lang="en-US" altLang="zh-CN" b="0" dirty="0">
                <a:solidFill>
                  <a:schemeClr val="tx1"/>
                </a:solidFill>
              </a:rPr>
              <a:t>            PRIMARY KEY (c1);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7C6EF4-743A-51C8-DC49-8535E4D217DF}"/>
              </a:ext>
            </a:extLst>
          </p:cNvPr>
          <p:cNvSpPr txBox="1"/>
          <p:nvPr/>
        </p:nvSpPr>
        <p:spPr>
          <a:xfrm>
            <a:off x="528232" y="4606715"/>
            <a:ext cx="288906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</a:rPr>
              <a:t>Generated DDL sequence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37BE33A-8D37-089B-9194-9ABAB7B2498B}"/>
              </a:ext>
            </a:extLst>
          </p:cNvPr>
          <p:cNvSpPr/>
          <p:nvPr/>
        </p:nvSpPr>
        <p:spPr>
          <a:xfrm>
            <a:off x="3746257" y="3655568"/>
            <a:ext cx="576000" cy="57600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77C9391-F53D-7AE5-B84A-79AD2377197D}"/>
              </a:ext>
            </a:extLst>
          </p:cNvPr>
          <p:cNvGrpSpPr/>
          <p:nvPr/>
        </p:nvGrpSpPr>
        <p:grpSpPr>
          <a:xfrm>
            <a:off x="4408004" y="3558847"/>
            <a:ext cx="694233" cy="769441"/>
            <a:chOff x="10768037" y="2587551"/>
            <a:chExt cx="694233" cy="769441"/>
          </a:xfrm>
        </p:grpSpPr>
        <p:sp>
          <p:nvSpPr>
            <p:cNvPr id="7" name="圆柱体 6">
              <a:extLst>
                <a:ext uri="{FF2B5EF4-FFF2-40B4-BE49-F238E27FC236}">
                  <a16:creationId xmlns:a16="http://schemas.microsoft.com/office/drawing/2014/main" id="{2B2CAA0E-F3F1-34AE-5980-BC863415F40A}"/>
                </a:ext>
              </a:extLst>
            </p:cNvPr>
            <p:cNvSpPr/>
            <p:nvPr/>
          </p:nvSpPr>
          <p:spPr bwMode="auto">
            <a:xfrm>
              <a:off x="10768037" y="2649006"/>
              <a:ext cx="693836" cy="707986"/>
            </a:xfrm>
            <a:prstGeom prst="can">
              <a:avLst>
                <a:gd name="adj" fmla="val 4467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r>
                <a:rPr lang="en-US" altLang="zh-CN" sz="2800" dirty="0">
                  <a:latin typeface="Times New Roman" panose="02020603050405020304" pitchFamily="18" charset="0"/>
                  <a:ea typeface="Linux Libertine O" panose="02000503000000000000" pitchFamily="50" charset="0"/>
                  <a:cs typeface="Times New Roman" panose="02020603050405020304" pitchFamily="18" charset="0"/>
                </a:rPr>
                <a:t>      </a:t>
              </a:r>
              <a:endParaRPr lang="zh-CN" altLang="en-US" sz="2800" dirty="0" err="1">
                <a:latin typeface="Times New Roman" panose="02020603050405020304" pitchFamily="18" charset="0"/>
                <a:ea typeface="Linux Libertine O" panose="02000503000000000000" pitchFamily="50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763E65B9-EBC5-D67C-857A-9B123E61A801}"/>
                    </a:ext>
                  </a:extLst>
                </p:cNvPr>
                <p:cNvSpPr txBox="1"/>
                <p:nvPr/>
              </p:nvSpPr>
              <p:spPr>
                <a:xfrm>
                  <a:off x="10768433" y="2587551"/>
                  <a:ext cx="69383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𝐝</m:t>
                        </m:r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763E65B9-EBC5-D67C-857A-9B123E61A8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8433" y="2587551"/>
                  <a:ext cx="693837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89524796-F499-0968-64F9-7DFFC8F7055D}"/>
              </a:ext>
            </a:extLst>
          </p:cNvPr>
          <p:cNvSpPr txBox="1"/>
          <p:nvPr/>
        </p:nvSpPr>
        <p:spPr>
          <a:xfrm>
            <a:off x="5572932" y="4605288"/>
            <a:ext cx="202010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</a:rPr>
              <a:t>Database schema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4FA0766-09E9-5D76-7853-33D7AD109718}"/>
              </a:ext>
            </a:extLst>
          </p:cNvPr>
          <p:cNvSpPr txBox="1"/>
          <p:nvPr/>
        </p:nvSpPr>
        <p:spPr>
          <a:xfrm>
            <a:off x="8818272" y="4606715"/>
            <a:ext cx="307340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</a:rPr>
              <a:t>Synthesized DDL sequence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45EA2D9-7244-CB24-4254-FB18C9AF8523}"/>
              </a:ext>
            </a:extLst>
          </p:cNvPr>
          <p:cNvSpPr txBox="1"/>
          <p:nvPr/>
        </p:nvSpPr>
        <p:spPr>
          <a:xfrm>
            <a:off x="8896975" y="3435737"/>
            <a:ext cx="2916000" cy="1015663"/>
          </a:xfrm>
          <a:prstGeom prst="rect">
            <a:avLst/>
          </a:prstGeom>
          <a:solidFill>
            <a:schemeClr val="bg2"/>
          </a:solidFill>
          <a:ln w="19050">
            <a:noFill/>
            <a:prstDash val="lgDash"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CREATE</a:t>
            </a:r>
            <a:r>
              <a:rPr lang="en-US" altLang="zh-CN" b="0" dirty="0">
                <a:solidFill>
                  <a:schemeClr val="tx1"/>
                </a:solidFill>
              </a:rPr>
              <a:t> TABLE t1 (</a:t>
            </a:r>
          </a:p>
          <a:p>
            <a:r>
              <a:rPr lang="en-US" altLang="zh-CN" b="0" dirty="0">
                <a:solidFill>
                  <a:schemeClr val="tx1"/>
                </a:solidFill>
              </a:rPr>
              <a:t>    c1 INT PRIMARY KEY,</a:t>
            </a:r>
          </a:p>
          <a:p>
            <a:r>
              <a:rPr lang="en-US" altLang="zh-CN" b="0" dirty="0">
                <a:solidFill>
                  <a:schemeClr val="tx1"/>
                </a:solidFill>
              </a:rPr>
              <a:t>    c2 INT NOT NULL);</a:t>
            </a: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89B75EC2-DABF-E0BE-FA13-DC77CB9F4535}"/>
              </a:ext>
            </a:extLst>
          </p:cNvPr>
          <p:cNvSpPr/>
          <p:nvPr/>
        </p:nvSpPr>
        <p:spPr>
          <a:xfrm>
            <a:off x="8149480" y="3655568"/>
            <a:ext cx="576000" cy="57600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AFF8B5E-0061-6C64-80DB-D054718C4985}"/>
              </a:ext>
            </a:extLst>
          </p:cNvPr>
          <p:cNvGrpSpPr/>
          <p:nvPr/>
        </p:nvGrpSpPr>
        <p:grpSpPr>
          <a:xfrm>
            <a:off x="5187217" y="3245126"/>
            <a:ext cx="2790000" cy="1237000"/>
            <a:chOff x="5187217" y="3245126"/>
            <a:chExt cx="2790000" cy="123700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2B0BBBB-ACCF-481E-5A63-0FC6352BAEC9}"/>
                </a:ext>
              </a:extLst>
            </p:cNvPr>
            <p:cNvSpPr/>
            <p:nvPr/>
          </p:nvSpPr>
          <p:spPr>
            <a:xfrm>
              <a:off x="5187957" y="3466463"/>
              <a:ext cx="2788520" cy="1015663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c1: INT PRIMARY KEY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c2: INT NOT NULL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1B0A3091-1F16-4FEA-2E9D-7C0E71F7E73A}"/>
                </a:ext>
              </a:extLst>
            </p:cNvPr>
            <p:cNvSpPr/>
            <p:nvPr/>
          </p:nvSpPr>
          <p:spPr>
            <a:xfrm>
              <a:off x="5187217" y="3245126"/>
              <a:ext cx="2790000" cy="442674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t1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D259B8E-F299-BCCD-526A-DD4ACC3E6506}"/>
                </a:ext>
              </a:extLst>
            </p:cNvPr>
            <p:cNvSpPr/>
            <p:nvPr/>
          </p:nvSpPr>
          <p:spPr>
            <a:xfrm>
              <a:off x="5187217" y="3558847"/>
              <a:ext cx="2790000" cy="144000"/>
            </a:xfrm>
            <a:prstGeom prst="rect">
              <a:avLst/>
            </a:prstGeom>
            <a:solidFill>
              <a:srgbClr val="5B9BD5"/>
            </a:solidFill>
            <a:ln w="19050">
              <a:solidFill>
                <a:srgbClr val="5B9BD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363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  <p:bldP spid="15" grpId="0"/>
      <p:bldP spid="17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B766C-2D33-049D-E803-DA5394232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Comparing Execution Results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0A0DE7-0709-DD81-9DEE-AF20C02723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7505"/>
                <a:ext cx="10515599" cy="480131"/>
              </a:xfrm>
            </p:spPr>
            <p:txBody>
              <a:bodyPr/>
              <a:lstStyle/>
              <a:p>
                <a:r>
                  <a:rPr lang="en-US" altLang="zh-CN" dirty="0"/>
                  <a:t>Compare the execution results against databases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0A0DE7-0709-DD81-9DEE-AF20C02723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7505"/>
                <a:ext cx="10515599" cy="480131"/>
              </a:xfrm>
              <a:blipFill>
                <a:blip r:embed="rId3"/>
                <a:stretch>
                  <a:fillRect l="-1044" t="-22785" b="-341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1F70CE-66E1-F35B-4733-8E186277C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FCBD-8F62-E84B-8161-805BFA5D82AA}" type="slidenum">
              <a:rPr kumimoji="1" lang="zh-CN" altLang="en-US" smtClean="0"/>
              <a:t>14</a:t>
            </a:fld>
            <a:endParaRPr kumimoji="1"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56602E9-0D62-C06E-7D38-AC67466AE117}"/>
              </a:ext>
            </a:extLst>
          </p:cNvPr>
          <p:cNvCxnSpPr>
            <a:cxnSpLocks/>
          </p:cNvCxnSpPr>
          <p:nvPr/>
        </p:nvCxnSpPr>
        <p:spPr>
          <a:xfrm>
            <a:off x="1346386" y="3000374"/>
            <a:ext cx="180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BD0E2F58-F7B1-619F-F9E4-F0297B57D185}"/>
              </a:ext>
            </a:extLst>
          </p:cNvPr>
          <p:cNvGrpSpPr/>
          <p:nvPr/>
        </p:nvGrpSpPr>
        <p:grpSpPr>
          <a:xfrm>
            <a:off x="1634418" y="2343050"/>
            <a:ext cx="1205465" cy="540000"/>
            <a:chOff x="5024740" y="2292935"/>
            <a:chExt cx="1205465" cy="540000"/>
          </a:xfrm>
        </p:grpSpPr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B2D93AB0-105C-A4B7-574C-C983388E5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4740" y="2292935"/>
              <a:ext cx="540000" cy="540000"/>
            </a:xfrm>
            <a:prstGeom prst="rect">
              <a:avLst/>
            </a:prstGeom>
          </p:spPr>
        </p:pic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3E57EE7-C454-C18E-2033-22979D3B809C}"/>
                </a:ext>
              </a:extLst>
            </p:cNvPr>
            <p:cNvSpPr txBox="1"/>
            <p:nvPr/>
          </p:nvSpPr>
          <p:spPr>
            <a:xfrm>
              <a:off x="5532578" y="237549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</a:rPr>
                <a:t>DML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367082C5-3F77-3795-357D-C4C1B0FB458C}"/>
              </a:ext>
            </a:extLst>
          </p:cNvPr>
          <p:cNvGrpSpPr/>
          <p:nvPr/>
        </p:nvGrpSpPr>
        <p:grpSpPr>
          <a:xfrm>
            <a:off x="1634418" y="4431282"/>
            <a:ext cx="1205465" cy="540000"/>
            <a:chOff x="5060804" y="2292935"/>
            <a:chExt cx="1205465" cy="540000"/>
          </a:xfrm>
        </p:grpSpPr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3967E807-7D26-E20F-CC63-A1B5907AD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60804" y="2292935"/>
              <a:ext cx="540000" cy="540000"/>
            </a:xfrm>
            <a:prstGeom prst="rect">
              <a:avLst/>
            </a:prstGeom>
          </p:spPr>
        </p:pic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CAC9727D-E564-B488-5BF9-4383076FB5BA}"/>
                </a:ext>
              </a:extLst>
            </p:cNvPr>
            <p:cNvSpPr txBox="1"/>
            <p:nvPr/>
          </p:nvSpPr>
          <p:spPr>
            <a:xfrm>
              <a:off x="5568642" y="2375887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</a:rPr>
                <a:t>DML</a:t>
              </a:r>
            </a:p>
          </p:txBody>
        </p:sp>
      </p:grp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3A32A2A-FA8C-879A-0DD8-999CF54FC8F3}"/>
              </a:ext>
            </a:extLst>
          </p:cNvPr>
          <p:cNvCxnSpPr>
            <a:cxnSpLocks/>
          </p:cNvCxnSpPr>
          <p:nvPr/>
        </p:nvCxnSpPr>
        <p:spPr>
          <a:xfrm>
            <a:off x="1346387" y="5057105"/>
            <a:ext cx="180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5F265A9-A7D5-4C04-422C-FE9B4B091E87}"/>
              </a:ext>
            </a:extLst>
          </p:cNvPr>
          <p:cNvCxnSpPr>
            <a:cxnSpLocks/>
            <a:stCxn id="42" idx="2"/>
            <a:endCxn id="46" idx="0"/>
          </p:cNvCxnSpPr>
          <p:nvPr/>
        </p:nvCxnSpPr>
        <p:spPr bwMode="auto">
          <a:xfrm>
            <a:off x="1904418" y="2883050"/>
            <a:ext cx="0" cy="154823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5" name="图片 54">
            <a:extLst>
              <a:ext uri="{FF2B5EF4-FFF2-40B4-BE49-F238E27FC236}">
                <a16:creationId xmlns:a16="http://schemas.microsoft.com/office/drawing/2014/main" id="{05C513CC-FD99-BA71-D9BD-F0968B4002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416380" y="2442618"/>
            <a:ext cx="540000" cy="540000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739D4865-D04B-6284-3430-EB8EF188FEF0}"/>
              </a:ext>
            </a:extLst>
          </p:cNvPr>
          <p:cNvSpPr txBox="1"/>
          <p:nvPr/>
        </p:nvSpPr>
        <p:spPr>
          <a:xfrm>
            <a:off x="3114853" y="2922329"/>
            <a:ext cx="1090880" cy="715089"/>
          </a:xfrm>
          <a:prstGeom prst="flowChartAlternateProcess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Database</a:t>
            </a:r>
          </a:p>
          <a:p>
            <a:pPr algn="ctr"/>
            <a:r>
              <a:rPr lang="en-US" altLang="zh-CN" dirty="0"/>
              <a:t>State</a:t>
            </a:r>
            <a:endParaRPr lang="zh-CN" altLang="en-US" dirty="0"/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4EF093BC-EC8A-2B4F-39D8-B85DFC19B2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416380" y="4515665"/>
            <a:ext cx="540000" cy="540000"/>
          </a:xfrm>
          <a:prstGeom prst="rect">
            <a:avLst/>
          </a:prstGeom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27134529-9A0B-0346-18C2-043513FC236F}"/>
              </a:ext>
            </a:extLst>
          </p:cNvPr>
          <p:cNvSpPr txBox="1"/>
          <p:nvPr/>
        </p:nvSpPr>
        <p:spPr>
          <a:xfrm>
            <a:off x="3141997" y="4995376"/>
            <a:ext cx="1090880" cy="715089"/>
          </a:xfrm>
          <a:prstGeom prst="flowChartAlternateProcess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Database</a:t>
            </a:r>
          </a:p>
          <a:p>
            <a:pPr algn="ctr"/>
            <a:r>
              <a:rPr lang="en-US" altLang="zh-CN" dirty="0"/>
              <a:t>State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C1A30D2-6E81-9D89-80F2-4DF66D572615}"/>
              </a:ext>
            </a:extLst>
          </p:cNvPr>
          <p:cNvSpPr txBox="1"/>
          <p:nvPr/>
        </p:nvSpPr>
        <p:spPr>
          <a:xfrm>
            <a:off x="1160221" y="3562076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sym typeface="Wingdings 2" panose="05020102010507070707" pitchFamily="18" charset="2"/>
              </a:rPr>
              <a:t>Same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E0065A97-6C1D-7E15-3952-3E15B9EC54E2}"/>
              </a:ext>
            </a:extLst>
          </p:cNvPr>
          <p:cNvGrpSpPr/>
          <p:nvPr/>
        </p:nvGrpSpPr>
        <p:grpSpPr>
          <a:xfrm>
            <a:off x="5292780" y="3553075"/>
            <a:ext cx="576000" cy="894834"/>
            <a:chOff x="9686717" y="3310008"/>
            <a:chExt cx="576000" cy="957416"/>
          </a:xfrm>
        </p:grpSpPr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B93BE735-2A3C-5CF7-767A-B3FCCE666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9686717" y="3310008"/>
              <a:ext cx="576000" cy="576000"/>
            </a:xfrm>
            <a:prstGeom prst="rect">
              <a:avLst/>
            </a:prstGeom>
          </p:spPr>
        </p:pic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2FA20133-ECED-F9D0-6E57-514188160E07}"/>
                </a:ext>
              </a:extLst>
            </p:cNvPr>
            <p:cNvSpPr txBox="1"/>
            <p:nvPr/>
          </p:nvSpPr>
          <p:spPr>
            <a:xfrm>
              <a:off x="9693330" y="3898092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Bug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2A35585E-4AB5-794D-C26D-4E21017A29C6}"/>
              </a:ext>
            </a:extLst>
          </p:cNvPr>
          <p:cNvGrpSpPr/>
          <p:nvPr/>
        </p:nvGrpSpPr>
        <p:grpSpPr>
          <a:xfrm>
            <a:off x="4397699" y="3713486"/>
            <a:ext cx="542136" cy="514420"/>
            <a:chOff x="10019455" y="5167629"/>
            <a:chExt cx="542136" cy="550396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78916481-4D30-26C7-239F-3EBAB2D3E34D}"/>
                </a:ext>
              </a:extLst>
            </p:cNvPr>
            <p:cNvSpPr/>
            <p:nvPr/>
          </p:nvSpPr>
          <p:spPr>
            <a:xfrm>
              <a:off x="10038523" y="5214025"/>
              <a:ext cx="504000" cy="50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r"/>
              <a:endParaRPr lang="zh-CN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F614C521-2461-5684-364E-17883839C12A}"/>
                    </a:ext>
                  </a:extLst>
                </p:cNvPr>
                <p:cNvSpPr txBox="1"/>
                <p:nvPr/>
              </p:nvSpPr>
              <p:spPr>
                <a:xfrm>
                  <a:off x="10019455" y="5167629"/>
                  <a:ext cx="542136" cy="52322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zh-CN" alt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≠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F614C521-2461-5684-364E-17883839C1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9455" y="5167629"/>
                  <a:ext cx="542136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椭圆 21">
            <a:extLst>
              <a:ext uri="{FF2B5EF4-FFF2-40B4-BE49-F238E27FC236}">
                <a16:creationId xmlns:a16="http://schemas.microsoft.com/office/drawing/2014/main" id="{C7DED8A0-8880-901D-8967-0D6B7EE0999B}"/>
              </a:ext>
            </a:extLst>
          </p:cNvPr>
          <p:cNvSpPr/>
          <p:nvPr/>
        </p:nvSpPr>
        <p:spPr>
          <a:xfrm rot="5400000">
            <a:off x="3950209" y="3005365"/>
            <a:ext cx="741303" cy="695813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914400 w 1005840"/>
              <a:gd name="connsiteY0" fmla="*/ 457200 h 914400"/>
              <a:gd name="connsiteX1" fmla="*/ 457200 w 1005840"/>
              <a:gd name="connsiteY1" fmla="*/ 914400 h 914400"/>
              <a:gd name="connsiteX2" fmla="*/ 0 w 1005840"/>
              <a:gd name="connsiteY2" fmla="*/ 457200 h 914400"/>
              <a:gd name="connsiteX3" fmla="*/ 457200 w 1005840"/>
              <a:gd name="connsiteY3" fmla="*/ 0 h 914400"/>
              <a:gd name="connsiteX4" fmla="*/ 1005840 w 1005840"/>
              <a:gd name="connsiteY4" fmla="*/ 548640 h 914400"/>
              <a:gd name="connsiteX0" fmla="*/ 914400 w 914400"/>
              <a:gd name="connsiteY0" fmla="*/ 457200 h 914400"/>
              <a:gd name="connsiteX1" fmla="*/ 457200 w 914400"/>
              <a:gd name="connsiteY1" fmla="*/ 914400 h 914400"/>
              <a:gd name="connsiteX2" fmla="*/ 0 w 914400"/>
              <a:gd name="connsiteY2" fmla="*/ 457200 h 914400"/>
              <a:gd name="connsiteX3" fmla="*/ 457200 w 914400"/>
              <a:gd name="connsiteY3" fmla="*/ 0 h 914400"/>
              <a:gd name="connsiteX0" fmla="*/ 457200 w 457200"/>
              <a:gd name="connsiteY0" fmla="*/ 914400 h 914400"/>
              <a:gd name="connsiteX1" fmla="*/ 0 w 457200"/>
              <a:gd name="connsiteY1" fmla="*/ 457200 h 914400"/>
              <a:gd name="connsiteX2" fmla="*/ 457200 w 457200"/>
              <a:gd name="connsiteY2" fmla="*/ 0 h 914400"/>
              <a:gd name="connsiteX0" fmla="*/ 0 w 457200"/>
              <a:gd name="connsiteY0" fmla="*/ 457200 h 457200"/>
              <a:gd name="connsiteX1" fmla="*/ 457200 w 457200"/>
              <a:gd name="connsiteY1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200" h="457200">
                <a:moveTo>
                  <a:pt x="0" y="457200"/>
                </a:moveTo>
                <a:cubicBezTo>
                  <a:pt x="0" y="204695"/>
                  <a:pt x="204695" y="0"/>
                  <a:pt x="45720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" name="椭圆 21">
            <a:extLst>
              <a:ext uri="{FF2B5EF4-FFF2-40B4-BE49-F238E27FC236}">
                <a16:creationId xmlns:a16="http://schemas.microsoft.com/office/drawing/2014/main" id="{D1CD6364-EC9B-4573-95E2-E0C82FBB6C9A}"/>
              </a:ext>
            </a:extLst>
          </p:cNvPr>
          <p:cNvSpPr/>
          <p:nvPr/>
        </p:nvSpPr>
        <p:spPr>
          <a:xfrm rot="16200000" flipV="1">
            <a:off x="3941034" y="4327932"/>
            <a:ext cx="757846" cy="697620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914400 w 1005840"/>
              <a:gd name="connsiteY0" fmla="*/ 457200 h 914400"/>
              <a:gd name="connsiteX1" fmla="*/ 457200 w 1005840"/>
              <a:gd name="connsiteY1" fmla="*/ 914400 h 914400"/>
              <a:gd name="connsiteX2" fmla="*/ 0 w 1005840"/>
              <a:gd name="connsiteY2" fmla="*/ 457200 h 914400"/>
              <a:gd name="connsiteX3" fmla="*/ 457200 w 1005840"/>
              <a:gd name="connsiteY3" fmla="*/ 0 h 914400"/>
              <a:gd name="connsiteX4" fmla="*/ 1005840 w 1005840"/>
              <a:gd name="connsiteY4" fmla="*/ 548640 h 914400"/>
              <a:gd name="connsiteX0" fmla="*/ 914400 w 914400"/>
              <a:gd name="connsiteY0" fmla="*/ 457200 h 914400"/>
              <a:gd name="connsiteX1" fmla="*/ 457200 w 914400"/>
              <a:gd name="connsiteY1" fmla="*/ 914400 h 914400"/>
              <a:gd name="connsiteX2" fmla="*/ 0 w 914400"/>
              <a:gd name="connsiteY2" fmla="*/ 457200 h 914400"/>
              <a:gd name="connsiteX3" fmla="*/ 457200 w 914400"/>
              <a:gd name="connsiteY3" fmla="*/ 0 h 914400"/>
              <a:gd name="connsiteX0" fmla="*/ 457200 w 457200"/>
              <a:gd name="connsiteY0" fmla="*/ 914400 h 914400"/>
              <a:gd name="connsiteX1" fmla="*/ 0 w 457200"/>
              <a:gd name="connsiteY1" fmla="*/ 457200 h 914400"/>
              <a:gd name="connsiteX2" fmla="*/ 457200 w 457200"/>
              <a:gd name="connsiteY2" fmla="*/ 0 h 914400"/>
              <a:gd name="connsiteX0" fmla="*/ 0 w 457200"/>
              <a:gd name="connsiteY0" fmla="*/ 457200 h 457200"/>
              <a:gd name="connsiteX1" fmla="*/ 457200 w 457200"/>
              <a:gd name="connsiteY1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200" h="457200">
                <a:moveTo>
                  <a:pt x="0" y="457200"/>
                </a:moveTo>
                <a:cubicBezTo>
                  <a:pt x="0" y="204695"/>
                  <a:pt x="204695" y="0"/>
                  <a:pt x="45720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B92B442E-513D-184C-6BD7-F545EACD3AF1}"/>
              </a:ext>
            </a:extLst>
          </p:cNvPr>
          <p:cNvCxnSpPr>
            <a:cxnSpLocks/>
          </p:cNvCxnSpPr>
          <p:nvPr/>
        </p:nvCxnSpPr>
        <p:spPr>
          <a:xfrm>
            <a:off x="4939835" y="3970692"/>
            <a:ext cx="359558" cy="14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EA4D718-58A4-BF35-27CE-53F0956D08EA}"/>
              </a:ext>
            </a:extLst>
          </p:cNvPr>
          <p:cNvCxnSpPr>
            <a:cxnSpLocks/>
          </p:cNvCxnSpPr>
          <p:nvPr/>
        </p:nvCxnSpPr>
        <p:spPr>
          <a:xfrm>
            <a:off x="7198452" y="3000374"/>
            <a:ext cx="180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5F3A4BCE-7698-13C9-57EA-04D55140D76A}"/>
              </a:ext>
            </a:extLst>
          </p:cNvPr>
          <p:cNvGrpSpPr/>
          <p:nvPr/>
        </p:nvGrpSpPr>
        <p:grpSpPr>
          <a:xfrm>
            <a:off x="7486484" y="2343050"/>
            <a:ext cx="1499178" cy="540000"/>
            <a:chOff x="5024740" y="2292935"/>
            <a:chExt cx="1499178" cy="540000"/>
          </a:xfrm>
        </p:grpSpPr>
        <p:pic>
          <p:nvPicPr>
            <p:cNvPr id="86" name="图片 85">
              <a:extLst>
                <a:ext uri="{FF2B5EF4-FFF2-40B4-BE49-F238E27FC236}">
                  <a16:creationId xmlns:a16="http://schemas.microsoft.com/office/drawing/2014/main" id="{BC0E894C-CE55-5726-53F5-34D072890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4740" y="2292935"/>
              <a:ext cx="540000" cy="540000"/>
            </a:xfrm>
            <a:prstGeom prst="rect">
              <a:avLst/>
            </a:prstGeom>
          </p:spPr>
        </p:pic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9751C278-5ABF-82A4-FC69-DFE1588BFB2E}"/>
                </a:ext>
              </a:extLst>
            </p:cNvPr>
            <p:cNvSpPr txBox="1"/>
            <p:nvPr/>
          </p:nvSpPr>
          <p:spPr>
            <a:xfrm>
              <a:off x="5492866" y="2375496"/>
              <a:ext cx="1031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</a:rPr>
                <a:t>SELECT</a:t>
              </a: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11707809-16FE-0F62-5332-2C26DBC70875}"/>
              </a:ext>
            </a:extLst>
          </p:cNvPr>
          <p:cNvGrpSpPr/>
          <p:nvPr/>
        </p:nvGrpSpPr>
        <p:grpSpPr>
          <a:xfrm>
            <a:off x="7486484" y="4431282"/>
            <a:ext cx="1499177" cy="540000"/>
            <a:chOff x="5060804" y="2292935"/>
            <a:chExt cx="1499177" cy="540000"/>
          </a:xfrm>
        </p:grpSpPr>
        <p:pic>
          <p:nvPicPr>
            <p:cNvPr id="89" name="图片 88">
              <a:extLst>
                <a:ext uri="{FF2B5EF4-FFF2-40B4-BE49-F238E27FC236}">
                  <a16:creationId xmlns:a16="http://schemas.microsoft.com/office/drawing/2014/main" id="{778069DB-53B9-98D9-5A95-C6468B739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60804" y="2292935"/>
              <a:ext cx="540000" cy="540000"/>
            </a:xfrm>
            <a:prstGeom prst="rect">
              <a:avLst/>
            </a:prstGeom>
          </p:spPr>
        </p:pic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1BB97DCA-BB75-5C9A-982C-074181AEB8A0}"/>
                </a:ext>
              </a:extLst>
            </p:cNvPr>
            <p:cNvSpPr txBox="1"/>
            <p:nvPr/>
          </p:nvSpPr>
          <p:spPr>
            <a:xfrm>
              <a:off x="5528930" y="2363460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</a:rPr>
                <a:t>SELECT</a:t>
              </a:r>
            </a:p>
          </p:txBody>
        </p:sp>
      </p:grp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B36E0FE-D6D3-9DBE-1C6C-4969113AB0F3}"/>
              </a:ext>
            </a:extLst>
          </p:cNvPr>
          <p:cNvCxnSpPr>
            <a:cxnSpLocks/>
          </p:cNvCxnSpPr>
          <p:nvPr/>
        </p:nvCxnSpPr>
        <p:spPr>
          <a:xfrm>
            <a:off x="7198453" y="5057105"/>
            <a:ext cx="180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43B3F27E-62C2-E6C9-D2A8-2206848C881D}"/>
              </a:ext>
            </a:extLst>
          </p:cNvPr>
          <p:cNvCxnSpPr>
            <a:cxnSpLocks/>
            <a:stCxn id="86" idx="2"/>
            <a:endCxn id="89" idx="0"/>
          </p:cNvCxnSpPr>
          <p:nvPr/>
        </p:nvCxnSpPr>
        <p:spPr bwMode="auto">
          <a:xfrm>
            <a:off x="7756484" y="2883050"/>
            <a:ext cx="0" cy="1548232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93" name="图片 92">
            <a:extLst>
              <a:ext uri="{FF2B5EF4-FFF2-40B4-BE49-F238E27FC236}">
                <a16:creationId xmlns:a16="http://schemas.microsoft.com/office/drawing/2014/main" id="{2CDBE4C9-274F-DCE8-6C47-8A39710F248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68446" y="2442618"/>
            <a:ext cx="540000" cy="540000"/>
          </a:xfrm>
          <a:prstGeom prst="rect">
            <a:avLst/>
          </a:prstGeom>
        </p:spPr>
      </p:pic>
      <p:sp>
        <p:nvSpPr>
          <p:cNvPr id="94" name="文本框 93">
            <a:extLst>
              <a:ext uri="{FF2B5EF4-FFF2-40B4-BE49-F238E27FC236}">
                <a16:creationId xmlns:a16="http://schemas.microsoft.com/office/drawing/2014/main" id="{7DA1F9D9-B2A5-78A0-C3BF-2D5E5BA3851D}"/>
              </a:ext>
            </a:extLst>
          </p:cNvPr>
          <p:cNvSpPr txBox="1"/>
          <p:nvPr/>
        </p:nvSpPr>
        <p:spPr>
          <a:xfrm>
            <a:off x="9091364" y="2922329"/>
            <a:ext cx="841990" cy="715089"/>
          </a:xfrm>
          <a:prstGeom prst="flowChartAlternateProcess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Query</a:t>
            </a:r>
          </a:p>
          <a:p>
            <a:pPr algn="ctr"/>
            <a:r>
              <a:rPr lang="en-US" altLang="zh-CN" dirty="0"/>
              <a:t>Result</a:t>
            </a:r>
            <a:endParaRPr lang="zh-CN" altLang="en-US" dirty="0"/>
          </a:p>
        </p:txBody>
      </p:sp>
      <p:pic>
        <p:nvPicPr>
          <p:cNvPr id="95" name="图片 94">
            <a:extLst>
              <a:ext uri="{FF2B5EF4-FFF2-40B4-BE49-F238E27FC236}">
                <a16:creationId xmlns:a16="http://schemas.microsoft.com/office/drawing/2014/main" id="{26029AF0-1200-EF0A-7F2D-84D5B817C22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68446" y="4515665"/>
            <a:ext cx="540000" cy="540000"/>
          </a:xfrm>
          <a:prstGeom prst="rect">
            <a:avLst/>
          </a:prstGeom>
        </p:spPr>
      </p:pic>
      <p:sp>
        <p:nvSpPr>
          <p:cNvPr id="96" name="文本框 95">
            <a:extLst>
              <a:ext uri="{FF2B5EF4-FFF2-40B4-BE49-F238E27FC236}">
                <a16:creationId xmlns:a16="http://schemas.microsoft.com/office/drawing/2014/main" id="{EABD0590-BC6C-228E-B51E-CA7A8BBAE173}"/>
              </a:ext>
            </a:extLst>
          </p:cNvPr>
          <p:cNvSpPr txBox="1"/>
          <p:nvPr/>
        </p:nvSpPr>
        <p:spPr>
          <a:xfrm>
            <a:off x="9118508" y="4995376"/>
            <a:ext cx="841990" cy="715089"/>
          </a:xfrm>
          <a:prstGeom prst="flowChartAlternateProcess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Query</a:t>
            </a:r>
          </a:p>
          <a:p>
            <a:pPr algn="ctr"/>
            <a:r>
              <a:rPr lang="en-US" altLang="zh-CN" dirty="0"/>
              <a:t>Result</a:t>
            </a:r>
            <a:endParaRPr lang="zh-CN" altLang="en-US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16807DF5-34D1-5236-4A2A-219F0E9CB221}"/>
              </a:ext>
            </a:extLst>
          </p:cNvPr>
          <p:cNvSpPr txBox="1"/>
          <p:nvPr/>
        </p:nvSpPr>
        <p:spPr>
          <a:xfrm>
            <a:off x="7012287" y="3562076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sym typeface="Wingdings 2" panose="05020102010507070707" pitchFamily="18" charset="2"/>
              </a:rPr>
              <a:t>Same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3559CD0E-0D60-E397-B6AC-A61018723261}"/>
              </a:ext>
            </a:extLst>
          </p:cNvPr>
          <p:cNvGrpSpPr/>
          <p:nvPr/>
        </p:nvGrpSpPr>
        <p:grpSpPr>
          <a:xfrm>
            <a:off x="11221178" y="3554506"/>
            <a:ext cx="576000" cy="894834"/>
            <a:chOff x="9686717" y="3310008"/>
            <a:chExt cx="576000" cy="957416"/>
          </a:xfrm>
        </p:grpSpPr>
        <p:pic>
          <p:nvPicPr>
            <p:cNvPr id="99" name="图片 98">
              <a:extLst>
                <a:ext uri="{FF2B5EF4-FFF2-40B4-BE49-F238E27FC236}">
                  <a16:creationId xmlns:a16="http://schemas.microsoft.com/office/drawing/2014/main" id="{9343B9DD-C29D-3C7D-52F6-1F4533960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9686717" y="3310008"/>
              <a:ext cx="576000" cy="576000"/>
            </a:xfrm>
            <a:prstGeom prst="rect">
              <a:avLst/>
            </a:prstGeom>
          </p:spPr>
        </p:pic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2DE5F07D-AA0D-1EEB-3616-7770A3D18978}"/>
                </a:ext>
              </a:extLst>
            </p:cNvPr>
            <p:cNvSpPr txBox="1"/>
            <p:nvPr/>
          </p:nvSpPr>
          <p:spPr>
            <a:xfrm>
              <a:off x="9693330" y="3898092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Bug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E090C5D1-7788-90C2-8D21-5D4295F0EB66}"/>
              </a:ext>
            </a:extLst>
          </p:cNvPr>
          <p:cNvGrpSpPr/>
          <p:nvPr/>
        </p:nvGrpSpPr>
        <p:grpSpPr>
          <a:xfrm>
            <a:off x="10249765" y="3713486"/>
            <a:ext cx="542136" cy="514420"/>
            <a:chOff x="10019455" y="5167629"/>
            <a:chExt cx="542136" cy="550396"/>
          </a:xfrm>
        </p:grpSpPr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1739BF0E-E5AC-3E04-17E1-166014DF31BC}"/>
                </a:ext>
              </a:extLst>
            </p:cNvPr>
            <p:cNvSpPr/>
            <p:nvPr/>
          </p:nvSpPr>
          <p:spPr>
            <a:xfrm>
              <a:off x="10038523" y="5214025"/>
              <a:ext cx="504000" cy="50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r"/>
              <a:endParaRPr lang="zh-CN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61068398-3F85-4086-2FC2-38E74619131E}"/>
                    </a:ext>
                  </a:extLst>
                </p:cNvPr>
                <p:cNvSpPr txBox="1"/>
                <p:nvPr/>
              </p:nvSpPr>
              <p:spPr>
                <a:xfrm>
                  <a:off x="10019455" y="5167629"/>
                  <a:ext cx="542136" cy="52322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zh-CN" alt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≠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61068398-3F85-4086-2FC2-38E7461913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9455" y="5167629"/>
                  <a:ext cx="542136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4" name="椭圆 21">
            <a:extLst>
              <a:ext uri="{FF2B5EF4-FFF2-40B4-BE49-F238E27FC236}">
                <a16:creationId xmlns:a16="http://schemas.microsoft.com/office/drawing/2014/main" id="{E27E2D5B-B0EC-A849-4099-E5ACB39A5B7C}"/>
              </a:ext>
            </a:extLst>
          </p:cNvPr>
          <p:cNvSpPr/>
          <p:nvPr/>
        </p:nvSpPr>
        <p:spPr>
          <a:xfrm rot="5400000">
            <a:off x="9802275" y="3005365"/>
            <a:ext cx="741303" cy="695813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914400 w 1005840"/>
              <a:gd name="connsiteY0" fmla="*/ 457200 h 914400"/>
              <a:gd name="connsiteX1" fmla="*/ 457200 w 1005840"/>
              <a:gd name="connsiteY1" fmla="*/ 914400 h 914400"/>
              <a:gd name="connsiteX2" fmla="*/ 0 w 1005840"/>
              <a:gd name="connsiteY2" fmla="*/ 457200 h 914400"/>
              <a:gd name="connsiteX3" fmla="*/ 457200 w 1005840"/>
              <a:gd name="connsiteY3" fmla="*/ 0 h 914400"/>
              <a:gd name="connsiteX4" fmla="*/ 1005840 w 1005840"/>
              <a:gd name="connsiteY4" fmla="*/ 548640 h 914400"/>
              <a:gd name="connsiteX0" fmla="*/ 914400 w 914400"/>
              <a:gd name="connsiteY0" fmla="*/ 457200 h 914400"/>
              <a:gd name="connsiteX1" fmla="*/ 457200 w 914400"/>
              <a:gd name="connsiteY1" fmla="*/ 914400 h 914400"/>
              <a:gd name="connsiteX2" fmla="*/ 0 w 914400"/>
              <a:gd name="connsiteY2" fmla="*/ 457200 h 914400"/>
              <a:gd name="connsiteX3" fmla="*/ 457200 w 914400"/>
              <a:gd name="connsiteY3" fmla="*/ 0 h 914400"/>
              <a:gd name="connsiteX0" fmla="*/ 457200 w 457200"/>
              <a:gd name="connsiteY0" fmla="*/ 914400 h 914400"/>
              <a:gd name="connsiteX1" fmla="*/ 0 w 457200"/>
              <a:gd name="connsiteY1" fmla="*/ 457200 h 914400"/>
              <a:gd name="connsiteX2" fmla="*/ 457200 w 457200"/>
              <a:gd name="connsiteY2" fmla="*/ 0 h 914400"/>
              <a:gd name="connsiteX0" fmla="*/ 0 w 457200"/>
              <a:gd name="connsiteY0" fmla="*/ 457200 h 457200"/>
              <a:gd name="connsiteX1" fmla="*/ 457200 w 457200"/>
              <a:gd name="connsiteY1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200" h="457200">
                <a:moveTo>
                  <a:pt x="0" y="457200"/>
                </a:moveTo>
                <a:cubicBezTo>
                  <a:pt x="0" y="204695"/>
                  <a:pt x="204695" y="0"/>
                  <a:pt x="45720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5" name="椭圆 21">
            <a:extLst>
              <a:ext uri="{FF2B5EF4-FFF2-40B4-BE49-F238E27FC236}">
                <a16:creationId xmlns:a16="http://schemas.microsoft.com/office/drawing/2014/main" id="{05D27586-61CE-174E-5668-EDB852A198D5}"/>
              </a:ext>
            </a:extLst>
          </p:cNvPr>
          <p:cNvSpPr/>
          <p:nvPr/>
        </p:nvSpPr>
        <p:spPr>
          <a:xfrm rot="16200000" flipV="1">
            <a:off x="9793100" y="4327932"/>
            <a:ext cx="757846" cy="697620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914400 w 1005840"/>
              <a:gd name="connsiteY0" fmla="*/ 457200 h 914400"/>
              <a:gd name="connsiteX1" fmla="*/ 457200 w 1005840"/>
              <a:gd name="connsiteY1" fmla="*/ 914400 h 914400"/>
              <a:gd name="connsiteX2" fmla="*/ 0 w 1005840"/>
              <a:gd name="connsiteY2" fmla="*/ 457200 h 914400"/>
              <a:gd name="connsiteX3" fmla="*/ 457200 w 1005840"/>
              <a:gd name="connsiteY3" fmla="*/ 0 h 914400"/>
              <a:gd name="connsiteX4" fmla="*/ 1005840 w 1005840"/>
              <a:gd name="connsiteY4" fmla="*/ 548640 h 914400"/>
              <a:gd name="connsiteX0" fmla="*/ 914400 w 914400"/>
              <a:gd name="connsiteY0" fmla="*/ 457200 h 914400"/>
              <a:gd name="connsiteX1" fmla="*/ 457200 w 914400"/>
              <a:gd name="connsiteY1" fmla="*/ 914400 h 914400"/>
              <a:gd name="connsiteX2" fmla="*/ 0 w 914400"/>
              <a:gd name="connsiteY2" fmla="*/ 457200 h 914400"/>
              <a:gd name="connsiteX3" fmla="*/ 457200 w 914400"/>
              <a:gd name="connsiteY3" fmla="*/ 0 h 914400"/>
              <a:gd name="connsiteX0" fmla="*/ 457200 w 457200"/>
              <a:gd name="connsiteY0" fmla="*/ 914400 h 914400"/>
              <a:gd name="connsiteX1" fmla="*/ 0 w 457200"/>
              <a:gd name="connsiteY1" fmla="*/ 457200 h 914400"/>
              <a:gd name="connsiteX2" fmla="*/ 457200 w 457200"/>
              <a:gd name="connsiteY2" fmla="*/ 0 h 914400"/>
              <a:gd name="connsiteX0" fmla="*/ 0 w 457200"/>
              <a:gd name="connsiteY0" fmla="*/ 457200 h 457200"/>
              <a:gd name="connsiteX1" fmla="*/ 457200 w 457200"/>
              <a:gd name="connsiteY1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7200" h="457200">
                <a:moveTo>
                  <a:pt x="0" y="457200"/>
                </a:moveTo>
                <a:cubicBezTo>
                  <a:pt x="0" y="204695"/>
                  <a:pt x="204695" y="0"/>
                  <a:pt x="45720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C673FF14-B634-9ACA-636B-E685F45854D7}"/>
              </a:ext>
            </a:extLst>
          </p:cNvPr>
          <p:cNvCxnSpPr>
            <a:cxnSpLocks/>
          </p:cNvCxnSpPr>
          <p:nvPr/>
        </p:nvCxnSpPr>
        <p:spPr>
          <a:xfrm>
            <a:off x="10791901" y="3970692"/>
            <a:ext cx="36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B01654-C2F4-648E-6B40-D25D257EA4D3}"/>
              </a:ext>
            </a:extLst>
          </p:cNvPr>
          <p:cNvGrpSpPr/>
          <p:nvPr/>
        </p:nvGrpSpPr>
        <p:grpSpPr>
          <a:xfrm>
            <a:off x="593282" y="2537608"/>
            <a:ext cx="694233" cy="769441"/>
            <a:chOff x="10768037" y="2587551"/>
            <a:chExt cx="694233" cy="769441"/>
          </a:xfrm>
        </p:grpSpPr>
        <p:sp>
          <p:nvSpPr>
            <p:cNvPr id="6" name="圆柱体 5">
              <a:extLst>
                <a:ext uri="{FF2B5EF4-FFF2-40B4-BE49-F238E27FC236}">
                  <a16:creationId xmlns:a16="http://schemas.microsoft.com/office/drawing/2014/main" id="{305051CA-A226-FD64-8257-775ED8EBDDAE}"/>
                </a:ext>
              </a:extLst>
            </p:cNvPr>
            <p:cNvSpPr/>
            <p:nvPr/>
          </p:nvSpPr>
          <p:spPr bwMode="auto">
            <a:xfrm>
              <a:off x="10768037" y="2649006"/>
              <a:ext cx="693836" cy="707986"/>
            </a:xfrm>
            <a:prstGeom prst="can">
              <a:avLst>
                <a:gd name="adj" fmla="val 4467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r>
                <a:rPr lang="en-US" altLang="zh-CN" sz="2800" dirty="0">
                  <a:latin typeface="Times New Roman" panose="02020603050405020304" pitchFamily="18" charset="0"/>
                  <a:ea typeface="Linux Libertine O" panose="02000503000000000000" pitchFamily="50" charset="0"/>
                  <a:cs typeface="Times New Roman" panose="02020603050405020304" pitchFamily="18" charset="0"/>
                </a:rPr>
                <a:t>      </a:t>
              </a:r>
              <a:endParaRPr lang="zh-CN" altLang="en-US" sz="2800" dirty="0" err="1">
                <a:latin typeface="Times New Roman" panose="02020603050405020304" pitchFamily="18" charset="0"/>
                <a:ea typeface="Linux Libertine O" panose="02000503000000000000" pitchFamily="50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30DF1C89-EF9C-0862-2FC9-E82580162D3A}"/>
                    </a:ext>
                  </a:extLst>
                </p:cNvPr>
                <p:cNvSpPr txBox="1"/>
                <p:nvPr/>
              </p:nvSpPr>
              <p:spPr>
                <a:xfrm>
                  <a:off x="10768433" y="2587551"/>
                  <a:ext cx="69383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𝐝</m:t>
                        </m:r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30DF1C89-EF9C-0862-2FC9-E82580162D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8433" y="2587551"/>
                  <a:ext cx="693837" cy="400110"/>
                </a:xfrm>
                <a:prstGeom prst="rect">
                  <a:avLst/>
                </a:prstGeom>
                <a:blipFill>
                  <a:blip r:embed="rId15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473B4C8-54D9-8815-E434-1BC2A618C4BB}"/>
              </a:ext>
            </a:extLst>
          </p:cNvPr>
          <p:cNvGrpSpPr/>
          <p:nvPr/>
        </p:nvGrpSpPr>
        <p:grpSpPr>
          <a:xfrm>
            <a:off x="593221" y="4577818"/>
            <a:ext cx="699549" cy="769441"/>
            <a:chOff x="10872430" y="4644578"/>
            <a:chExt cx="699549" cy="769441"/>
          </a:xfrm>
        </p:grpSpPr>
        <p:sp>
          <p:nvSpPr>
            <p:cNvPr id="21" name="圆柱体 20">
              <a:extLst>
                <a:ext uri="{FF2B5EF4-FFF2-40B4-BE49-F238E27FC236}">
                  <a16:creationId xmlns:a16="http://schemas.microsoft.com/office/drawing/2014/main" id="{26722BA1-BD2A-EA29-94E5-EDB71E0CE7D9}"/>
                </a:ext>
              </a:extLst>
            </p:cNvPr>
            <p:cNvSpPr/>
            <p:nvPr/>
          </p:nvSpPr>
          <p:spPr bwMode="auto">
            <a:xfrm>
              <a:off x="10872430" y="4706033"/>
              <a:ext cx="693836" cy="707986"/>
            </a:xfrm>
            <a:prstGeom prst="can">
              <a:avLst>
                <a:gd name="adj" fmla="val 4467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r>
                <a:rPr lang="en-US" altLang="zh-CN" sz="2800" dirty="0">
                  <a:latin typeface="Times New Roman" panose="02020603050405020304" pitchFamily="18" charset="0"/>
                  <a:ea typeface="Linux Libertine O" panose="02000503000000000000" pitchFamily="50" charset="0"/>
                  <a:cs typeface="Times New Roman" panose="02020603050405020304" pitchFamily="18" charset="0"/>
                </a:rPr>
                <a:t>      </a:t>
              </a:r>
              <a:endParaRPr lang="zh-CN" altLang="en-US" sz="2800" dirty="0" err="1">
                <a:latin typeface="Times New Roman" panose="02020603050405020304" pitchFamily="18" charset="0"/>
                <a:ea typeface="Linux Libertine O" panose="02000503000000000000" pitchFamily="50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776C5427-BD6E-B442-79EC-16F49CC44064}"/>
                    </a:ext>
                  </a:extLst>
                </p:cNvPr>
                <p:cNvSpPr txBox="1"/>
                <p:nvPr/>
              </p:nvSpPr>
              <p:spPr>
                <a:xfrm>
                  <a:off x="10878142" y="4644578"/>
                  <a:ext cx="69383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𝐝</m:t>
                        </m:r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776C5427-BD6E-B442-79EC-16F49CC440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78142" y="4644578"/>
                  <a:ext cx="693837" cy="400110"/>
                </a:xfrm>
                <a:prstGeom prst="rect">
                  <a:avLst/>
                </a:prstGeom>
                <a:blipFill>
                  <a:blip r:embed="rId16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6A3B4B6-6A6B-0498-8A2D-4119AC3EDC41}"/>
              </a:ext>
            </a:extLst>
          </p:cNvPr>
          <p:cNvGrpSpPr/>
          <p:nvPr/>
        </p:nvGrpSpPr>
        <p:grpSpPr>
          <a:xfrm>
            <a:off x="6460316" y="2537608"/>
            <a:ext cx="699549" cy="769441"/>
            <a:chOff x="10768037" y="2587551"/>
            <a:chExt cx="699549" cy="769441"/>
          </a:xfrm>
        </p:grpSpPr>
        <p:sp>
          <p:nvSpPr>
            <p:cNvPr id="24" name="圆柱体 23">
              <a:extLst>
                <a:ext uri="{FF2B5EF4-FFF2-40B4-BE49-F238E27FC236}">
                  <a16:creationId xmlns:a16="http://schemas.microsoft.com/office/drawing/2014/main" id="{3768CFC1-ACED-7805-0CEB-7876647B0877}"/>
                </a:ext>
              </a:extLst>
            </p:cNvPr>
            <p:cNvSpPr/>
            <p:nvPr/>
          </p:nvSpPr>
          <p:spPr bwMode="auto">
            <a:xfrm>
              <a:off x="10768037" y="2649006"/>
              <a:ext cx="693836" cy="707986"/>
            </a:xfrm>
            <a:prstGeom prst="can">
              <a:avLst>
                <a:gd name="adj" fmla="val 4467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r>
                <a:rPr lang="en-US" altLang="zh-CN" sz="2800" dirty="0">
                  <a:latin typeface="Times New Roman" panose="02020603050405020304" pitchFamily="18" charset="0"/>
                  <a:ea typeface="Linux Libertine O" panose="02000503000000000000" pitchFamily="50" charset="0"/>
                  <a:cs typeface="Times New Roman" panose="02020603050405020304" pitchFamily="18" charset="0"/>
                </a:rPr>
                <a:t>      </a:t>
              </a:r>
              <a:endParaRPr lang="zh-CN" altLang="en-US" sz="2800" dirty="0" err="1">
                <a:latin typeface="Times New Roman" panose="02020603050405020304" pitchFamily="18" charset="0"/>
                <a:ea typeface="Linux Libertine O" panose="02000503000000000000" pitchFamily="50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07B02FBD-C774-16C1-B1AF-F9463B02FC46}"/>
                    </a:ext>
                  </a:extLst>
                </p:cNvPr>
                <p:cNvSpPr txBox="1"/>
                <p:nvPr/>
              </p:nvSpPr>
              <p:spPr>
                <a:xfrm>
                  <a:off x="10773749" y="2587551"/>
                  <a:ext cx="69383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𝐝</m:t>
                        </m:r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0"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07B02FBD-C774-16C1-B1AF-F9463B02FC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3749" y="2587551"/>
                  <a:ext cx="693837" cy="400110"/>
                </a:xfrm>
                <a:prstGeom prst="rect">
                  <a:avLst/>
                </a:prstGeom>
                <a:blipFill>
                  <a:blip r:embed="rId17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EE093164-C6CE-E858-DDAC-9050FA1A0D8C}"/>
              </a:ext>
            </a:extLst>
          </p:cNvPr>
          <p:cNvGrpSpPr/>
          <p:nvPr/>
        </p:nvGrpSpPr>
        <p:grpSpPr>
          <a:xfrm>
            <a:off x="6460255" y="4577818"/>
            <a:ext cx="699549" cy="769441"/>
            <a:chOff x="10872430" y="4644578"/>
            <a:chExt cx="699549" cy="769441"/>
          </a:xfrm>
        </p:grpSpPr>
        <p:sp>
          <p:nvSpPr>
            <p:cNvPr id="27" name="圆柱体 26">
              <a:extLst>
                <a:ext uri="{FF2B5EF4-FFF2-40B4-BE49-F238E27FC236}">
                  <a16:creationId xmlns:a16="http://schemas.microsoft.com/office/drawing/2014/main" id="{0DB0E22C-EC68-86E4-B4C8-7B8C1E455F60}"/>
                </a:ext>
              </a:extLst>
            </p:cNvPr>
            <p:cNvSpPr/>
            <p:nvPr/>
          </p:nvSpPr>
          <p:spPr bwMode="auto">
            <a:xfrm>
              <a:off x="10872430" y="4706033"/>
              <a:ext cx="693836" cy="707986"/>
            </a:xfrm>
            <a:prstGeom prst="can">
              <a:avLst>
                <a:gd name="adj" fmla="val 4467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r>
                <a:rPr lang="en-US" altLang="zh-CN" sz="2800" dirty="0">
                  <a:latin typeface="Times New Roman" panose="02020603050405020304" pitchFamily="18" charset="0"/>
                  <a:ea typeface="Linux Libertine O" panose="02000503000000000000" pitchFamily="50" charset="0"/>
                  <a:cs typeface="Times New Roman" panose="02020603050405020304" pitchFamily="18" charset="0"/>
                </a:rPr>
                <a:t>      </a:t>
              </a:r>
              <a:endParaRPr lang="zh-CN" altLang="en-US" sz="2800" dirty="0" err="1">
                <a:latin typeface="Times New Roman" panose="02020603050405020304" pitchFamily="18" charset="0"/>
                <a:ea typeface="Linux Libertine O" panose="02000503000000000000" pitchFamily="50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980B0023-528C-5D66-25BD-FE057DB7B18B}"/>
                    </a:ext>
                  </a:extLst>
                </p:cNvPr>
                <p:cNvSpPr txBox="1"/>
                <p:nvPr/>
              </p:nvSpPr>
              <p:spPr>
                <a:xfrm>
                  <a:off x="10878142" y="4644578"/>
                  <a:ext cx="69383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𝐝</m:t>
                        </m:r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980B0023-528C-5D66-25BD-FE057DB7B1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78142" y="4644578"/>
                  <a:ext cx="693837" cy="400110"/>
                </a:xfrm>
                <a:prstGeom prst="rect">
                  <a:avLst/>
                </a:prstGeom>
                <a:blipFill>
                  <a:blip r:embed="rId18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08914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CD2B0-2D4E-238C-EADA-A28064FCE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493844" cy="626001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Testing Similar DDL Sequences Reduces Efficiency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7CFEEB-2F3E-5E4D-960C-F4545BEF6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505"/>
            <a:ext cx="10515599" cy="867930"/>
          </a:xfrm>
        </p:spPr>
        <p:txBody>
          <a:bodyPr/>
          <a:lstStyle/>
          <a:p>
            <a:r>
              <a:rPr lang="en-US" altLang="zh-CN" dirty="0"/>
              <a:t>Different DDL sequences can create the same or similar schema-related information, reducing the testing efficiency of </a:t>
            </a:r>
            <a:r>
              <a:rPr lang="en-US" altLang="zh-CN" dirty="0" err="1"/>
              <a:t>DDLCheck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F40CEE-8BA9-6A0E-A026-982EEFCE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FCBD-8F62-E84B-8161-805BFA5D82AA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E8F088-D520-0755-82B7-E4FB2702F56F}"/>
              </a:ext>
            </a:extLst>
          </p:cNvPr>
          <p:cNvSpPr txBox="1"/>
          <p:nvPr/>
        </p:nvSpPr>
        <p:spPr>
          <a:xfrm>
            <a:off x="1780141" y="2844064"/>
            <a:ext cx="3456780" cy="7078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</a:rPr>
              <a:t>CREATE</a:t>
            </a:r>
            <a:r>
              <a:rPr lang="en-US" altLang="zh-CN" sz="2000" dirty="0">
                <a:latin typeface="Times New Roman" panose="02020603050405020304" pitchFamily="18" charset="0"/>
              </a:rPr>
              <a:t> TABLE t0 (c1 INT);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</a:rPr>
              <a:t>RENAME</a:t>
            </a:r>
            <a:r>
              <a:rPr lang="en-US" altLang="zh-CN" sz="2000" dirty="0">
                <a:latin typeface="Times New Roman" panose="02020603050405020304" pitchFamily="18" charset="0"/>
              </a:rPr>
              <a:t> TABLE t0 TO t1;</a:t>
            </a: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F9AE344B-910C-804D-6960-12A13979CC3E}"/>
              </a:ext>
            </a:extLst>
          </p:cNvPr>
          <p:cNvSpPr/>
          <p:nvPr/>
        </p:nvSpPr>
        <p:spPr>
          <a:xfrm>
            <a:off x="3211952" y="4225289"/>
            <a:ext cx="540000" cy="48463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9FB4F8D-8A94-5301-A251-97C975A1C950}"/>
              </a:ext>
            </a:extLst>
          </p:cNvPr>
          <p:cNvSpPr txBox="1"/>
          <p:nvPr/>
        </p:nvSpPr>
        <p:spPr>
          <a:xfrm>
            <a:off x="7004453" y="2833895"/>
            <a:ext cx="3407408" cy="7078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</a:rPr>
              <a:t>CREATE</a:t>
            </a:r>
            <a:r>
              <a:rPr lang="en-US" altLang="zh-CN" sz="2000" dirty="0">
                <a:latin typeface="Times New Roman" panose="02020603050405020304" pitchFamily="18" charset="0"/>
              </a:rPr>
              <a:t> TABLE t2 (c1 INT);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</a:rPr>
              <a:t>RENAME</a:t>
            </a:r>
            <a:r>
              <a:rPr lang="en-US" altLang="zh-CN" sz="2000" dirty="0">
                <a:latin typeface="Times New Roman" panose="02020603050405020304" pitchFamily="18" charset="0"/>
              </a:rPr>
              <a:t> TABLE t2 TO t3;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69FEB87-3FF4-512C-E8E3-9539ACB45532}"/>
              </a:ext>
            </a:extLst>
          </p:cNvPr>
          <p:cNvGrpSpPr/>
          <p:nvPr/>
        </p:nvGrpSpPr>
        <p:grpSpPr>
          <a:xfrm>
            <a:off x="1867940" y="4002962"/>
            <a:ext cx="990000" cy="929286"/>
            <a:chOff x="1867940" y="4002962"/>
            <a:chExt cx="990000" cy="92928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32EA01A-A802-7426-3EC2-2B6100F96148}"/>
                </a:ext>
              </a:extLst>
            </p:cNvPr>
            <p:cNvSpPr/>
            <p:nvPr/>
          </p:nvSpPr>
          <p:spPr>
            <a:xfrm>
              <a:off x="1867940" y="4301762"/>
              <a:ext cx="990000" cy="144000"/>
            </a:xfrm>
            <a:prstGeom prst="rect">
              <a:avLst/>
            </a:prstGeom>
            <a:solidFill>
              <a:srgbClr val="5B9BD5"/>
            </a:solidFill>
            <a:ln w="19050">
              <a:solidFill>
                <a:srgbClr val="5B9BD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FB471B7-31C1-89BE-6943-C6C3C914E8F8}"/>
                </a:ext>
              </a:extLst>
            </p:cNvPr>
            <p:cNvSpPr/>
            <p:nvPr/>
          </p:nvSpPr>
          <p:spPr>
            <a:xfrm>
              <a:off x="1868254" y="4224362"/>
              <a:ext cx="989373" cy="707886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c1: INT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722B2E32-838A-7BC1-6B03-D784D422E985}"/>
                </a:ext>
              </a:extLst>
            </p:cNvPr>
            <p:cNvSpPr/>
            <p:nvPr/>
          </p:nvSpPr>
          <p:spPr>
            <a:xfrm>
              <a:off x="1867940" y="4002962"/>
              <a:ext cx="990000" cy="4428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t0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A3FBDDA-7B87-DD65-2C13-E42FE3802F20}"/>
              </a:ext>
            </a:extLst>
          </p:cNvPr>
          <p:cNvGrpSpPr/>
          <p:nvPr/>
        </p:nvGrpSpPr>
        <p:grpSpPr>
          <a:xfrm>
            <a:off x="4105964" y="4002962"/>
            <a:ext cx="990000" cy="929286"/>
            <a:chOff x="4105964" y="4002962"/>
            <a:chExt cx="990000" cy="92928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DB5D3FD-CCFA-D379-2C8E-2C6FEF16F722}"/>
                </a:ext>
              </a:extLst>
            </p:cNvPr>
            <p:cNvSpPr/>
            <p:nvPr/>
          </p:nvSpPr>
          <p:spPr>
            <a:xfrm>
              <a:off x="4106278" y="4224362"/>
              <a:ext cx="989373" cy="707886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c1: INT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E06A56C-9D6B-AB66-332A-28115CAA2A12}"/>
                </a:ext>
              </a:extLst>
            </p:cNvPr>
            <p:cNvSpPr/>
            <p:nvPr/>
          </p:nvSpPr>
          <p:spPr>
            <a:xfrm>
              <a:off x="4105964" y="4301762"/>
              <a:ext cx="990000" cy="144000"/>
            </a:xfrm>
            <a:prstGeom prst="rect">
              <a:avLst/>
            </a:prstGeom>
            <a:solidFill>
              <a:srgbClr val="5B9BD5"/>
            </a:solidFill>
            <a:ln w="19050">
              <a:solidFill>
                <a:srgbClr val="5B9BD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4B2D25D1-C223-43FB-E5E9-9A48285FF3B2}"/>
                </a:ext>
              </a:extLst>
            </p:cNvPr>
            <p:cNvSpPr/>
            <p:nvPr/>
          </p:nvSpPr>
          <p:spPr>
            <a:xfrm>
              <a:off x="4105964" y="4002962"/>
              <a:ext cx="990000" cy="4428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t1</a:t>
              </a:r>
            </a:p>
          </p:txBody>
        </p:sp>
      </p:grpSp>
      <p:sp>
        <p:nvSpPr>
          <p:cNvPr id="25" name="箭头: 右 24">
            <a:extLst>
              <a:ext uri="{FF2B5EF4-FFF2-40B4-BE49-F238E27FC236}">
                <a16:creationId xmlns:a16="http://schemas.microsoft.com/office/drawing/2014/main" id="{53C128EA-3E8F-5E5A-D56B-DECCDAE55DD5}"/>
              </a:ext>
            </a:extLst>
          </p:cNvPr>
          <p:cNvSpPr/>
          <p:nvPr/>
        </p:nvSpPr>
        <p:spPr>
          <a:xfrm>
            <a:off x="8439734" y="4225289"/>
            <a:ext cx="540000" cy="48463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666B321C-69CC-E8C0-BE21-E22B9E4226A1}"/>
              </a:ext>
            </a:extLst>
          </p:cNvPr>
          <p:cNvGrpSpPr/>
          <p:nvPr/>
        </p:nvGrpSpPr>
        <p:grpSpPr>
          <a:xfrm>
            <a:off x="7095722" y="4002962"/>
            <a:ext cx="990000" cy="929286"/>
            <a:chOff x="7095722" y="4002962"/>
            <a:chExt cx="990000" cy="929286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B327A9F-F10F-B8EE-0324-136D5F74FA76}"/>
                </a:ext>
              </a:extLst>
            </p:cNvPr>
            <p:cNvSpPr/>
            <p:nvPr/>
          </p:nvSpPr>
          <p:spPr>
            <a:xfrm>
              <a:off x="7095722" y="4301762"/>
              <a:ext cx="990000" cy="144000"/>
            </a:xfrm>
            <a:prstGeom prst="rect">
              <a:avLst/>
            </a:prstGeom>
            <a:solidFill>
              <a:srgbClr val="5B9BD5"/>
            </a:solidFill>
            <a:ln w="19050">
              <a:solidFill>
                <a:srgbClr val="5B9BD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67CFF91-E776-42C0-CDE6-E4E878F5E31A}"/>
                </a:ext>
              </a:extLst>
            </p:cNvPr>
            <p:cNvSpPr/>
            <p:nvPr/>
          </p:nvSpPr>
          <p:spPr>
            <a:xfrm>
              <a:off x="7096036" y="4224362"/>
              <a:ext cx="989373" cy="707886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c1: INT</a:t>
              </a: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712A635B-99B2-00E2-E356-4658B5CF1460}"/>
                </a:ext>
              </a:extLst>
            </p:cNvPr>
            <p:cNvSpPr/>
            <p:nvPr/>
          </p:nvSpPr>
          <p:spPr>
            <a:xfrm>
              <a:off x="7095722" y="4002962"/>
              <a:ext cx="990000" cy="4428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t2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8967BCF-80B6-A37D-E069-39E6D2D2E376}"/>
              </a:ext>
            </a:extLst>
          </p:cNvPr>
          <p:cNvGrpSpPr/>
          <p:nvPr/>
        </p:nvGrpSpPr>
        <p:grpSpPr>
          <a:xfrm>
            <a:off x="9333746" y="4002962"/>
            <a:ext cx="990000" cy="929286"/>
            <a:chOff x="9333746" y="4002962"/>
            <a:chExt cx="990000" cy="929286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963B8AF-B067-884B-8ED8-B27D18AB8AA6}"/>
                </a:ext>
              </a:extLst>
            </p:cNvPr>
            <p:cNvSpPr/>
            <p:nvPr/>
          </p:nvSpPr>
          <p:spPr>
            <a:xfrm>
              <a:off x="9334060" y="4224362"/>
              <a:ext cx="989373" cy="707886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c1: INT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D1EB573-9A98-6DE0-C5CA-FCB2D42ACB02}"/>
                </a:ext>
              </a:extLst>
            </p:cNvPr>
            <p:cNvSpPr/>
            <p:nvPr/>
          </p:nvSpPr>
          <p:spPr>
            <a:xfrm>
              <a:off x="9333746" y="4301762"/>
              <a:ext cx="990000" cy="144000"/>
            </a:xfrm>
            <a:prstGeom prst="rect">
              <a:avLst/>
            </a:prstGeom>
            <a:solidFill>
              <a:srgbClr val="5B9BD5"/>
            </a:solidFill>
            <a:ln w="19050">
              <a:solidFill>
                <a:srgbClr val="5B9BD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E5C74990-741C-2F12-8475-F7E16C28DB52}"/>
                </a:ext>
              </a:extLst>
            </p:cNvPr>
            <p:cNvSpPr/>
            <p:nvPr/>
          </p:nvSpPr>
          <p:spPr>
            <a:xfrm>
              <a:off x="9333746" y="4002962"/>
              <a:ext cx="990000" cy="4428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t3</a:t>
              </a:r>
            </a:p>
          </p:txBody>
        </p:sp>
      </p:grpSp>
      <p:pic>
        <p:nvPicPr>
          <p:cNvPr id="56" name="图片 55">
            <a:extLst>
              <a:ext uri="{FF2B5EF4-FFF2-40B4-BE49-F238E27FC236}">
                <a16:creationId xmlns:a16="http://schemas.microsoft.com/office/drawing/2014/main" id="{6939BE92-7ECD-C862-F6AB-7E88D307E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734" y="3132248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4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31816-1850-278D-F89B-207BC8533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Sequence-Oriented Testing Optimization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6B7B06-939C-10D1-E9BD-1C4BDEDE4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505"/>
            <a:ext cx="10515599" cy="1383969"/>
          </a:xfrm>
        </p:spPr>
        <p:txBody>
          <a:bodyPr/>
          <a:lstStyle/>
          <a:p>
            <a:r>
              <a:rPr lang="en-US" altLang="zh-CN" dirty="0" err="1"/>
              <a:t>DDLCheck</a:t>
            </a:r>
            <a:r>
              <a:rPr lang="en-US" altLang="zh-CN" dirty="0"/>
              <a:t> focuses on testing unique table structure changes</a:t>
            </a:r>
          </a:p>
          <a:p>
            <a:r>
              <a:rPr lang="en-US" altLang="zh-CN" dirty="0"/>
              <a:t>A database schema transition graph is maintained to record the table structure change history conducted by the DDL sequence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CA7780-48EF-AF4D-E773-5D26EFEC9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FCBD-8F62-E84B-8161-805BFA5D82AA}" type="slidenum">
              <a:rPr kumimoji="1" lang="zh-CN" altLang="en-US" smtClean="0"/>
              <a:t>16</a:t>
            </a:fld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5EEA472-95C3-FBED-1F00-9B209510AFC8}"/>
                  </a:ext>
                </a:extLst>
              </p:cNvPr>
              <p:cNvSpPr txBox="1"/>
              <p:nvPr/>
            </p:nvSpPr>
            <p:spPr>
              <a:xfrm>
                <a:off x="1482373" y="3367414"/>
                <a:ext cx="4709944" cy="163121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 defTabSz="91440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b="1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CREATE</a:t>
                </a:r>
                <a:r>
                  <a:rPr lang="en-US" altLang="zh-CN" sz="20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TABLE t1 (c1 INT);</a:t>
                </a:r>
              </a:p>
              <a:p>
                <a:pPr defTabSz="91440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b="1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b="1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CREATE</a:t>
                </a:r>
                <a:r>
                  <a:rPr lang="en-US" altLang="zh-CN" sz="20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TABLE t2 (c2 TEXT);</a:t>
                </a:r>
              </a:p>
              <a:p>
                <a:pPr defTabSz="914400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0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b="1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ALTER</a:t>
                </a:r>
                <a:r>
                  <a:rPr lang="en-US" altLang="zh-CN" sz="20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TABLE t2 </a:t>
                </a:r>
              </a:p>
              <a:p>
                <a:pPr defTabSz="914400"/>
                <a:r>
                  <a:rPr lang="en-US" altLang="zh-CN" sz="20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ADD FOREIGN KEY (c2) </a:t>
                </a:r>
              </a:p>
              <a:p>
                <a:pPr defTabSz="914400"/>
                <a:r>
                  <a:rPr lang="en-US" altLang="zh-CN" sz="20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REFERENCE t1(c1);</a:t>
                </a:r>
                <a:endParaRPr lang="zh-CN" altLang="en-US" sz="2000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5EEA472-95C3-FBED-1F00-9B209510A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373" y="3367414"/>
                <a:ext cx="4709944" cy="1631216"/>
              </a:xfrm>
              <a:prstGeom prst="rect">
                <a:avLst/>
              </a:prstGeom>
              <a:blipFill>
                <a:blip r:embed="rId3"/>
                <a:stretch>
                  <a:fillRect t="-1866" b="-5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29">
            <a:extLst>
              <a:ext uri="{FF2B5EF4-FFF2-40B4-BE49-F238E27FC236}">
                <a16:creationId xmlns:a16="http://schemas.microsoft.com/office/drawing/2014/main" id="{75943538-F173-AF4B-E629-B67A892ED2BD}"/>
              </a:ext>
            </a:extLst>
          </p:cNvPr>
          <p:cNvCxnSpPr>
            <a:cxnSpLocks/>
            <a:stCxn id="19" idx="2"/>
            <a:endCxn id="25" idx="0"/>
          </p:cNvCxnSpPr>
          <p:nvPr/>
        </p:nvCxnSpPr>
        <p:spPr>
          <a:xfrm flipH="1">
            <a:off x="9799221" y="4332277"/>
            <a:ext cx="1" cy="26446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9C0D95F-784A-D149-6B93-E295288B26A7}"/>
                  </a:ext>
                </a:extLst>
              </p:cNvPr>
              <p:cNvSpPr txBox="1"/>
              <p:nvPr/>
            </p:nvSpPr>
            <p:spPr>
              <a:xfrm>
                <a:off x="9183167" y="4262988"/>
                <a:ext cx="451470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800" b="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9C0D95F-784A-D149-6B93-E295288B2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3167" y="4262988"/>
                <a:ext cx="4514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CB14734-AAE9-A08E-01BB-4FED53D4A983}"/>
                  </a:ext>
                </a:extLst>
              </p:cNvPr>
              <p:cNvSpPr txBox="1"/>
              <p:nvPr/>
            </p:nvSpPr>
            <p:spPr>
              <a:xfrm>
                <a:off x="6709155" y="3530769"/>
                <a:ext cx="657424" cy="41351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20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zh-CN" altLang="en-US" sz="20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CB14734-AAE9-A08E-01BB-4FED53D4A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155" y="3530769"/>
                <a:ext cx="657424" cy="4135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5522F91-9B52-4553-4137-FB2020931064}"/>
                  </a:ext>
                </a:extLst>
              </p:cNvPr>
              <p:cNvSpPr txBox="1"/>
              <p:nvPr/>
            </p:nvSpPr>
            <p:spPr>
              <a:xfrm>
                <a:off x="8713636" y="3530769"/>
                <a:ext cx="663387" cy="41351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0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zh-CN" altLang="en-US" sz="20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5522F91-9B52-4553-4137-FB2020931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3636" y="3530769"/>
                <a:ext cx="663387" cy="4135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3A8E9F5-ABC8-B40B-016C-F273E9B57291}"/>
                  </a:ext>
                </a:extLst>
              </p:cNvPr>
              <p:cNvSpPr txBox="1"/>
              <p:nvPr/>
            </p:nvSpPr>
            <p:spPr>
              <a:xfrm>
                <a:off x="8503677" y="4654992"/>
                <a:ext cx="663387" cy="41351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2,2</m:t>
                        </m:r>
                      </m:sub>
                    </m:sSub>
                  </m:oMath>
                </a14:m>
                <a:r>
                  <a:rPr lang="zh-CN" altLang="en-US" sz="20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3A8E9F5-ABC8-B40B-016C-F273E9B57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3677" y="4654992"/>
                <a:ext cx="663387" cy="4135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937F0C9D-4FC1-2DA6-7CD5-2CB3F43DC0EE}"/>
              </a:ext>
            </a:extLst>
          </p:cNvPr>
          <p:cNvGrpSpPr/>
          <p:nvPr/>
        </p:nvGrpSpPr>
        <p:grpSpPr>
          <a:xfrm>
            <a:off x="7239617" y="3532379"/>
            <a:ext cx="977100" cy="799898"/>
            <a:chOff x="4074298" y="-146091"/>
            <a:chExt cx="977100" cy="799898"/>
          </a:xfrm>
        </p:grpSpPr>
        <p:sp>
          <p:nvSpPr>
            <p:cNvPr id="14" name="矩形: 圆角 15">
              <a:extLst>
                <a:ext uri="{FF2B5EF4-FFF2-40B4-BE49-F238E27FC236}">
                  <a16:creationId xmlns:a16="http://schemas.microsoft.com/office/drawing/2014/main" id="{D281523C-BB65-BFBA-EC6F-70B377E578D2}"/>
                </a:ext>
              </a:extLst>
            </p:cNvPr>
            <p:cNvSpPr/>
            <p:nvPr/>
          </p:nvSpPr>
          <p:spPr>
            <a:xfrm>
              <a:off x="4076451" y="-98725"/>
              <a:ext cx="974947" cy="7525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1DAA8D3-71E3-2DBD-6B4A-8FF326E87FC9}"/>
                </a:ext>
              </a:extLst>
            </p:cNvPr>
            <p:cNvSpPr txBox="1"/>
            <p:nvPr/>
          </p:nvSpPr>
          <p:spPr>
            <a:xfrm>
              <a:off x="4370542" y="-146091"/>
              <a:ext cx="383439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11AC86C-65C3-F61B-42BF-D37E5EC75D36}"/>
                </a:ext>
              </a:extLst>
            </p:cNvPr>
            <p:cNvSpPr txBox="1"/>
            <p:nvPr/>
          </p:nvSpPr>
          <p:spPr>
            <a:xfrm>
              <a:off x="4074298" y="210031"/>
              <a:ext cx="9756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914400"/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c1 INT</a:t>
              </a:r>
            </a:p>
          </p:txBody>
        </p:sp>
        <p:cxnSp>
          <p:nvCxnSpPr>
            <p:cNvPr id="17" name="直接连接符 18">
              <a:extLst>
                <a:ext uri="{FF2B5EF4-FFF2-40B4-BE49-F238E27FC236}">
                  <a16:creationId xmlns:a16="http://schemas.microsoft.com/office/drawing/2014/main" id="{76258E7B-4FC2-C63A-CEAE-63033A86350D}"/>
                </a:ext>
              </a:extLst>
            </p:cNvPr>
            <p:cNvCxnSpPr>
              <a:cxnSpLocks/>
            </p:cNvCxnSpPr>
            <p:nvPr/>
          </p:nvCxnSpPr>
          <p:spPr>
            <a:xfrm>
              <a:off x="4074624" y="210031"/>
              <a:ext cx="975274" cy="0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B011F9A-1738-3B20-312B-07D8D23D068F}"/>
              </a:ext>
            </a:extLst>
          </p:cNvPr>
          <p:cNvGrpSpPr/>
          <p:nvPr/>
        </p:nvGrpSpPr>
        <p:grpSpPr>
          <a:xfrm>
            <a:off x="9224110" y="3530137"/>
            <a:ext cx="1148071" cy="802140"/>
            <a:chOff x="1237341" y="-122569"/>
            <a:chExt cx="1148071" cy="802140"/>
          </a:xfrm>
        </p:grpSpPr>
        <p:sp>
          <p:nvSpPr>
            <p:cNvPr id="19" name="矩形: 圆角 20">
              <a:extLst>
                <a:ext uri="{FF2B5EF4-FFF2-40B4-BE49-F238E27FC236}">
                  <a16:creationId xmlns:a16="http://schemas.microsoft.com/office/drawing/2014/main" id="{F8650C11-EBFE-BC06-2843-39058B041367}"/>
                </a:ext>
              </a:extLst>
            </p:cNvPr>
            <p:cNvSpPr/>
            <p:nvPr/>
          </p:nvSpPr>
          <p:spPr>
            <a:xfrm>
              <a:off x="1239494" y="-72961"/>
              <a:ext cx="1145918" cy="7525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BD92688-99E8-DE48-8E68-F11C8845A383}"/>
                </a:ext>
              </a:extLst>
            </p:cNvPr>
            <p:cNvSpPr txBox="1"/>
            <p:nvPr/>
          </p:nvSpPr>
          <p:spPr>
            <a:xfrm>
              <a:off x="1620734" y="-122569"/>
              <a:ext cx="383439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B82699D-C9F3-C2B8-795B-25F33423663F}"/>
                </a:ext>
              </a:extLst>
            </p:cNvPr>
            <p:cNvSpPr txBox="1"/>
            <p:nvPr/>
          </p:nvSpPr>
          <p:spPr>
            <a:xfrm>
              <a:off x="1237341" y="235795"/>
              <a:ext cx="1148071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c2 TEXT</a:t>
              </a:r>
            </a:p>
          </p:txBody>
        </p:sp>
        <p:cxnSp>
          <p:nvCxnSpPr>
            <p:cNvPr id="22" name="直接连接符 30">
              <a:extLst>
                <a:ext uri="{FF2B5EF4-FFF2-40B4-BE49-F238E27FC236}">
                  <a16:creationId xmlns:a16="http://schemas.microsoft.com/office/drawing/2014/main" id="{F10D317D-C6F0-F478-059A-EF9E7EDA87C5}"/>
                </a:ext>
              </a:extLst>
            </p:cNvPr>
            <p:cNvCxnSpPr>
              <a:cxnSpLocks/>
            </p:cNvCxnSpPr>
            <p:nvPr/>
          </p:nvCxnSpPr>
          <p:spPr>
            <a:xfrm>
              <a:off x="1237341" y="235795"/>
              <a:ext cx="1148071" cy="0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4CAA6FC-92AD-006D-A60D-CC17A2E808F4}"/>
              </a:ext>
            </a:extLst>
          </p:cNvPr>
          <p:cNvGrpSpPr/>
          <p:nvPr/>
        </p:nvGrpSpPr>
        <p:grpSpPr>
          <a:xfrm>
            <a:off x="9050985" y="4596746"/>
            <a:ext cx="1494320" cy="1064026"/>
            <a:chOff x="1854451" y="1899025"/>
            <a:chExt cx="1494320" cy="1064026"/>
          </a:xfrm>
        </p:grpSpPr>
        <p:sp>
          <p:nvSpPr>
            <p:cNvPr id="24" name="矩形: 圆角 38">
              <a:extLst>
                <a:ext uri="{FF2B5EF4-FFF2-40B4-BE49-F238E27FC236}">
                  <a16:creationId xmlns:a16="http://schemas.microsoft.com/office/drawing/2014/main" id="{EA801CF9-A49D-592C-DA65-46D132736109}"/>
                </a:ext>
              </a:extLst>
            </p:cNvPr>
            <p:cNvSpPr/>
            <p:nvPr/>
          </p:nvSpPr>
          <p:spPr>
            <a:xfrm>
              <a:off x="1856603" y="1948632"/>
              <a:ext cx="1492167" cy="101441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70F3F0E-F6F8-6B81-4534-C4D5C0BB5217}"/>
                </a:ext>
              </a:extLst>
            </p:cNvPr>
            <p:cNvSpPr txBox="1"/>
            <p:nvPr/>
          </p:nvSpPr>
          <p:spPr>
            <a:xfrm>
              <a:off x="2410967" y="1899025"/>
              <a:ext cx="383439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FFC0C36-262A-B1F5-AF3B-6F1F20588F4D}"/>
                </a:ext>
              </a:extLst>
            </p:cNvPr>
            <p:cNvSpPr txBox="1"/>
            <p:nvPr/>
          </p:nvSpPr>
          <p:spPr>
            <a:xfrm>
              <a:off x="1854451" y="2257389"/>
              <a:ext cx="1148071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CN" sz="2000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c2 TEXT</a:t>
              </a:r>
            </a:p>
          </p:txBody>
        </p:sp>
        <p:cxnSp>
          <p:nvCxnSpPr>
            <p:cNvPr id="27" name="直接连接符 42">
              <a:extLst>
                <a:ext uri="{FF2B5EF4-FFF2-40B4-BE49-F238E27FC236}">
                  <a16:creationId xmlns:a16="http://schemas.microsoft.com/office/drawing/2014/main" id="{1328B625-EA3A-1BB0-2A60-D0AC61020DCA}"/>
                </a:ext>
              </a:extLst>
            </p:cNvPr>
            <p:cNvCxnSpPr>
              <a:cxnSpLocks/>
            </p:cNvCxnSpPr>
            <p:nvPr/>
          </p:nvCxnSpPr>
          <p:spPr>
            <a:xfrm>
              <a:off x="1854451" y="2257389"/>
              <a:ext cx="149431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9706A5A-0E8B-BCA6-42D7-CF3948328CF1}"/>
                </a:ext>
              </a:extLst>
            </p:cNvPr>
            <p:cNvSpPr txBox="1"/>
            <p:nvPr/>
          </p:nvSpPr>
          <p:spPr>
            <a:xfrm>
              <a:off x="1854451" y="2562941"/>
              <a:ext cx="1494320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FK(c2,t1.c1)</a:t>
              </a:r>
            </a:p>
          </p:txBody>
        </p:sp>
      </p:grpSp>
      <p:cxnSp>
        <p:nvCxnSpPr>
          <p:cNvPr id="29" name="直接连接符 1">
            <a:extLst>
              <a:ext uri="{FF2B5EF4-FFF2-40B4-BE49-F238E27FC236}">
                <a16:creationId xmlns:a16="http://schemas.microsoft.com/office/drawing/2014/main" id="{DF994052-4930-8EF8-EC8F-E3A1B6351753}"/>
              </a:ext>
            </a:extLst>
          </p:cNvPr>
          <p:cNvCxnSpPr>
            <a:cxnSpLocks/>
          </p:cNvCxnSpPr>
          <p:nvPr/>
        </p:nvCxnSpPr>
        <p:spPr>
          <a:xfrm>
            <a:off x="9050985" y="5306018"/>
            <a:ext cx="1494319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32">
            <a:extLst>
              <a:ext uri="{FF2B5EF4-FFF2-40B4-BE49-F238E27FC236}">
                <a16:creationId xmlns:a16="http://schemas.microsoft.com/office/drawing/2014/main" id="{2DDDDFDD-4F2F-5BBB-4508-126C5137EF62}"/>
              </a:ext>
            </a:extLst>
          </p:cNvPr>
          <p:cNvCxnSpPr>
            <a:cxnSpLocks/>
          </p:cNvCxnSpPr>
          <p:nvPr/>
        </p:nvCxnSpPr>
        <p:spPr>
          <a:xfrm>
            <a:off x="7728167" y="3367414"/>
            <a:ext cx="0" cy="21600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1" name="直接箭头连接符 35">
            <a:extLst>
              <a:ext uri="{FF2B5EF4-FFF2-40B4-BE49-F238E27FC236}">
                <a16:creationId xmlns:a16="http://schemas.microsoft.com/office/drawing/2014/main" id="{DD88E5EF-8F45-87ED-08F9-8258B6311ECF}"/>
              </a:ext>
            </a:extLst>
          </p:cNvPr>
          <p:cNvCxnSpPr>
            <a:cxnSpLocks/>
          </p:cNvCxnSpPr>
          <p:nvPr/>
        </p:nvCxnSpPr>
        <p:spPr>
          <a:xfrm>
            <a:off x="9798145" y="3367414"/>
            <a:ext cx="0" cy="21600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21F28DAE-D24E-BA22-F227-E246E6856E50}"/>
                  </a:ext>
                </a:extLst>
              </p:cNvPr>
              <p:cNvSpPr txBox="1"/>
              <p:nvPr/>
            </p:nvSpPr>
            <p:spPr>
              <a:xfrm>
                <a:off x="7421417" y="3001492"/>
                <a:ext cx="612000" cy="3240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anchor="ctr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0" lang="en-US" altLang="zh-CN" sz="20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,0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21F28DAE-D24E-BA22-F227-E246E6856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417" y="3001492"/>
                <a:ext cx="612000" cy="324000"/>
              </a:xfrm>
              <a:prstGeom prst="roundRect">
                <a:avLst/>
              </a:prstGeom>
              <a:blipFill>
                <a:blip r:embed="rId8"/>
                <a:stretch>
                  <a:fillRect b="-701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887DE25-2C3C-2701-AB0F-2EE26EC130B2}"/>
                  </a:ext>
                </a:extLst>
              </p:cNvPr>
              <p:cNvSpPr txBox="1"/>
              <p:nvPr/>
            </p:nvSpPr>
            <p:spPr>
              <a:xfrm>
                <a:off x="9492144" y="3000053"/>
                <a:ext cx="612000" cy="3240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anchor="ctr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2,0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887DE25-2C3C-2701-AB0F-2EE26EC13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144" y="3000053"/>
                <a:ext cx="612000" cy="324000"/>
              </a:xfrm>
              <a:prstGeom prst="roundRect">
                <a:avLst/>
              </a:prstGeom>
              <a:blipFill>
                <a:blip r:embed="rId9"/>
                <a:stretch>
                  <a:fillRect b="-892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6D34B10-0FD2-185F-A8F3-AB2A8A0099AC}"/>
                  </a:ext>
                </a:extLst>
              </p:cNvPr>
              <p:cNvSpPr txBox="1"/>
              <p:nvPr/>
            </p:nvSpPr>
            <p:spPr>
              <a:xfrm>
                <a:off x="7100557" y="3191070"/>
                <a:ext cx="446148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6D34B10-0FD2-185F-A8F3-AB2A8A009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557" y="3191070"/>
                <a:ext cx="44614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3F81DC7-D944-328C-2226-D9DAE64C71B2}"/>
                  </a:ext>
                </a:extLst>
              </p:cNvPr>
              <p:cNvSpPr txBox="1"/>
              <p:nvPr/>
            </p:nvSpPr>
            <p:spPr>
              <a:xfrm>
                <a:off x="9183167" y="3187367"/>
                <a:ext cx="451470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800" b="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F3F81DC7-D944-328C-2226-D9DAE64C7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3167" y="3187367"/>
                <a:ext cx="45147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2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32" grpId="0" animBg="1"/>
      <p:bldP spid="33" grpId="0" animBg="1"/>
      <p:bldP spid="34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EC03C-BF1A-1827-360E-630F4F99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Sequence-Oriented Testing Optimization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04509-C29C-4248-259D-F2CE978C3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505"/>
            <a:ext cx="10515599" cy="867930"/>
          </a:xfrm>
        </p:spPr>
        <p:txBody>
          <a:bodyPr/>
          <a:lstStyle/>
          <a:p>
            <a:r>
              <a:rPr kumimoji="1" lang="en-US" altLang="zh-CN" dirty="0"/>
              <a:t>Given two </a:t>
            </a:r>
            <a:r>
              <a:rPr lang="en-US" altLang="zh-CN" dirty="0"/>
              <a:t>database transition graphs</a:t>
            </a:r>
            <a:r>
              <a:rPr kumimoji="1" lang="en-US" altLang="zh-CN" dirty="0"/>
              <a:t>, we compare the stored table structured in each node and the statement type of each edge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3F8720-5C87-99F8-3AAE-612D8109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FCBD-8F62-E84B-8161-805BFA5D82AA}" type="slidenum">
              <a:rPr kumimoji="1" lang="zh-CN" altLang="en-US" smtClean="0"/>
              <a:t>17</a:t>
            </a:fld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0E56B2B-CF44-6858-97FE-0600DCE7AB51}"/>
                  </a:ext>
                </a:extLst>
              </p:cNvPr>
              <p:cNvSpPr txBox="1"/>
              <p:nvPr/>
            </p:nvSpPr>
            <p:spPr>
              <a:xfrm>
                <a:off x="1707940" y="2597922"/>
                <a:ext cx="3697551" cy="70788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b="1" dirty="0">
                    <a:latin typeface="Times New Roman" panose="02020603050405020304" pitchFamily="18" charset="0"/>
                  </a:rPr>
                  <a:t>CREATE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 TABLE t0 (c1 INT);</a:t>
                </a:r>
                <a:endParaRPr lang="en-US" altLang="zh-CN" sz="2000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b="1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b="1" dirty="0">
                    <a:latin typeface="Times New Roman" panose="02020603050405020304" pitchFamily="18" charset="0"/>
                  </a:rPr>
                  <a:t>RENAME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 TABLE t0 TO t1;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0E56B2B-CF44-6858-97FE-0600DCE7A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40" y="2597922"/>
                <a:ext cx="3697551" cy="707886"/>
              </a:xfrm>
              <a:prstGeom prst="rect">
                <a:avLst/>
              </a:prstGeom>
              <a:blipFill>
                <a:blip r:embed="rId3"/>
                <a:stretch>
                  <a:fillRect t="-4310" r="-988" b="-146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29">
            <a:extLst>
              <a:ext uri="{FF2B5EF4-FFF2-40B4-BE49-F238E27FC236}">
                <a16:creationId xmlns:a16="http://schemas.microsoft.com/office/drawing/2014/main" id="{ADDBF99A-A643-7B0C-7A2E-427C26D0994D}"/>
              </a:ext>
            </a:extLst>
          </p:cNvPr>
          <p:cNvCxnSpPr>
            <a:cxnSpLocks/>
            <a:stCxn id="12" idx="2"/>
            <a:endCxn id="29" idx="0"/>
          </p:cNvCxnSpPr>
          <p:nvPr/>
        </p:nvCxnSpPr>
        <p:spPr>
          <a:xfrm flipH="1">
            <a:off x="3582477" y="4988941"/>
            <a:ext cx="1" cy="310608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9EF7EA5-0B54-9639-64DA-47070DCD9BD1}"/>
                  </a:ext>
                </a:extLst>
              </p:cNvPr>
              <p:cNvSpPr txBox="1"/>
              <p:nvPr/>
            </p:nvSpPr>
            <p:spPr>
              <a:xfrm>
                <a:off x="3585511" y="4959579"/>
                <a:ext cx="451470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800" b="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9EF7EA5-0B54-9639-64DA-47070DCD9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511" y="4959579"/>
                <a:ext cx="4514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2232EBE-86CF-EBAD-F49E-52321559CD31}"/>
                  </a:ext>
                </a:extLst>
              </p:cNvPr>
              <p:cNvSpPr txBox="1"/>
              <p:nvPr/>
            </p:nvSpPr>
            <p:spPr>
              <a:xfrm>
                <a:off x="2446441" y="4225536"/>
                <a:ext cx="663387" cy="41351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0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zh-CN" altLang="en-US" sz="20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2232EBE-86CF-EBAD-F49E-52321559C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441" y="4225536"/>
                <a:ext cx="663387" cy="4135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0CCBDDD-F3EC-060E-93FE-0BE4F2584C06}"/>
                  </a:ext>
                </a:extLst>
              </p:cNvPr>
              <p:cNvSpPr txBox="1"/>
              <p:nvPr/>
            </p:nvSpPr>
            <p:spPr>
              <a:xfrm>
                <a:off x="2446441" y="5307981"/>
                <a:ext cx="663387" cy="41351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2,2</m:t>
                        </m:r>
                      </m:sub>
                    </m:sSub>
                  </m:oMath>
                </a14:m>
                <a:r>
                  <a:rPr lang="zh-CN" altLang="en-US" sz="20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0CCBDDD-F3EC-060E-93FE-0BE4F2584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441" y="5307981"/>
                <a:ext cx="663387" cy="4135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12C667F1-9004-5CDF-E703-3EC6DE66B124}"/>
              </a:ext>
            </a:extLst>
          </p:cNvPr>
          <p:cNvGrpSpPr/>
          <p:nvPr/>
        </p:nvGrpSpPr>
        <p:grpSpPr>
          <a:xfrm>
            <a:off x="3007366" y="4186801"/>
            <a:ext cx="1148071" cy="802140"/>
            <a:chOff x="1237341" y="-122569"/>
            <a:chExt cx="1148071" cy="802140"/>
          </a:xfrm>
        </p:grpSpPr>
        <p:sp>
          <p:nvSpPr>
            <p:cNvPr id="12" name="矩形: 圆角 20">
              <a:extLst>
                <a:ext uri="{FF2B5EF4-FFF2-40B4-BE49-F238E27FC236}">
                  <a16:creationId xmlns:a16="http://schemas.microsoft.com/office/drawing/2014/main" id="{47ECE8B4-D476-4333-396B-B7D258A23B88}"/>
                </a:ext>
              </a:extLst>
            </p:cNvPr>
            <p:cNvSpPr/>
            <p:nvPr/>
          </p:nvSpPr>
          <p:spPr>
            <a:xfrm>
              <a:off x="1239494" y="-72961"/>
              <a:ext cx="1145918" cy="7525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032A354-847B-4858-A7F3-84C615B36B39}"/>
                </a:ext>
              </a:extLst>
            </p:cNvPr>
            <p:cNvSpPr txBox="1"/>
            <p:nvPr/>
          </p:nvSpPr>
          <p:spPr>
            <a:xfrm>
              <a:off x="1620734" y="-122569"/>
              <a:ext cx="383439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562E1E7-7AA5-7061-8716-A20339F2AA0C}"/>
                </a:ext>
              </a:extLst>
            </p:cNvPr>
            <p:cNvSpPr txBox="1"/>
            <p:nvPr/>
          </p:nvSpPr>
          <p:spPr>
            <a:xfrm>
              <a:off x="1237341" y="235795"/>
              <a:ext cx="918841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c1 INT</a:t>
              </a:r>
            </a:p>
          </p:txBody>
        </p:sp>
        <p:cxnSp>
          <p:nvCxnSpPr>
            <p:cNvPr id="15" name="直接连接符 30">
              <a:extLst>
                <a:ext uri="{FF2B5EF4-FFF2-40B4-BE49-F238E27FC236}">
                  <a16:creationId xmlns:a16="http://schemas.microsoft.com/office/drawing/2014/main" id="{38C9C894-2D97-6409-E266-A1B6269C3108}"/>
                </a:ext>
              </a:extLst>
            </p:cNvPr>
            <p:cNvCxnSpPr>
              <a:cxnSpLocks/>
            </p:cNvCxnSpPr>
            <p:nvPr/>
          </p:nvCxnSpPr>
          <p:spPr>
            <a:xfrm>
              <a:off x="1237341" y="235795"/>
              <a:ext cx="1148071" cy="0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3" name="直接箭头连接符 35">
            <a:extLst>
              <a:ext uri="{FF2B5EF4-FFF2-40B4-BE49-F238E27FC236}">
                <a16:creationId xmlns:a16="http://schemas.microsoft.com/office/drawing/2014/main" id="{4A1CEB1C-BE85-8785-4C92-8F6A3E75DFAE}"/>
              </a:ext>
            </a:extLst>
          </p:cNvPr>
          <p:cNvCxnSpPr>
            <a:cxnSpLocks/>
            <a:stCxn id="24" idx="2"/>
            <a:endCxn id="13" idx="0"/>
          </p:cNvCxnSpPr>
          <p:nvPr/>
        </p:nvCxnSpPr>
        <p:spPr>
          <a:xfrm>
            <a:off x="3581401" y="3876193"/>
            <a:ext cx="1078" cy="310608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AA7ADB2-10C9-145F-1B13-E61C51B6C425}"/>
                  </a:ext>
                </a:extLst>
              </p:cNvPr>
              <p:cNvSpPr txBox="1"/>
              <p:nvPr/>
            </p:nvSpPr>
            <p:spPr>
              <a:xfrm>
                <a:off x="3275401" y="3552193"/>
                <a:ext cx="612000" cy="3240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anchor="ctr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AA7ADB2-10C9-145F-1B13-E61C51B6C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401" y="3552193"/>
                <a:ext cx="612000" cy="324000"/>
              </a:xfrm>
              <a:prstGeom prst="roundRect">
                <a:avLst/>
              </a:prstGeom>
              <a:blipFill>
                <a:blip r:embed="rId7"/>
                <a:stretch>
                  <a:fillRect b="-3571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2256137-48B2-411B-CFAA-49DE635673AC}"/>
                  </a:ext>
                </a:extLst>
              </p:cNvPr>
              <p:cNvSpPr txBox="1"/>
              <p:nvPr/>
            </p:nvSpPr>
            <p:spPr>
              <a:xfrm>
                <a:off x="3585511" y="3846831"/>
                <a:ext cx="451470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800" b="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2256137-48B2-411B-CFAA-49DE63567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511" y="3846831"/>
                <a:ext cx="45147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B841C97-5530-6F83-0EBD-1141DA7E984F}"/>
                  </a:ext>
                </a:extLst>
              </p:cNvPr>
              <p:cNvSpPr txBox="1"/>
              <p:nvPr/>
            </p:nvSpPr>
            <p:spPr>
              <a:xfrm>
                <a:off x="6737138" y="2599133"/>
                <a:ext cx="3703514" cy="7078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0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b="1" dirty="0">
                    <a:latin typeface="Times New Roman" panose="02020603050405020304" pitchFamily="18" charset="0"/>
                  </a:rPr>
                  <a:t>CREATE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 TABLE t2 (c1 INT);</a:t>
                </a:r>
                <a:endParaRPr lang="en-US" altLang="zh-CN" sz="2000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sz="20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b="1" dirty="0">
                    <a:latin typeface="Times New Roman" panose="02020603050405020304" pitchFamily="18" charset="0"/>
                  </a:rPr>
                  <a:t>RENAME</a:t>
                </a:r>
                <a:r>
                  <a:rPr lang="en-US" altLang="zh-CN" sz="2000" dirty="0">
                    <a:latin typeface="Times New Roman" panose="02020603050405020304" pitchFamily="18" charset="0"/>
                  </a:rPr>
                  <a:t> TABLE t2 TO t3;</a:t>
                </a: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B841C97-5530-6F83-0EBD-1141DA7E9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138" y="2599133"/>
                <a:ext cx="3703514" cy="707886"/>
              </a:xfrm>
              <a:prstGeom prst="rect">
                <a:avLst/>
              </a:prstGeom>
              <a:blipFill>
                <a:blip r:embed="rId9"/>
                <a:stretch>
                  <a:fillRect t="-4310" r="-987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DC9E0442-0D55-9934-7160-0AFA0C5A25E2}"/>
              </a:ext>
            </a:extLst>
          </p:cNvPr>
          <p:cNvGrpSpPr/>
          <p:nvPr/>
        </p:nvGrpSpPr>
        <p:grpSpPr>
          <a:xfrm>
            <a:off x="3007365" y="5299549"/>
            <a:ext cx="1148071" cy="802140"/>
            <a:chOff x="1237341" y="-122569"/>
            <a:chExt cx="1148071" cy="802140"/>
          </a:xfrm>
        </p:grpSpPr>
        <p:sp>
          <p:nvSpPr>
            <p:cNvPr id="28" name="矩形: 圆角 20">
              <a:extLst>
                <a:ext uri="{FF2B5EF4-FFF2-40B4-BE49-F238E27FC236}">
                  <a16:creationId xmlns:a16="http://schemas.microsoft.com/office/drawing/2014/main" id="{9CD0163A-9B3B-670E-A11B-80DD283A4E77}"/>
                </a:ext>
              </a:extLst>
            </p:cNvPr>
            <p:cNvSpPr/>
            <p:nvPr/>
          </p:nvSpPr>
          <p:spPr>
            <a:xfrm>
              <a:off x="1239494" y="-72961"/>
              <a:ext cx="1145918" cy="7525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268A9EA-0C57-5393-3DF8-B9E6D6BF72F5}"/>
                </a:ext>
              </a:extLst>
            </p:cNvPr>
            <p:cNvSpPr txBox="1"/>
            <p:nvPr/>
          </p:nvSpPr>
          <p:spPr>
            <a:xfrm>
              <a:off x="1620733" y="-122569"/>
              <a:ext cx="383439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21795F6-7DA6-5B71-B5D3-BA918328D6FD}"/>
                </a:ext>
              </a:extLst>
            </p:cNvPr>
            <p:cNvSpPr txBox="1"/>
            <p:nvPr/>
          </p:nvSpPr>
          <p:spPr>
            <a:xfrm>
              <a:off x="1237341" y="235795"/>
              <a:ext cx="918841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c1 INT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4E22B7F6-3CA9-3B09-690A-503DFF0F83CF}"/>
                </a:ext>
              </a:extLst>
            </p:cNvPr>
            <p:cNvCxnSpPr>
              <a:cxnSpLocks/>
            </p:cNvCxnSpPr>
            <p:nvPr/>
          </p:nvCxnSpPr>
          <p:spPr>
            <a:xfrm>
              <a:off x="1237341" y="235795"/>
              <a:ext cx="1148071" cy="0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35" name="直接箭头连接符 29">
            <a:extLst>
              <a:ext uri="{FF2B5EF4-FFF2-40B4-BE49-F238E27FC236}">
                <a16:creationId xmlns:a16="http://schemas.microsoft.com/office/drawing/2014/main" id="{9FA82FE5-1E52-559A-59FD-B2523134D8E4}"/>
              </a:ext>
            </a:extLst>
          </p:cNvPr>
          <p:cNvCxnSpPr>
            <a:cxnSpLocks/>
            <a:stCxn id="40" idx="2"/>
            <a:endCxn id="49" idx="0"/>
          </p:cNvCxnSpPr>
          <p:nvPr/>
        </p:nvCxnSpPr>
        <p:spPr>
          <a:xfrm flipH="1">
            <a:off x="8655765" y="4988941"/>
            <a:ext cx="1" cy="310608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BA9CD8E-ADDE-C612-270E-48E8A3173C1C}"/>
                  </a:ext>
                </a:extLst>
              </p:cNvPr>
              <p:cNvSpPr txBox="1"/>
              <p:nvPr/>
            </p:nvSpPr>
            <p:spPr>
              <a:xfrm>
                <a:off x="8198735" y="4959579"/>
                <a:ext cx="446981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800" b="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5BA9CD8E-ADDE-C612-270E-48E8A3173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735" y="4959579"/>
                <a:ext cx="44698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8BD5B08-DEDA-88A1-28B0-0AB00396631E}"/>
                  </a:ext>
                </a:extLst>
              </p:cNvPr>
              <p:cNvSpPr txBox="1"/>
              <p:nvPr/>
            </p:nvSpPr>
            <p:spPr>
              <a:xfrm>
                <a:off x="7519729" y="4225536"/>
                <a:ext cx="663387" cy="41351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0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zh-CN" altLang="en-US" sz="20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8BD5B08-DEDA-88A1-28B0-0AB003966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729" y="4225536"/>
                <a:ext cx="663387" cy="41351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8289963-D95B-173F-733F-56656971A0E8}"/>
                  </a:ext>
                </a:extLst>
              </p:cNvPr>
              <p:cNvSpPr txBox="1"/>
              <p:nvPr/>
            </p:nvSpPr>
            <p:spPr>
              <a:xfrm>
                <a:off x="7519729" y="5307981"/>
                <a:ext cx="663387" cy="41351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2,2</m:t>
                        </m:r>
                      </m:sub>
                    </m:sSub>
                  </m:oMath>
                </a14:m>
                <a:r>
                  <a:rPr lang="zh-CN" altLang="en-US" sz="20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8289963-D95B-173F-733F-56656971A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729" y="5307981"/>
                <a:ext cx="663387" cy="41351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组合 38">
            <a:extLst>
              <a:ext uri="{FF2B5EF4-FFF2-40B4-BE49-F238E27FC236}">
                <a16:creationId xmlns:a16="http://schemas.microsoft.com/office/drawing/2014/main" id="{EBFD3776-7586-603C-CCBE-4DCBA16142EB}"/>
              </a:ext>
            </a:extLst>
          </p:cNvPr>
          <p:cNvGrpSpPr/>
          <p:nvPr/>
        </p:nvGrpSpPr>
        <p:grpSpPr>
          <a:xfrm>
            <a:off x="8080654" y="4186801"/>
            <a:ext cx="1148071" cy="802140"/>
            <a:chOff x="1237341" y="-122569"/>
            <a:chExt cx="1148071" cy="802140"/>
          </a:xfrm>
        </p:grpSpPr>
        <p:sp>
          <p:nvSpPr>
            <p:cNvPr id="40" name="矩形: 圆角 20">
              <a:extLst>
                <a:ext uri="{FF2B5EF4-FFF2-40B4-BE49-F238E27FC236}">
                  <a16:creationId xmlns:a16="http://schemas.microsoft.com/office/drawing/2014/main" id="{DD921A45-68D3-0492-0FE9-4510354389F9}"/>
                </a:ext>
              </a:extLst>
            </p:cNvPr>
            <p:cNvSpPr/>
            <p:nvPr/>
          </p:nvSpPr>
          <p:spPr>
            <a:xfrm>
              <a:off x="1239494" y="-72961"/>
              <a:ext cx="1145918" cy="7525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8372D72D-1F03-5483-4721-410B6104EB16}"/>
                </a:ext>
              </a:extLst>
            </p:cNvPr>
            <p:cNvSpPr txBox="1"/>
            <p:nvPr/>
          </p:nvSpPr>
          <p:spPr>
            <a:xfrm>
              <a:off x="1620734" y="-122569"/>
              <a:ext cx="383439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D61C377-8F92-573E-6B7D-29464FC5986B}"/>
                </a:ext>
              </a:extLst>
            </p:cNvPr>
            <p:cNvSpPr txBox="1"/>
            <p:nvPr/>
          </p:nvSpPr>
          <p:spPr>
            <a:xfrm>
              <a:off x="1237341" y="235795"/>
              <a:ext cx="918841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c1 INT</a:t>
              </a:r>
            </a:p>
          </p:txBody>
        </p:sp>
        <p:cxnSp>
          <p:nvCxnSpPr>
            <p:cNvPr id="43" name="直接连接符 30">
              <a:extLst>
                <a:ext uri="{FF2B5EF4-FFF2-40B4-BE49-F238E27FC236}">
                  <a16:creationId xmlns:a16="http://schemas.microsoft.com/office/drawing/2014/main" id="{24596E9B-4218-037A-1A36-4BCDDF4ECB60}"/>
                </a:ext>
              </a:extLst>
            </p:cNvPr>
            <p:cNvCxnSpPr>
              <a:cxnSpLocks/>
            </p:cNvCxnSpPr>
            <p:nvPr/>
          </p:nvCxnSpPr>
          <p:spPr>
            <a:xfrm>
              <a:off x="1237341" y="235795"/>
              <a:ext cx="1148071" cy="0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4" name="直接箭头连接符 35">
            <a:extLst>
              <a:ext uri="{FF2B5EF4-FFF2-40B4-BE49-F238E27FC236}">
                <a16:creationId xmlns:a16="http://schemas.microsoft.com/office/drawing/2014/main" id="{814AD5B4-A66E-E527-386D-CC5E6A0E22E3}"/>
              </a:ext>
            </a:extLst>
          </p:cNvPr>
          <p:cNvCxnSpPr>
            <a:cxnSpLocks/>
            <a:stCxn id="45" idx="2"/>
            <a:endCxn id="41" idx="0"/>
          </p:cNvCxnSpPr>
          <p:nvPr/>
        </p:nvCxnSpPr>
        <p:spPr>
          <a:xfrm>
            <a:off x="8654689" y="3876193"/>
            <a:ext cx="1078" cy="310608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1DF59B96-4DD0-73DA-5A72-CC08658F1966}"/>
                  </a:ext>
                </a:extLst>
              </p:cNvPr>
              <p:cNvSpPr txBox="1"/>
              <p:nvPr/>
            </p:nvSpPr>
            <p:spPr>
              <a:xfrm>
                <a:off x="8348689" y="3552193"/>
                <a:ext cx="612000" cy="32400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anchor="ctr"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1DF59B96-4DD0-73DA-5A72-CC08658F1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689" y="3552193"/>
                <a:ext cx="612000" cy="324000"/>
              </a:xfrm>
              <a:prstGeom prst="roundRect">
                <a:avLst/>
              </a:prstGeom>
              <a:blipFill>
                <a:blip r:embed="rId13"/>
                <a:stretch>
                  <a:fillRect b="-3571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121982-0B08-3D0D-5F62-73B7100B9E9A}"/>
                  </a:ext>
                </a:extLst>
              </p:cNvPr>
              <p:cNvSpPr txBox="1"/>
              <p:nvPr/>
            </p:nvSpPr>
            <p:spPr>
              <a:xfrm>
                <a:off x="8198735" y="3846831"/>
                <a:ext cx="451470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800" b="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kern="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121982-0B08-3D0D-5F62-73B7100B9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735" y="3846831"/>
                <a:ext cx="45147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组合 46">
            <a:extLst>
              <a:ext uri="{FF2B5EF4-FFF2-40B4-BE49-F238E27FC236}">
                <a16:creationId xmlns:a16="http://schemas.microsoft.com/office/drawing/2014/main" id="{22429472-C26A-6E49-AEBA-6385F693A103}"/>
              </a:ext>
            </a:extLst>
          </p:cNvPr>
          <p:cNvGrpSpPr/>
          <p:nvPr/>
        </p:nvGrpSpPr>
        <p:grpSpPr>
          <a:xfrm>
            <a:off x="8080653" y="5299549"/>
            <a:ext cx="1148071" cy="802140"/>
            <a:chOff x="1237341" y="-122569"/>
            <a:chExt cx="1148071" cy="802140"/>
          </a:xfrm>
        </p:grpSpPr>
        <p:sp>
          <p:nvSpPr>
            <p:cNvPr id="48" name="矩形: 圆角 20">
              <a:extLst>
                <a:ext uri="{FF2B5EF4-FFF2-40B4-BE49-F238E27FC236}">
                  <a16:creationId xmlns:a16="http://schemas.microsoft.com/office/drawing/2014/main" id="{292E7ED8-7329-E7C1-9FF9-042DDD0384BD}"/>
                </a:ext>
              </a:extLst>
            </p:cNvPr>
            <p:cNvSpPr/>
            <p:nvPr/>
          </p:nvSpPr>
          <p:spPr>
            <a:xfrm>
              <a:off x="1239494" y="-72961"/>
              <a:ext cx="1145918" cy="7525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91F82CD8-6FAA-D6BA-887A-488C68C607E1}"/>
                </a:ext>
              </a:extLst>
            </p:cNvPr>
            <p:cNvSpPr txBox="1"/>
            <p:nvPr/>
          </p:nvSpPr>
          <p:spPr>
            <a:xfrm>
              <a:off x="1620733" y="-122569"/>
              <a:ext cx="383439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6E455513-D1BD-AF20-5A5B-07C1A3688E4C}"/>
                </a:ext>
              </a:extLst>
            </p:cNvPr>
            <p:cNvSpPr txBox="1"/>
            <p:nvPr/>
          </p:nvSpPr>
          <p:spPr>
            <a:xfrm>
              <a:off x="1237341" y="235795"/>
              <a:ext cx="918841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4400"/>
              <a:r>
                <a:rPr lang="en-US" altLang="zh-CN" sz="2000" kern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c1 INT</a:t>
              </a:r>
            </a:p>
          </p:txBody>
        </p:sp>
        <p:cxnSp>
          <p:nvCxnSpPr>
            <p:cNvPr id="51" name="直接连接符 30">
              <a:extLst>
                <a:ext uri="{FF2B5EF4-FFF2-40B4-BE49-F238E27FC236}">
                  <a16:creationId xmlns:a16="http://schemas.microsoft.com/office/drawing/2014/main" id="{F89F2869-011F-98EC-B438-2BADA7267898}"/>
                </a:ext>
              </a:extLst>
            </p:cNvPr>
            <p:cNvCxnSpPr>
              <a:cxnSpLocks/>
            </p:cNvCxnSpPr>
            <p:nvPr/>
          </p:nvCxnSpPr>
          <p:spPr>
            <a:xfrm>
              <a:off x="1237341" y="235795"/>
              <a:ext cx="1148071" cy="0"/>
            </a:xfrm>
            <a:prstGeom prst="lin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78AE176D-A767-5DE5-4673-35BDFCEC7CAD}"/>
              </a:ext>
            </a:extLst>
          </p:cNvPr>
          <p:cNvSpPr txBox="1"/>
          <p:nvPr/>
        </p:nvSpPr>
        <p:spPr>
          <a:xfrm>
            <a:off x="5459025" y="3810160"/>
            <a:ext cx="1190090" cy="442674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</a:rPr>
              <a:t>CREATE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6BAC550-B145-95AB-3A80-E312B9B83E78}"/>
              </a:ext>
            </a:extLst>
          </p:cNvPr>
          <p:cNvSpPr txBox="1"/>
          <p:nvPr/>
        </p:nvSpPr>
        <p:spPr>
          <a:xfrm>
            <a:off x="5459025" y="4922908"/>
            <a:ext cx="1306744" cy="442674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</a:rPr>
              <a:t>RENAME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cxnSp>
        <p:nvCxnSpPr>
          <p:cNvPr id="54" name="直接箭头连接符 49">
            <a:extLst>
              <a:ext uri="{FF2B5EF4-FFF2-40B4-BE49-F238E27FC236}">
                <a16:creationId xmlns:a16="http://schemas.microsoft.com/office/drawing/2014/main" id="{A936714E-0983-F1E3-FE99-A5E7DD80771A}"/>
              </a:ext>
            </a:extLst>
          </p:cNvPr>
          <p:cNvCxnSpPr>
            <a:cxnSpLocks/>
            <a:stCxn id="25" idx="3"/>
            <a:endCxn id="52" idx="1"/>
          </p:cNvCxnSpPr>
          <p:nvPr/>
        </p:nvCxnSpPr>
        <p:spPr>
          <a:xfrm>
            <a:off x="4036981" y="4031497"/>
            <a:ext cx="1422044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49">
            <a:extLst>
              <a:ext uri="{FF2B5EF4-FFF2-40B4-BE49-F238E27FC236}">
                <a16:creationId xmlns:a16="http://schemas.microsoft.com/office/drawing/2014/main" id="{899A91EC-E8C7-5C9C-1070-CE156D9798A1}"/>
              </a:ext>
            </a:extLst>
          </p:cNvPr>
          <p:cNvCxnSpPr>
            <a:cxnSpLocks/>
            <a:stCxn id="46" idx="1"/>
            <a:endCxn id="52" idx="3"/>
          </p:cNvCxnSpPr>
          <p:nvPr/>
        </p:nvCxnSpPr>
        <p:spPr>
          <a:xfrm flipH="1">
            <a:off x="6649115" y="4031497"/>
            <a:ext cx="1549620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49">
            <a:extLst>
              <a:ext uri="{FF2B5EF4-FFF2-40B4-BE49-F238E27FC236}">
                <a16:creationId xmlns:a16="http://schemas.microsoft.com/office/drawing/2014/main" id="{AFDD2228-25C6-D5EC-5FBB-639C8796B5BF}"/>
              </a:ext>
            </a:extLst>
          </p:cNvPr>
          <p:cNvCxnSpPr>
            <a:cxnSpLocks/>
            <a:stCxn id="8" idx="3"/>
            <a:endCxn id="53" idx="1"/>
          </p:cNvCxnSpPr>
          <p:nvPr/>
        </p:nvCxnSpPr>
        <p:spPr>
          <a:xfrm>
            <a:off x="4036981" y="5144245"/>
            <a:ext cx="1422044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49">
            <a:extLst>
              <a:ext uri="{FF2B5EF4-FFF2-40B4-BE49-F238E27FC236}">
                <a16:creationId xmlns:a16="http://schemas.microsoft.com/office/drawing/2014/main" id="{93767CDF-6FF0-503A-D559-73257B621508}"/>
              </a:ext>
            </a:extLst>
          </p:cNvPr>
          <p:cNvCxnSpPr>
            <a:cxnSpLocks/>
            <a:stCxn id="36" idx="1"/>
            <a:endCxn id="53" idx="3"/>
          </p:cNvCxnSpPr>
          <p:nvPr/>
        </p:nvCxnSpPr>
        <p:spPr>
          <a:xfrm flipH="1">
            <a:off x="6765769" y="5144245"/>
            <a:ext cx="1432966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20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EFEB7-9009-2375-B941-E8981685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983A90-F0AB-69DD-62BA-CA30E29C7E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9127"/>
                <a:ext cx="10515600" cy="867930"/>
              </a:xfrm>
            </p:spPr>
            <p:txBody>
              <a:bodyPr/>
              <a:lstStyle/>
              <a:p>
                <a:r>
                  <a:rPr lang="en-US" altLang="zh-CN" dirty="0"/>
                  <a:t>After generating a DDL sequence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𝑠𝑒𝑞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en-US" altLang="zh-CN" dirty="0" err="1"/>
                  <a:t>DDLCheck</a:t>
                </a:r>
                <a:r>
                  <a:rPr lang="en-US" altLang="zh-CN" dirty="0"/>
                  <a:t> will test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𝑠𝑒𝑞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𝑠𝑒𝑞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has not been tested previously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5983A90-F0AB-69DD-62BA-CA30E29C7E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9127"/>
                <a:ext cx="10515600" cy="867930"/>
              </a:xfrm>
              <a:blipFill>
                <a:blip r:embed="rId4"/>
                <a:stretch>
                  <a:fillRect l="-1086" t="-11594" b="-20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F96FA0-F938-F0B7-1EA7-BA844D87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FCBD-8F62-E84B-8161-805BFA5D82AA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E2BBFF4-E458-42F2-A607-1F451ED5F995}"/>
              </a:ext>
            </a:extLst>
          </p:cNvPr>
          <p:cNvSpPr txBox="1"/>
          <p:nvPr/>
        </p:nvSpPr>
        <p:spPr>
          <a:xfrm>
            <a:off x="1536793" y="4668648"/>
            <a:ext cx="1167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</a:rPr>
              <a:t>Sequence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3981477-B5E0-A180-E60C-2A1A7F249684}"/>
              </a:ext>
            </a:extLst>
          </p:cNvPr>
          <p:cNvSpPr txBox="1"/>
          <p:nvPr/>
        </p:nvSpPr>
        <p:spPr>
          <a:xfrm>
            <a:off x="1501431" y="3635307"/>
            <a:ext cx="1238031" cy="1015663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</a:t>
            </a:r>
          </a:p>
        </p:txBody>
      </p:sp>
      <p:graphicFrame>
        <p:nvGraphicFramePr>
          <p:cNvPr id="27" name="表格 57">
            <a:extLst>
              <a:ext uri="{FF2B5EF4-FFF2-40B4-BE49-F238E27FC236}">
                <a16:creationId xmlns:a16="http://schemas.microsoft.com/office/drawing/2014/main" id="{47AEC1DE-691D-75C6-8175-CFD7432FE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888079"/>
              </p:ext>
            </p:extLst>
          </p:nvPr>
        </p:nvGraphicFramePr>
        <p:xfrm>
          <a:off x="3742111" y="3486890"/>
          <a:ext cx="416560" cy="33528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11730437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036158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9pPr>
                    </a:lstStyle>
                    <a:p>
                      <a:endParaRPr lang="zh-CN" altLang="en-US" sz="5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9pPr>
                    </a:lstStyle>
                    <a:p>
                      <a:endParaRPr lang="zh-CN" altLang="en-US" sz="5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7043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endParaRPr lang="zh-CN" altLang="en-US" sz="5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endParaRPr lang="zh-CN" altLang="en-US" sz="5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074207"/>
                  </a:ext>
                </a:extLst>
              </a:tr>
            </a:tbl>
          </a:graphicData>
        </a:graphic>
      </p:graphicFrame>
      <p:graphicFrame>
        <p:nvGraphicFramePr>
          <p:cNvPr id="28" name="表格 57">
            <a:extLst>
              <a:ext uri="{FF2B5EF4-FFF2-40B4-BE49-F238E27FC236}">
                <a16:creationId xmlns:a16="http://schemas.microsoft.com/office/drawing/2014/main" id="{693912E1-0D14-EF51-8127-B4F0471C7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491643"/>
              </p:ext>
            </p:extLst>
          </p:nvPr>
        </p:nvGraphicFramePr>
        <p:xfrm>
          <a:off x="3742111" y="3975498"/>
          <a:ext cx="416560" cy="33528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11730437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036158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9pPr>
                    </a:lstStyle>
                    <a:p>
                      <a:endParaRPr lang="zh-CN" altLang="en-US" sz="5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9pPr>
                    </a:lstStyle>
                    <a:p>
                      <a:endParaRPr lang="zh-CN" altLang="en-US" sz="5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7043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endParaRPr lang="zh-CN" altLang="en-US" sz="5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endParaRPr lang="zh-CN" altLang="en-US" sz="5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074207"/>
                  </a:ext>
                </a:extLst>
              </a:tr>
            </a:tbl>
          </a:graphicData>
        </a:graphic>
      </p:graphicFrame>
      <p:graphicFrame>
        <p:nvGraphicFramePr>
          <p:cNvPr id="29" name="表格 57">
            <a:extLst>
              <a:ext uri="{FF2B5EF4-FFF2-40B4-BE49-F238E27FC236}">
                <a16:creationId xmlns:a16="http://schemas.microsoft.com/office/drawing/2014/main" id="{8B015867-27BE-4734-D690-4C94D8020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70967"/>
              </p:ext>
            </p:extLst>
          </p:nvPr>
        </p:nvGraphicFramePr>
        <p:xfrm>
          <a:off x="3742111" y="4442797"/>
          <a:ext cx="416560" cy="33528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11730437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036158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9pPr>
                    </a:lstStyle>
                    <a:p>
                      <a:endParaRPr lang="zh-CN" altLang="en-US" sz="5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9pPr>
                    </a:lstStyle>
                    <a:p>
                      <a:endParaRPr lang="zh-CN" altLang="en-US" sz="5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7043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endParaRPr lang="zh-CN" altLang="en-US" sz="5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endParaRPr lang="zh-CN" altLang="en-US" sz="5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074207"/>
                  </a:ext>
                </a:extLst>
              </a:tr>
            </a:tbl>
          </a:graphicData>
        </a:graphic>
      </p:graphicFrame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FDD0E9F-7FE4-876A-E49C-063DC5D6AB35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3950391" y="3822170"/>
            <a:ext cx="0" cy="1533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9889D38-E742-ABF0-B289-15BCA1701ABE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3950391" y="4310778"/>
            <a:ext cx="0" cy="1320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表格 57">
            <a:extLst>
              <a:ext uri="{FF2B5EF4-FFF2-40B4-BE49-F238E27FC236}">
                <a16:creationId xmlns:a16="http://schemas.microsoft.com/office/drawing/2014/main" id="{E2BBD817-2E0D-12DA-E2EE-64E880703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778385"/>
              </p:ext>
            </p:extLst>
          </p:nvPr>
        </p:nvGraphicFramePr>
        <p:xfrm>
          <a:off x="8671823" y="2656366"/>
          <a:ext cx="416560" cy="33528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11730437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036158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9pPr>
                    </a:lstStyle>
                    <a:p>
                      <a:endParaRPr lang="zh-CN" altLang="en-US" sz="5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9pPr>
                    </a:lstStyle>
                    <a:p>
                      <a:endParaRPr lang="zh-CN" altLang="en-US" sz="5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7043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endParaRPr lang="zh-CN" altLang="en-US" sz="5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endParaRPr lang="zh-CN" altLang="en-US" sz="5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074207"/>
                  </a:ext>
                </a:extLst>
              </a:tr>
            </a:tbl>
          </a:graphicData>
        </a:graphic>
      </p:graphicFrame>
      <p:graphicFrame>
        <p:nvGraphicFramePr>
          <p:cNvPr id="39" name="表格 57">
            <a:extLst>
              <a:ext uri="{FF2B5EF4-FFF2-40B4-BE49-F238E27FC236}">
                <a16:creationId xmlns:a16="http://schemas.microsoft.com/office/drawing/2014/main" id="{E09CB32E-8001-3C21-6F4E-0DB577A0D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031026"/>
              </p:ext>
            </p:extLst>
          </p:nvPr>
        </p:nvGraphicFramePr>
        <p:xfrm>
          <a:off x="8671823" y="3144974"/>
          <a:ext cx="416560" cy="33528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11730437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036158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9pPr>
                    </a:lstStyle>
                    <a:p>
                      <a:endParaRPr lang="zh-CN" altLang="en-US" sz="5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9pPr>
                    </a:lstStyle>
                    <a:p>
                      <a:endParaRPr lang="zh-CN" altLang="en-US" sz="5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7043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endParaRPr lang="zh-CN" altLang="en-US" sz="5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endParaRPr lang="zh-CN" altLang="en-US" sz="5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074207"/>
                  </a:ext>
                </a:extLst>
              </a:tr>
            </a:tbl>
          </a:graphicData>
        </a:graphic>
      </p:graphicFrame>
      <p:graphicFrame>
        <p:nvGraphicFramePr>
          <p:cNvPr id="40" name="表格 57">
            <a:extLst>
              <a:ext uri="{FF2B5EF4-FFF2-40B4-BE49-F238E27FC236}">
                <a16:creationId xmlns:a16="http://schemas.microsoft.com/office/drawing/2014/main" id="{BFDC1843-82C3-79DF-49E4-12AEC90F5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517047"/>
              </p:ext>
            </p:extLst>
          </p:nvPr>
        </p:nvGraphicFramePr>
        <p:xfrm>
          <a:off x="8671823" y="3612273"/>
          <a:ext cx="416560" cy="33528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11730437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036158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9pPr>
                    </a:lstStyle>
                    <a:p>
                      <a:endParaRPr lang="zh-CN" altLang="en-US" sz="5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9pPr>
                    </a:lstStyle>
                    <a:p>
                      <a:endParaRPr lang="zh-CN" altLang="en-US" sz="5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7043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endParaRPr lang="zh-CN" altLang="en-US" sz="5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endParaRPr lang="zh-CN" altLang="en-US" sz="5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074207"/>
                  </a:ext>
                </a:extLst>
              </a:tr>
            </a:tbl>
          </a:graphicData>
        </a:graphic>
      </p:graphicFrame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C7E4CF9-5010-FFB3-3993-3C86F00F3E8D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8880103" y="2991646"/>
            <a:ext cx="0" cy="1533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D4673B5-1E21-C9B5-9B89-360FF18D2B78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8880103" y="3480254"/>
            <a:ext cx="0" cy="1320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表格 57">
            <a:extLst>
              <a:ext uri="{FF2B5EF4-FFF2-40B4-BE49-F238E27FC236}">
                <a16:creationId xmlns:a16="http://schemas.microsoft.com/office/drawing/2014/main" id="{C6C5BC31-529A-E247-448C-331A8E716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216634"/>
              </p:ext>
            </p:extLst>
          </p:nvPr>
        </p:nvGraphicFramePr>
        <p:xfrm>
          <a:off x="8046984" y="2656366"/>
          <a:ext cx="416560" cy="33528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11730437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036158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9pPr>
                    </a:lstStyle>
                    <a:p>
                      <a:endParaRPr lang="zh-CN" altLang="en-US" sz="5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9pPr>
                    </a:lstStyle>
                    <a:p>
                      <a:endParaRPr lang="zh-CN" altLang="en-US" sz="5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7043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endParaRPr lang="zh-CN" altLang="en-US" sz="5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endParaRPr lang="zh-CN" altLang="en-US" sz="5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074207"/>
                  </a:ext>
                </a:extLst>
              </a:tr>
            </a:tbl>
          </a:graphicData>
        </a:graphic>
      </p:graphicFrame>
      <p:graphicFrame>
        <p:nvGraphicFramePr>
          <p:cNvPr id="44" name="表格 57">
            <a:extLst>
              <a:ext uri="{FF2B5EF4-FFF2-40B4-BE49-F238E27FC236}">
                <a16:creationId xmlns:a16="http://schemas.microsoft.com/office/drawing/2014/main" id="{0A208953-0120-085A-01B5-17EA27532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616672"/>
              </p:ext>
            </p:extLst>
          </p:nvPr>
        </p:nvGraphicFramePr>
        <p:xfrm>
          <a:off x="8046984" y="3144974"/>
          <a:ext cx="416560" cy="33528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11730437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036158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9pPr>
                    </a:lstStyle>
                    <a:p>
                      <a:endParaRPr lang="zh-CN" altLang="en-US" sz="5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9pPr>
                    </a:lstStyle>
                    <a:p>
                      <a:endParaRPr lang="zh-CN" altLang="en-US" sz="5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7043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endParaRPr lang="zh-CN" altLang="en-US" sz="5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endParaRPr lang="zh-CN" altLang="en-US" sz="5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074207"/>
                  </a:ext>
                </a:extLst>
              </a:tr>
            </a:tbl>
          </a:graphicData>
        </a:graphic>
      </p:graphicFrame>
      <p:graphicFrame>
        <p:nvGraphicFramePr>
          <p:cNvPr id="45" name="表格 57">
            <a:extLst>
              <a:ext uri="{FF2B5EF4-FFF2-40B4-BE49-F238E27FC236}">
                <a16:creationId xmlns:a16="http://schemas.microsoft.com/office/drawing/2014/main" id="{935A2155-BC50-358F-D537-3F039BD01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466764"/>
              </p:ext>
            </p:extLst>
          </p:nvPr>
        </p:nvGraphicFramePr>
        <p:xfrm>
          <a:off x="8046984" y="3612273"/>
          <a:ext cx="416560" cy="33528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11730437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036158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9pPr>
                    </a:lstStyle>
                    <a:p>
                      <a:endParaRPr lang="zh-CN" altLang="en-US" sz="5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9pPr>
                    </a:lstStyle>
                    <a:p>
                      <a:endParaRPr lang="zh-CN" altLang="en-US" sz="5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7043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endParaRPr lang="zh-CN" altLang="en-US" sz="5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endParaRPr lang="zh-CN" altLang="en-US" sz="5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074207"/>
                  </a:ext>
                </a:extLst>
              </a:tr>
            </a:tbl>
          </a:graphicData>
        </a:graphic>
      </p:graphicFrame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FCDFD7F-D5E9-7F93-DEE3-964F34026DF7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8255264" y="2991646"/>
            <a:ext cx="0" cy="1533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7D59D1F-4AC4-487C-A16F-40F5CD917CE6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>
            <a:off x="8255264" y="3480254"/>
            <a:ext cx="0" cy="1320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8" name="表格 57">
            <a:extLst>
              <a:ext uri="{FF2B5EF4-FFF2-40B4-BE49-F238E27FC236}">
                <a16:creationId xmlns:a16="http://schemas.microsoft.com/office/drawing/2014/main" id="{012E469C-03AF-0FAB-8875-F39DF13F9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666158"/>
              </p:ext>
            </p:extLst>
          </p:nvPr>
        </p:nvGraphicFramePr>
        <p:xfrm>
          <a:off x="9333298" y="2656366"/>
          <a:ext cx="416560" cy="33528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11730437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036158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9pPr>
                    </a:lstStyle>
                    <a:p>
                      <a:endParaRPr lang="zh-CN" altLang="en-US" sz="5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9pPr>
                    </a:lstStyle>
                    <a:p>
                      <a:endParaRPr lang="zh-CN" altLang="en-US" sz="5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7043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endParaRPr lang="zh-CN" altLang="en-US" sz="5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endParaRPr lang="zh-CN" altLang="en-US" sz="5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074207"/>
                  </a:ext>
                </a:extLst>
              </a:tr>
            </a:tbl>
          </a:graphicData>
        </a:graphic>
      </p:graphicFrame>
      <p:graphicFrame>
        <p:nvGraphicFramePr>
          <p:cNvPr id="49" name="表格 57">
            <a:extLst>
              <a:ext uri="{FF2B5EF4-FFF2-40B4-BE49-F238E27FC236}">
                <a16:creationId xmlns:a16="http://schemas.microsoft.com/office/drawing/2014/main" id="{C2C02191-F628-DE7F-7E45-BA85A4863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137646"/>
              </p:ext>
            </p:extLst>
          </p:nvPr>
        </p:nvGraphicFramePr>
        <p:xfrm>
          <a:off x="9333298" y="3144974"/>
          <a:ext cx="416560" cy="33528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11730437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036158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9pPr>
                    </a:lstStyle>
                    <a:p>
                      <a:endParaRPr lang="zh-CN" altLang="en-US" sz="5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9pPr>
                    </a:lstStyle>
                    <a:p>
                      <a:endParaRPr lang="zh-CN" altLang="en-US" sz="5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7043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endParaRPr lang="zh-CN" altLang="en-US" sz="5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endParaRPr lang="zh-CN" altLang="en-US" sz="5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074207"/>
                  </a:ext>
                </a:extLst>
              </a:tr>
            </a:tbl>
          </a:graphicData>
        </a:graphic>
      </p:graphicFrame>
      <p:graphicFrame>
        <p:nvGraphicFramePr>
          <p:cNvPr id="50" name="表格 57">
            <a:extLst>
              <a:ext uri="{FF2B5EF4-FFF2-40B4-BE49-F238E27FC236}">
                <a16:creationId xmlns:a16="http://schemas.microsoft.com/office/drawing/2014/main" id="{2867704E-E1A0-6166-1C76-1BFFA3E01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340266"/>
              </p:ext>
            </p:extLst>
          </p:nvPr>
        </p:nvGraphicFramePr>
        <p:xfrm>
          <a:off x="9333298" y="3612273"/>
          <a:ext cx="416560" cy="335280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11730437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036158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9pPr>
                    </a:lstStyle>
                    <a:p>
                      <a:endParaRPr lang="zh-CN" altLang="en-US" sz="5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</a:defRPr>
                      </a:lvl9pPr>
                    </a:lstStyle>
                    <a:p>
                      <a:endParaRPr lang="zh-CN" altLang="en-US" sz="5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67043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endParaRPr lang="zh-CN" altLang="en-US" sz="5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Franklin Gothic Book"/>
                        </a:defRPr>
                      </a:lvl9pPr>
                    </a:lstStyle>
                    <a:p>
                      <a:endParaRPr lang="zh-CN" altLang="en-US" sz="5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074207"/>
                  </a:ext>
                </a:extLst>
              </a:tr>
            </a:tbl>
          </a:graphicData>
        </a:graphic>
      </p:graphicFrame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334B4B4-A76E-10B1-EDE4-2710CF5E677E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9541578" y="2991646"/>
            <a:ext cx="0" cy="1533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7F4BED3-0C54-CFD8-9C2E-98DE0719AC7F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>
            <a:off x="9541578" y="3480254"/>
            <a:ext cx="0" cy="1320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3708031B-A6AD-3EEF-3718-946EDF9AD7F9}"/>
              </a:ext>
            </a:extLst>
          </p:cNvPr>
          <p:cNvSpPr/>
          <p:nvPr/>
        </p:nvSpPr>
        <p:spPr>
          <a:xfrm>
            <a:off x="7884974" y="2593870"/>
            <a:ext cx="1999266" cy="1437488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" name="图形 60">
            <a:extLst>
              <a:ext uri="{FF2B5EF4-FFF2-40B4-BE49-F238E27FC236}">
                <a16:creationId xmlns:a16="http://schemas.microsoft.com/office/drawing/2014/main" id="{CA304DC7-FB40-80F7-CA87-E2C2FB13877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70600" y="4376787"/>
            <a:ext cx="1080000" cy="1080000"/>
          </a:xfrm>
          <a:prstGeom prst="rect">
            <a:avLst/>
          </a:prstGeom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5606B36B-E04D-C75B-5565-EB1E18AFA102}"/>
              </a:ext>
            </a:extLst>
          </p:cNvPr>
          <p:cNvSpPr txBox="1"/>
          <p:nvPr/>
        </p:nvSpPr>
        <p:spPr>
          <a:xfrm>
            <a:off x="9210571" y="4241057"/>
            <a:ext cx="1839684" cy="983873"/>
          </a:xfrm>
          <a:prstGeom prst="cloudCallout">
            <a:avLst>
              <a:gd name="adj1" fmla="val -62263"/>
              <a:gd name="adj2" fmla="val 32368"/>
            </a:avLst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A new one, </a:t>
            </a:r>
          </a:p>
          <a:p>
            <a:r>
              <a:rPr lang="en-US" altLang="zh-CN" dirty="0"/>
              <a:t>We test it</a:t>
            </a:r>
            <a:endParaRPr lang="zh-CN" altLang="en-US" dirty="0"/>
          </a:p>
        </p:txBody>
      </p:sp>
      <p:sp>
        <p:nvSpPr>
          <p:cNvPr id="12" name="流程图: 决策 11">
            <a:extLst>
              <a:ext uri="{FF2B5EF4-FFF2-40B4-BE49-F238E27FC236}">
                <a16:creationId xmlns:a16="http://schemas.microsoft.com/office/drawing/2014/main" id="{8AECC6D7-322F-D12E-207A-7D96DFEFCE63}"/>
              </a:ext>
            </a:extLst>
          </p:cNvPr>
          <p:cNvSpPr/>
          <p:nvPr/>
        </p:nvSpPr>
        <p:spPr>
          <a:xfrm>
            <a:off x="4763619" y="3690883"/>
            <a:ext cx="1999265" cy="900000"/>
          </a:xfrm>
          <a:prstGeom prst="flowChartDecision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isNew</a:t>
            </a:r>
            <a:r>
              <a:rPr lang="en-US" altLang="zh-CN" sz="2400" dirty="0"/>
              <a:t>?</a:t>
            </a:r>
            <a:endParaRPr lang="zh-CN" altLang="en-US" sz="24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4031ED5-28F9-53F2-C8BD-43A4C01E5C45}"/>
              </a:ext>
            </a:extLst>
          </p:cNvPr>
          <p:cNvCxnSpPr>
            <a:cxnSpLocks/>
            <a:stCxn id="28" idx="3"/>
            <a:endCxn id="12" idx="1"/>
          </p:cNvCxnSpPr>
          <p:nvPr/>
        </p:nvCxnSpPr>
        <p:spPr>
          <a:xfrm flipV="1">
            <a:off x="4158671" y="4140883"/>
            <a:ext cx="604948" cy="22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FDB3612E-7D4F-5C90-7AAE-C0C21AAD760A}"/>
              </a:ext>
            </a:extLst>
          </p:cNvPr>
          <p:cNvSpPr txBox="1"/>
          <p:nvPr/>
        </p:nvSpPr>
        <p:spPr>
          <a:xfrm>
            <a:off x="8037693" y="2193760"/>
            <a:ext cx="1684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/>
              <a:t>Tested DSTGs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5185C04-5CC7-1557-EF34-59C95F3493DD}"/>
              </a:ext>
            </a:extLst>
          </p:cNvPr>
          <p:cNvSpPr txBox="1"/>
          <p:nvPr/>
        </p:nvSpPr>
        <p:spPr>
          <a:xfrm>
            <a:off x="6809666" y="3736699"/>
            <a:ext cx="558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/>
              <a:t>Yes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FE21BB7E-164C-ED57-9435-8142A440A953}"/>
              </a:ext>
            </a:extLst>
          </p:cNvPr>
          <p:cNvSpPr txBox="1"/>
          <p:nvPr/>
        </p:nvSpPr>
        <p:spPr>
          <a:xfrm>
            <a:off x="2477871" y="2860542"/>
            <a:ext cx="2945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/>
              <a:t>Generate another sequence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1816040F-B877-A5DE-ADB0-908BEC2622A4}"/>
              </a:ext>
            </a:extLst>
          </p:cNvPr>
          <p:cNvSpPr txBox="1"/>
          <p:nvPr/>
        </p:nvSpPr>
        <p:spPr>
          <a:xfrm>
            <a:off x="5763251" y="3346208"/>
            <a:ext cx="498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/>
              <a:t>No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7EA42A1-D3BD-4F25-8F53-CB0B6DEE1818}"/>
              </a:ext>
            </a:extLst>
          </p:cNvPr>
          <p:cNvSpPr txBox="1"/>
          <p:nvPr/>
        </p:nvSpPr>
        <p:spPr>
          <a:xfrm>
            <a:off x="2531284" y="4870987"/>
            <a:ext cx="283821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/>
              <a:t>Database Schema</a:t>
            </a:r>
          </a:p>
          <a:p>
            <a:pPr algn="ctr"/>
            <a:r>
              <a:rPr lang="en-US" altLang="zh-CN" sz="2000" dirty="0"/>
              <a:t>Transition Graph (DSTG)</a:t>
            </a:r>
            <a:endParaRPr lang="zh-CN" altLang="en-US" sz="2000" dirty="0"/>
          </a:p>
        </p:txBody>
      </p:sp>
      <p:cxnSp>
        <p:nvCxnSpPr>
          <p:cNvPr id="5" name="直接箭头连接符 13">
            <a:extLst>
              <a:ext uri="{FF2B5EF4-FFF2-40B4-BE49-F238E27FC236}">
                <a16:creationId xmlns:a16="http://schemas.microsoft.com/office/drawing/2014/main" id="{7B94DF9B-5D0D-4FB2-8534-602399A2F813}"/>
              </a:ext>
            </a:extLst>
          </p:cNvPr>
          <p:cNvCxnSpPr>
            <a:cxnSpLocks/>
            <a:stCxn id="13" idx="3"/>
            <a:endCxn id="28" idx="1"/>
          </p:cNvCxnSpPr>
          <p:nvPr/>
        </p:nvCxnSpPr>
        <p:spPr>
          <a:xfrm flipV="1">
            <a:off x="2739462" y="4143138"/>
            <a:ext cx="100264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461D8804-32E6-329B-3058-23C665B05FAC}"/>
              </a:ext>
            </a:extLst>
          </p:cNvPr>
          <p:cNvCxnSpPr>
            <a:cxnSpLocks/>
            <a:stCxn id="12" idx="0"/>
            <a:endCxn id="13" idx="0"/>
          </p:cNvCxnSpPr>
          <p:nvPr/>
        </p:nvCxnSpPr>
        <p:spPr>
          <a:xfrm rot="16200000" flipV="1">
            <a:off x="3914062" y="1841692"/>
            <a:ext cx="55576" cy="3642805"/>
          </a:xfrm>
          <a:prstGeom prst="bentConnector3">
            <a:avLst>
              <a:gd name="adj1" fmla="val 650369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A90D3326-159C-0D7D-DEA3-166A4AEBB916}"/>
              </a:ext>
            </a:extLst>
          </p:cNvPr>
          <p:cNvSpPr/>
          <p:nvPr/>
        </p:nvSpPr>
        <p:spPr>
          <a:xfrm>
            <a:off x="7549018" y="3236830"/>
            <a:ext cx="303382" cy="1808106"/>
          </a:xfrm>
          <a:custGeom>
            <a:avLst/>
            <a:gdLst>
              <a:gd name="connsiteX0" fmla="*/ 0 w 914400"/>
              <a:gd name="connsiteY0" fmla="*/ 457200 h 914400"/>
              <a:gd name="connsiteX1" fmla="*/ 457200 w 914400"/>
              <a:gd name="connsiteY1" fmla="*/ 0 h 914400"/>
              <a:gd name="connsiteX2" fmla="*/ 914400 w 914400"/>
              <a:gd name="connsiteY2" fmla="*/ 457200 h 914400"/>
              <a:gd name="connsiteX3" fmla="*/ 457200 w 914400"/>
              <a:gd name="connsiteY3" fmla="*/ 914400 h 914400"/>
              <a:gd name="connsiteX4" fmla="*/ 0 w 914400"/>
              <a:gd name="connsiteY4" fmla="*/ 457200 h 914400"/>
              <a:gd name="connsiteX0" fmla="*/ 914400 w 1005840"/>
              <a:gd name="connsiteY0" fmla="*/ 457200 h 914400"/>
              <a:gd name="connsiteX1" fmla="*/ 457200 w 1005840"/>
              <a:gd name="connsiteY1" fmla="*/ 914400 h 914400"/>
              <a:gd name="connsiteX2" fmla="*/ 0 w 1005840"/>
              <a:gd name="connsiteY2" fmla="*/ 457200 h 914400"/>
              <a:gd name="connsiteX3" fmla="*/ 457200 w 1005840"/>
              <a:gd name="connsiteY3" fmla="*/ 0 h 914400"/>
              <a:gd name="connsiteX4" fmla="*/ 1005840 w 1005840"/>
              <a:gd name="connsiteY4" fmla="*/ 548640 h 914400"/>
              <a:gd name="connsiteX0" fmla="*/ 457200 w 1005840"/>
              <a:gd name="connsiteY0" fmla="*/ 914400 h 914400"/>
              <a:gd name="connsiteX1" fmla="*/ 0 w 1005840"/>
              <a:gd name="connsiteY1" fmla="*/ 457200 h 914400"/>
              <a:gd name="connsiteX2" fmla="*/ 457200 w 1005840"/>
              <a:gd name="connsiteY2" fmla="*/ 0 h 914400"/>
              <a:gd name="connsiteX3" fmla="*/ 1005840 w 1005840"/>
              <a:gd name="connsiteY3" fmla="*/ 548640 h 914400"/>
              <a:gd name="connsiteX0" fmla="*/ 457200 w 457200"/>
              <a:gd name="connsiteY0" fmla="*/ 914400 h 914400"/>
              <a:gd name="connsiteX1" fmla="*/ 0 w 457200"/>
              <a:gd name="connsiteY1" fmla="*/ 457200 h 914400"/>
              <a:gd name="connsiteX2" fmla="*/ 457200 w 457200"/>
              <a:gd name="connsiteY2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914400">
                <a:moveTo>
                  <a:pt x="457200" y="914400"/>
                </a:moveTo>
                <a:cubicBezTo>
                  <a:pt x="204695" y="914400"/>
                  <a:pt x="0" y="709705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7" name="直接箭头连接符 13">
            <a:extLst>
              <a:ext uri="{FF2B5EF4-FFF2-40B4-BE49-F238E27FC236}">
                <a16:creationId xmlns:a16="http://schemas.microsoft.com/office/drawing/2014/main" id="{5FCA3C0D-640F-8325-03CE-7AB367E12F8E}"/>
              </a:ext>
            </a:extLst>
          </p:cNvPr>
          <p:cNvCxnSpPr>
            <a:cxnSpLocks/>
            <a:stCxn id="12" idx="3"/>
            <a:endCxn id="26" idx="1"/>
          </p:cNvCxnSpPr>
          <p:nvPr/>
        </p:nvCxnSpPr>
        <p:spPr>
          <a:xfrm>
            <a:off x="6762884" y="4140883"/>
            <a:ext cx="7861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307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BF0B7-9776-18CC-03FF-8A3CC12E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Evaluation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6C574-5F87-EC36-ED48-6CE92E292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505"/>
            <a:ext cx="10744200" cy="3494803"/>
          </a:xfrm>
        </p:spPr>
        <p:txBody>
          <a:bodyPr/>
          <a:lstStyle/>
          <a:p>
            <a:r>
              <a:rPr lang="en-US" altLang="zh-CN" b="1" dirty="0"/>
              <a:t>RQ1: Bug detection capability</a:t>
            </a:r>
          </a:p>
          <a:p>
            <a:pPr lvl="1"/>
            <a:r>
              <a:rPr lang="en-US" altLang="zh-CN" dirty="0"/>
              <a:t>What </a:t>
            </a:r>
            <a:r>
              <a:rPr kumimoji="1" lang="en-US" altLang="zh-CN" i="1" dirty="0" err="1"/>
              <a:t>schemaBugs</a:t>
            </a:r>
            <a:r>
              <a:rPr lang="en-US" altLang="zh-CN" dirty="0"/>
              <a:t> can </a:t>
            </a:r>
            <a:r>
              <a:rPr lang="en-US" altLang="zh-CN" dirty="0" err="1"/>
              <a:t>DDLCheck</a:t>
            </a:r>
            <a:r>
              <a:rPr lang="en-US" altLang="zh-CN" dirty="0"/>
              <a:t> detect in real-world</a:t>
            </a:r>
            <a:r>
              <a:rPr lang="zh-CN" altLang="en-US" dirty="0"/>
              <a:t> </a:t>
            </a:r>
            <a:r>
              <a:rPr lang="en-US" altLang="zh-CN" dirty="0"/>
              <a:t>relational DBMSs?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b="1" dirty="0"/>
              <a:t>RQ2: Effectiveness of DDL-sequence-oriented testing optimization</a:t>
            </a:r>
          </a:p>
          <a:p>
            <a:pPr lvl="1"/>
            <a:r>
              <a:rPr lang="en-US" altLang="zh-CN" dirty="0"/>
              <a:t>How effective is the DDL-sequence-oriented testing optimization in </a:t>
            </a:r>
            <a:r>
              <a:rPr lang="en-US" altLang="zh-CN" dirty="0" err="1"/>
              <a:t>DDLCheck</a:t>
            </a:r>
            <a:r>
              <a:rPr lang="en-US" altLang="zh-CN" dirty="0"/>
              <a:t>?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b="1" dirty="0"/>
              <a:t>RQ3: Comparing with existing approaches</a:t>
            </a:r>
          </a:p>
          <a:p>
            <a:pPr lvl="1"/>
            <a:r>
              <a:rPr lang="en-US" altLang="zh-CN" dirty="0"/>
              <a:t>How many bugs detected by </a:t>
            </a:r>
            <a:r>
              <a:rPr lang="en-US" altLang="zh-CN" dirty="0" err="1"/>
              <a:t>DDLCheck</a:t>
            </a:r>
            <a:r>
              <a:rPr lang="en-US" altLang="zh-CN" dirty="0"/>
              <a:t> can be found by existing approaches?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5EFB34-5DF3-8D39-F19E-BEECE533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FCBD-8F62-E84B-8161-805BFA5D82AA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774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8AA4AF33-BC5F-5C90-D69B-CE923D7BD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913" y="2017722"/>
            <a:ext cx="2142439" cy="3600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B4A6070-6431-4855-67FD-EA127532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Database Management System (DBMS)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75AAA9-3D6E-AF52-BE11-9A58D8CC5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9127"/>
            <a:ext cx="10515600" cy="480131"/>
          </a:xfrm>
        </p:spPr>
        <p:txBody>
          <a:bodyPr/>
          <a:lstStyle/>
          <a:p>
            <a:r>
              <a:rPr lang="en-US" altLang="zh-CN" dirty="0"/>
              <a:t>DBMSs are widely used to store and retrieve data</a:t>
            </a: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8A3F848C-EE0B-FE27-8EAA-D6EFDF6F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C7D9-4D5B-4772-9F7B-87CB093D2973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6" name="Picture 6" descr="Mysql Icon - Download in Flat Style">
            <a:extLst>
              <a:ext uri="{FF2B5EF4-FFF2-40B4-BE49-F238E27FC236}">
                <a16:creationId xmlns:a16="http://schemas.microsoft.com/office/drawing/2014/main" id="{D7FD508D-7CFF-1040-972C-334C22B714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03" b="24170"/>
          <a:stretch/>
        </p:blipFill>
        <p:spPr bwMode="auto">
          <a:xfrm>
            <a:off x="8045062" y="2821387"/>
            <a:ext cx="137861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File:SQLite370.svg - Wikimedia Commons">
            <a:extLst>
              <a:ext uri="{FF2B5EF4-FFF2-40B4-BE49-F238E27FC236}">
                <a16:creationId xmlns:a16="http://schemas.microsoft.com/office/drawing/2014/main" id="{9B8074CA-8897-D5DF-0A08-259AA360E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8904" y="2821387"/>
            <a:ext cx="151845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EAEB4C72-0508-AF66-8172-E5BA16298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57358" y="4184015"/>
            <a:ext cx="1800000" cy="6877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0CC49EF-E81F-808F-FC08-3053AE3C45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2508" y="2731387"/>
            <a:ext cx="867326" cy="9000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4D6CCA35-E57F-C9F4-3A3C-E22845AA4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491" y="4203878"/>
            <a:ext cx="2598574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7EA2F99-A1B6-473A-B621-DBA5A9AD9A02}"/>
              </a:ext>
            </a:extLst>
          </p:cNvPr>
          <p:cNvSpPr/>
          <p:nvPr/>
        </p:nvSpPr>
        <p:spPr>
          <a:xfrm>
            <a:off x="4414519" y="2676652"/>
            <a:ext cx="706121" cy="11520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3ACCC8-4827-8D14-A940-91B521E5FDC1}"/>
              </a:ext>
            </a:extLst>
          </p:cNvPr>
          <p:cNvSpPr txBox="1"/>
          <p:nvPr/>
        </p:nvSpPr>
        <p:spPr>
          <a:xfrm>
            <a:off x="0" y="6550223"/>
            <a:ext cx="60939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</a:rPr>
              <a:t>https://db-engines.com/en/ranking</a:t>
            </a:r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3333427-1376-89CF-1225-94C59CB806E7}"/>
              </a:ext>
            </a:extLst>
          </p:cNvPr>
          <p:cNvSpPr/>
          <p:nvPr/>
        </p:nvSpPr>
        <p:spPr>
          <a:xfrm>
            <a:off x="2636529" y="5661700"/>
            <a:ext cx="2385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仿宋"/>
                <a:cs typeface="+mn-cs"/>
              </a:rPr>
              <a:t>DB-Engines Ranking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仿宋"/>
              <a:cs typeface="+mn-cs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50ED993-5530-9B85-31D8-1B6808902C10}"/>
              </a:ext>
            </a:extLst>
          </p:cNvPr>
          <p:cNvSpPr/>
          <p:nvPr/>
        </p:nvSpPr>
        <p:spPr>
          <a:xfrm>
            <a:off x="4414520" y="4726961"/>
            <a:ext cx="706120" cy="28542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AA94ACE-52B9-50CE-85EA-96FB1DED022F}"/>
              </a:ext>
            </a:extLst>
          </p:cNvPr>
          <p:cNvSpPr/>
          <p:nvPr/>
        </p:nvSpPr>
        <p:spPr>
          <a:xfrm>
            <a:off x="4414519" y="4135092"/>
            <a:ext cx="706121" cy="28542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932EF8D-E912-E62A-54AB-08E0825745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2178" y="2017722"/>
            <a:ext cx="315054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09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D259F-6489-D2F9-25C0-B9C9A397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Target DBMSs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FA6553-D6E7-F206-4346-65276B935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505"/>
            <a:ext cx="10515599" cy="480131"/>
          </a:xfrm>
        </p:spPr>
        <p:txBody>
          <a:bodyPr/>
          <a:lstStyle/>
          <a:p>
            <a:r>
              <a:rPr lang="en-US" altLang="zh-CN" dirty="0"/>
              <a:t>We select six widely-used and production-level relational DBMSs 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D906B3-2470-F7B8-FFCD-34E8C929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FCBD-8F62-E84B-8161-805BFA5D82AA}" type="slidenum">
              <a:rPr kumimoji="1" lang="zh-CN" altLang="en-US" smtClean="0"/>
              <a:t>20</a:t>
            </a:fld>
            <a:endParaRPr kumimoji="1"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B7CA212-6C5A-06DB-620A-E9B6B923F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200330"/>
              </p:ext>
            </p:extLst>
          </p:nvPr>
        </p:nvGraphicFramePr>
        <p:xfrm>
          <a:off x="2667222" y="2721303"/>
          <a:ext cx="7299007" cy="2773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0530">
                  <a:extLst>
                    <a:ext uri="{9D8B030D-6E8A-4147-A177-3AD203B41FA5}">
                      <a16:colId xmlns:a16="http://schemas.microsoft.com/office/drawing/2014/main" val="717797819"/>
                    </a:ext>
                  </a:extLst>
                </a:gridCol>
                <a:gridCol w="2540317">
                  <a:extLst>
                    <a:ext uri="{9D8B030D-6E8A-4147-A177-3AD203B41FA5}">
                      <a16:colId xmlns:a16="http://schemas.microsoft.com/office/drawing/2014/main" val="4012337098"/>
                    </a:ext>
                  </a:extLst>
                </a:gridCol>
                <a:gridCol w="1703705">
                  <a:extLst>
                    <a:ext uri="{9D8B030D-6E8A-4147-A177-3AD203B41FA5}">
                      <a16:colId xmlns:a16="http://schemas.microsoft.com/office/drawing/2014/main" val="185039336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755173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dirty="0">
                          <a:latin typeface="Times New Roman" panose="02020603050405020304" pitchFamily="18" charset="0"/>
                        </a:rPr>
                        <a:t>DBMS</a:t>
                      </a:r>
                      <a:endParaRPr lang="zh-CN" altLang="en-US" sz="2000" b="1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>
                          <a:latin typeface="Times New Roman" panose="02020603050405020304" pitchFamily="18" charset="0"/>
                        </a:rPr>
                        <a:t>DB-Engines Ranking</a:t>
                      </a:r>
                      <a:endParaRPr lang="zh-CN" altLang="en-US" sz="2000" b="1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>
                          <a:latin typeface="Times New Roman" panose="02020603050405020304" pitchFamily="18" charset="0"/>
                        </a:rPr>
                        <a:t>GitHub Stars</a:t>
                      </a:r>
                      <a:endParaRPr lang="zh-CN" altLang="en-US" sz="2000" b="1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0" dirty="0">
                          <a:latin typeface="Times New Roman" panose="02020603050405020304" pitchFamily="18" charset="0"/>
                        </a:rPr>
                        <a:t>Type</a:t>
                      </a:r>
                      <a:endParaRPr lang="zh-CN" altLang="en-US" sz="2000" b="1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546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MySQL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2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10.8K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Traditional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19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PostgreSQL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4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16.1K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Traditional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683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SQLite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10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7.1K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Embedded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650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MariaDB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15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5.6K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Traditional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20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i="0" dirty="0" err="1">
                          <a:latin typeface="Times New Roman" panose="02020603050405020304" pitchFamily="18" charset="0"/>
                        </a:rPr>
                        <a:t>CockroachDB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64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30.1K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NewSQL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53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i="0" dirty="0" err="1">
                          <a:latin typeface="Times New Roman" panose="02020603050405020304" pitchFamily="18" charset="0"/>
                        </a:rPr>
                        <a:t>TiDB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77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37.2K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NewSQL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65576"/>
                  </a:ext>
                </a:extLst>
              </a:tr>
            </a:tbl>
          </a:graphicData>
        </a:graphic>
      </p:graphicFrame>
      <p:sp>
        <p:nvSpPr>
          <p:cNvPr id="6" name="矩形: 圆角 6">
            <a:extLst>
              <a:ext uri="{FF2B5EF4-FFF2-40B4-BE49-F238E27FC236}">
                <a16:creationId xmlns:a16="http://schemas.microsoft.com/office/drawing/2014/main" id="{72E65103-40E7-0952-0038-63A402E8B891}"/>
              </a:ext>
            </a:extLst>
          </p:cNvPr>
          <p:cNvSpPr/>
          <p:nvPr/>
        </p:nvSpPr>
        <p:spPr>
          <a:xfrm>
            <a:off x="5036280" y="3093264"/>
            <a:ext cx="1224000" cy="16029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656A3E5-D4D1-53D0-1423-0E9A89B9C707}"/>
              </a:ext>
            </a:extLst>
          </p:cNvPr>
          <p:cNvSpPr/>
          <p:nvPr/>
        </p:nvSpPr>
        <p:spPr>
          <a:xfrm>
            <a:off x="7152947" y="4696177"/>
            <a:ext cx="1224000" cy="79880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574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0123D-F0DA-F589-1935-501A209A8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C4406-C5A6-0942-ACEB-DA9209EAA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Bug Detection Capability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00E674-BC35-147B-2364-03F46108D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505"/>
            <a:ext cx="10515599" cy="1512209"/>
          </a:xfrm>
        </p:spPr>
        <p:txBody>
          <a:bodyPr/>
          <a:lstStyle/>
          <a:p>
            <a:r>
              <a:rPr lang="en-US" altLang="zh-CN" dirty="0"/>
              <a:t>34</a:t>
            </a:r>
            <a:r>
              <a:rPr lang="zh-CN" altLang="en-US" dirty="0"/>
              <a:t> </a:t>
            </a:r>
            <a:r>
              <a:rPr lang="en-US" altLang="zh-CN" dirty="0"/>
              <a:t>bugs are submitted</a:t>
            </a:r>
          </a:p>
          <a:p>
            <a:r>
              <a:rPr lang="en-US" altLang="zh-CN" dirty="0"/>
              <a:t>29 bugs are confirmed as new bugs </a:t>
            </a:r>
          </a:p>
          <a:p>
            <a:r>
              <a:rPr lang="en-US" altLang="zh-CN" dirty="0"/>
              <a:t>9 bugs have been fixed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7408C6-6167-B848-30F1-E6BE8363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FCBD-8F62-E84B-8161-805BFA5D82AA}" type="slidenum">
              <a:rPr kumimoji="1" lang="zh-CN" altLang="en-US" smtClean="0"/>
              <a:t>21</a:t>
            </a:fld>
            <a:endParaRPr kumimoji="1" lang="zh-CN" altLang="en-US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4D82ECA8-60B5-435C-27E4-F64BC306B7F9}"/>
              </a:ext>
            </a:extLst>
          </p:cNvPr>
          <p:cNvGraphicFramePr>
            <a:graphicFrameLocks noGrp="1"/>
          </p:cNvGraphicFramePr>
          <p:nvPr/>
        </p:nvGraphicFramePr>
        <p:xfrm>
          <a:off x="2225388" y="3429000"/>
          <a:ext cx="7741221" cy="237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0530">
                  <a:extLst>
                    <a:ext uri="{9D8B030D-6E8A-4147-A177-3AD203B41FA5}">
                      <a16:colId xmlns:a16="http://schemas.microsoft.com/office/drawing/2014/main" val="1875766769"/>
                    </a:ext>
                  </a:extLst>
                </a:gridCol>
                <a:gridCol w="1373505">
                  <a:extLst>
                    <a:ext uri="{9D8B030D-6E8A-4147-A177-3AD203B41FA5}">
                      <a16:colId xmlns:a16="http://schemas.microsoft.com/office/drawing/2014/main" val="1564026407"/>
                    </a:ext>
                  </a:extLst>
                </a:gridCol>
                <a:gridCol w="1430655">
                  <a:extLst>
                    <a:ext uri="{9D8B030D-6E8A-4147-A177-3AD203B41FA5}">
                      <a16:colId xmlns:a16="http://schemas.microsoft.com/office/drawing/2014/main" val="370462646"/>
                    </a:ext>
                  </a:extLst>
                </a:gridCol>
                <a:gridCol w="794321">
                  <a:extLst>
                    <a:ext uri="{9D8B030D-6E8A-4147-A177-3AD203B41FA5}">
                      <a16:colId xmlns:a16="http://schemas.microsoft.com/office/drawing/2014/main" val="1091734728"/>
                    </a:ext>
                  </a:extLst>
                </a:gridCol>
                <a:gridCol w="1532255">
                  <a:extLst>
                    <a:ext uri="{9D8B030D-6E8A-4147-A177-3AD203B41FA5}">
                      <a16:colId xmlns:a16="http://schemas.microsoft.com/office/drawing/2014/main" val="226663339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val="2963521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dirty="0">
                          <a:latin typeface="Times New Roman" panose="02020603050405020304" pitchFamily="18" charset="0"/>
                        </a:rPr>
                        <a:t>DBMS</a:t>
                      </a:r>
                      <a:endParaRPr lang="zh-CN" altLang="en-US" sz="2000" b="1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>
                          <a:latin typeface="Times New Roman" panose="02020603050405020304" pitchFamily="18" charset="0"/>
                        </a:rPr>
                        <a:t>Submitted</a:t>
                      </a:r>
                      <a:endParaRPr lang="zh-CN" altLang="en-US" sz="2000" b="1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>
                          <a:latin typeface="Times New Roman" panose="02020603050405020304" pitchFamily="18" charset="0"/>
                        </a:rPr>
                        <a:t>Confirmed</a:t>
                      </a:r>
                      <a:endParaRPr lang="zh-CN" altLang="en-US" sz="2000" b="1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>
                          <a:latin typeface="Times New Roman" panose="02020603050405020304" pitchFamily="18" charset="0"/>
                        </a:rPr>
                        <a:t>Fixed</a:t>
                      </a:r>
                      <a:endParaRPr lang="zh-CN" altLang="en-US" sz="2000" b="1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>
                          <a:latin typeface="Times New Roman" panose="02020603050405020304" pitchFamily="18" charset="0"/>
                        </a:rPr>
                        <a:t>schema</a:t>
                      </a:r>
                      <a:r>
                        <a:rPr lang="zh-CN" altLang="en-US" sz="2000" b="1" i="0" dirty="0">
                          <a:latin typeface="Times New Roman" panose="02020603050405020304" pitchFamily="18" charset="0"/>
                        </a:rPr>
                        <a:t>𝐵𝑢𝑔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>
                          <a:latin typeface="Times New Roman" panose="02020603050405020304" pitchFamily="18" charset="0"/>
                        </a:rPr>
                        <a:t>Crash</a:t>
                      </a:r>
                      <a:endParaRPr lang="zh-CN" altLang="en-US" sz="2000" b="1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495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MySQL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14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14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2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13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380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MariaDB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11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7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3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5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2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i="0" dirty="0" err="1">
                          <a:latin typeface="Times New Roman" panose="02020603050405020304" pitchFamily="18" charset="0"/>
                        </a:rPr>
                        <a:t>CockroachDB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2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2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491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i="0" dirty="0" err="1">
                          <a:latin typeface="Times New Roman" panose="02020603050405020304" pitchFamily="18" charset="0"/>
                        </a:rPr>
                        <a:t>TiDB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7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7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4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2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5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479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dirty="0">
                          <a:latin typeface="Times New Roman" panose="02020603050405020304" pitchFamily="18" charset="0"/>
                        </a:rPr>
                        <a:t>Total</a:t>
                      </a:r>
                      <a:endParaRPr lang="zh-CN" altLang="en-US" sz="2000" b="1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>
                          <a:latin typeface="Times New Roman" panose="02020603050405020304" pitchFamily="18" charset="0"/>
                        </a:rPr>
                        <a:t>34</a:t>
                      </a:r>
                      <a:endParaRPr lang="zh-CN" altLang="en-US" sz="2000" b="1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>
                          <a:latin typeface="Times New Roman" panose="02020603050405020304" pitchFamily="18" charset="0"/>
                        </a:rPr>
                        <a:t>29</a:t>
                      </a:r>
                      <a:endParaRPr lang="zh-CN" altLang="en-US" sz="2000" b="1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>
                          <a:latin typeface="Times New Roman" panose="02020603050405020304" pitchFamily="18" charset="0"/>
                        </a:rPr>
                        <a:t>9</a:t>
                      </a:r>
                      <a:endParaRPr lang="zh-CN" altLang="en-US" sz="2000" b="1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>
                          <a:latin typeface="Times New Roman" panose="02020603050405020304" pitchFamily="18" charset="0"/>
                        </a:rPr>
                        <a:t>21</a:t>
                      </a:r>
                      <a:endParaRPr lang="zh-CN" altLang="en-US" sz="2000" b="1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>
                          <a:latin typeface="Times New Roman" panose="02020603050405020304" pitchFamily="18" charset="0"/>
                        </a:rPr>
                        <a:t>8</a:t>
                      </a:r>
                      <a:endParaRPr lang="zh-CN" altLang="en-US" sz="2000" b="1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743395"/>
                  </a:ext>
                </a:extLst>
              </a:tr>
            </a:tbl>
          </a:graphicData>
        </a:graphic>
      </p:graphicFrame>
      <p:sp>
        <p:nvSpPr>
          <p:cNvPr id="6" name="矩形: 圆角 6">
            <a:extLst>
              <a:ext uri="{FF2B5EF4-FFF2-40B4-BE49-F238E27FC236}">
                <a16:creationId xmlns:a16="http://schemas.microsoft.com/office/drawing/2014/main" id="{5D17003B-9901-7CCF-E668-875727251CF3}"/>
              </a:ext>
            </a:extLst>
          </p:cNvPr>
          <p:cNvSpPr/>
          <p:nvPr/>
        </p:nvSpPr>
        <p:spPr>
          <a:xfrm>
            <a:off x="4005901" y="3429001"/>
            <a:ext cx="1224000" cy="23774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B0A71C8-AA13-EF6E-641D-023534BEDEE8}"/>
              </a:ext>
            </a:extLst>
          </p:cNvPr>
          <p:cNvSpPr/>
          <p:nvPr/>
        </p:nvSpPr>
        <p:spPr>
          <a:xfrm>
            <a:off x="5355403" y="3428999"/>
            <a:ext cx="1368125" cy="23774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矩形: 圆角 6">
            <a:extLst>
              <a:ext uri="{FF2B5EF4-FFF2-40B4-BE49-F238E27FC236}">
                <a16:creationId xmlns:a16="http://schemas.microsoft.com/office/drawing/2014/main" id="{65E24CE9-DBC0-8B7E-4ABE-9A9879E5CF79}"/>
              </a:ext>
            </a:extLst>
          </p:cNvPr>
          <p:cNvSpPr/>
          <p:nvPr/>
        </p:nvSpPr>
        <p:spPr>
          <a:xfrm>
            <a:off x="6813171" y="3428999"/>
            <a:ext cx="645465" cy="23774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" name="矩形: 圆角 6">
            <a:extLst>
              <a:ext uri="{FF2B5EF4-FFF2-40B4-BE49-F238E27FC236}">
                <a16:creationId xmlns:a16="http://schemas.microsoft.com/office/drawing/2014/main" id="{1ED42E58-492A-CAD7-4E19-39765DDCF1DD}"/>
              </a:ext>
            </a:extLst>
          </p:cNvPr>
          <p:cNvSpPr/>
          <p:nvPr/>
        </p:nvSpPr>
        <p:spPr>
          <a:xfrm>
            <a:off x="7624805" y="3428999"/>
            <a:ext cx="1357830" cy="23774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" name="矩形: 圆角 6">
            <a:extLst>
              <a:ext uri="{FF2B5EF4-FFF2-40B4-BE49-F238E27FC236}">
                <a16:creationId xmlns:a16="http://schemas.microsoft.com/office/drawing/2014/main" id="{E00FEFD3-6ADE-1EA3-49ED-61A8B1215B7C}"/>
              </a:ext>
            </a:extLst>
          </p:cNvPr>
          <p:cNvSpPr/>
          <p:nvPr/>
        </p:nvSpPr>
        <p:spPr>
          <a:xfrm>
            <a:off x="9118695" y="3428999"/>
            <a:ext cx="752777" cy="23774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88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5FA3A-A005-8A08-BCD3-FAAB6534F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B8DFB-B81C-F118-D45F-5A5115ECC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Effectiveness of Testing Optimization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670208-FD0A-81A4-ED30-3B94E09BF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505"/>
            <a:ext cx="10515600" cy="876650"/>
          </a:xfrm>
        </p:spPr>
        <p:txBody>
          <a:bodyPr/>
          <a:lstStyle/>
          <a:p>
            <a:r>
              <a:rPr kumimoji="1" lang="en" altLang="zh-CN" dirty="0"/>
              <a:t>Compare</a:t>
            </a:r>
            <a:r>
              <a:rPr kumimoji="1" lang="zh-CN" altLang="en-US" dirty="0"/>
              <a:t> </a:t>
            </a:r>
            <a:r>
              <a:rPr kumimoji="1" lang="en" altLang="zh-CN" dirty="0"/>
              <a:t>DDLCheck</a:t>
            </a:r>
            <a:r>
              <a:rPr kumimoji="1" lang="en-US" altLang="zh-CN" dirty="0"/>
              <a:t> and </a:t>
            </a:r>
            <a:r>
              <a:rPr kumimoji="1" lang="en" altLang="zh-CN" dirty="0"/>
              <a:t>DDLCheck</a:t>
            </a:r>
            <a:r>
              <a:rPr kumimoji="1" lang="en" altLang="zh-CN" baseline="-25000" dirty="0"/>
              <a:t>𝑟𝑎𝑛𝑑 </a:t>
            </a:r>
            <a:r>
              <a:rPr kumimoji="1" lang="en" altLang="zh-CN" dirty="0"/>
              <a:t> that tests all the generated DDL sequences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0280A5-97A6-83A2-2AD2-823D45E3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FCBD-8F62-E84B-8161-805BFA5D82AA}" type="slidenum">
              <a:rPr kumimoji="1" lang="zh-CN" altLang="en-US" smtClean="0"/>
              <a:t>22</a:t>
            </a:fld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5">
                <a:extLst>
                  <a:ext uri="{FF2B5EF4-FFF2-40B4-BE49-F238E27FC236}">
                    <a16:creationId xmlns:a16="http://schemas.microsoft.com/office/drawing/2014/main" id="{17D11FFB-B58F-B7FF-E979-A7F49E6CD6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2160000"/>
                  </p:ext>
                </p:extLst>
              </p:nvPr>
            </p:nvGraphicFramePr>
            <p:xfrm>
              <a:off x="1896681" y="2187395"/>
              <a:ext cx="8779638" cy="35661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700530">
                      <a:extLst>
                        <a:ext uri="{9D8B030D-6E8A-4147-A177-3AD203B41FA5}">
                          <a16:colId xmlns:a16="http://schemas.microsoft.com/office/drawing/2014/main" val="1875766769"/>
                        </a:ext>
                      </a:extLst>
                    </a:gridCol>
                    <a:gridCol w="1476693">
                      <a:extLst>
                        <a:ext uri="{9D8B030D-6E8A-4147-A177-3AD203B41FA5}">
                          <a16:colId xmlns:a16="http://schemas.microsoft.com/office/drawing/2014/main" val="1564026407"/>
                        </a:ext>
                      </a:extLst>
                    </a:gridCol>
                    <a:gridCol w="1942846">
                      <a:extLst>
                        <a:ext uri="{9D8B030D-6E8A-4147-A177-3AD203B41FA5}">
                          <a16:colId xmlns:a16="http://schemas.microsoft.com/office/drawing/2014/main" val="370462646"/>
                        </a:ext>
                      </a:extLst>
                    </a:gridCol>
                    <a:gridCol w="240030">
                      <a:extLst>
                        <a:ext uri="{9D8B030D-6E8A-4147-A177-3AD203B41FA5}">
                          <a16:colId xmlns:a16="http://schemas.microsoft.com/office/drawing/2014/main" val="1091734728"/>
                        </a:ext>
                      </a:extLst>
                    </a:gridCol>
                    <a:gridCol w="1476693">
                      <a:extLst>
                        <a:ext uri="{9D8B030D-6E8A-4147-A177-3AD203B41FA5}">
                          <a16:colId xmlns:a16="http://schemas.microsoft.com/office/drawing/2014/main" val="226663339"/>
                        </a:ext>
                      </a:extLst>
                    </a:gridCol>
                    <a:gridCol w="1942846">
                      <a:extLst>
                        <a:ext uri="{9D8B030D-6E8A-4147-A177-3AD203B41FA5}">
                          <a16:colId xmlns:a16="http://schemas.microsoft.com/office/drawing/2014/main" val="2963521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sz="2000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Unique Sequences</a:t>
                          </a:r>
                          <a:endParaRPr lang="zh-CN" altLang="en-US" sz="2000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2000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Unique Bugs</a:t>
                          </a:r>
                          <a:endParaRPr lang="zh-CN" altLang="en-US" sz="2000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2000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04954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000" b="1" dirty="0"/>
                            <a:t>DBMS</a:t>
                          </a:r>
                          <a:endParaRPr lang="zh-CN" altLang="en-US" sz="2000" b="1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err="1"/>
                            <a:t>DDLCheck</a:t>
                          </a:r>
                          <a:endParaRPr lang="zh-CN" altLang="en-US" sz="2000" b="1" dirty="0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sz="2000" b="1" dirty="0" smtClean="0"/>
                                      <m:t>DDLCheck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𝒓𝒂𝒏𝒅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1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err="1"/>
                            <a:t>DDLCheck</a:t>
                          </a:r>
                          <a:endParaRPr lang="zh-CN" altLang="en-US" sz="2000" b="1" dirty="0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CN" sz="2000" b="1" dirty="0" smtClean="0"/>
                                      <m:t>DDLCheck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𝒓𝒂𝒏𝒅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041764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/>
                            <a:t>MySQL</a:t>
                          </a:r>
                          <a:endParaRPr lang="zh-CN" altLang="en-US" sz="20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3037</a:t>
                          </a:r>
                          <a:endParaRPr lang="zh-CN" altLang="en-US" sz="20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2041</a:t>
                          </a:r>
                          <a:endParaRPr lang="zh-CN" altLang="en-US" sz="20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4</a:t>
                          </a:r>
                          <a:endParaRPr lang="zh-CN" altLang="en-US" sz="20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3</a:t>
                          </a:r>
                          <a:endParaRPr lang="zh-CN" altLang="en-US" sz="20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93801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/>
                            <a:t>SQLite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4819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3164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7324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/>
                            <a:t>PostgreSQL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3657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2418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88827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/>
                            <a:t>MariaDB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4222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3114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2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85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 err="1"/>
                            <a:t>CockroachDB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2541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2261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7491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 err="1"/>
                            <a:t>TiDB</a:t>
                          </a:r>
                          <a:endParaRPr lang="zh-CN" altLang="en-US" sz="20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2198</a:t>
                          </a:r>
                          <a:endParaRPr lang="zh-CN" altLang="en-US" sz="20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1996</a:t>
                          </a:r>
                          <a:endParaRPr lang="zh-CN" altLang="en-US" sz="20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154791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2000" b="1" dirty="0"/>
                            <a:t>Total</a:t>
                          </a:r>
                          <a:endParaRPr lang="zh-CN" altLang="en-US" sz="2000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20468</a:t>
                          </a:r>
                          <a:endParaRPr lang="zh-CN" altLang="en-US" sz="2000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14994</a:t>
                          </a:r>
                          <a:endParaRPr lang="zh-CN" altLang="en-US" sz="2000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8</a:t>
                          </a:r>
                          <a:endParaRPr lang="zh-CN" altLang="en-US" sz="2000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5</a:t>
                          </a:r>
                          <a:endParaRPr lang="zh-CN" altLang="en-US" sz="2000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397433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5">
                <a:extLst>
                  <a:ext uri="{FF2B5EF4-FFF2-40B4-BE49-F238E27FC236}">
                    <a16:creationId xmlns:a16="http://schemas.microsoft.com/office/drawing/2014/main" id="{17D11FFB-B58F-B7FF-E979-A7F49E6CD6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2160000"/>
                  </p:ext>
                </p:extLst>
              </p:nvPr>
            </p:nvGraphicFramePr>
            <p:xfrm>
              <a:off x="1896681" y="2187395"/>
              <a:ext cx="8779638" cy="356616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700530">
                      <a:extLst>
                        <a:ext uri="{9D8B030D-6E8A-4147-A177-3AD203B41FA5}">
                          <a16:colId xmlns:a16="http://schemas.microsoft.com/office/drawing/2014/main" val="1875766769"/>
                        </a:ext>
                      </a:extLst>
                    </a:gridCol>
                    <a:gridCol w="1476693">
                      <a:extLst>
                        <a:ext uri="{9D8B030D-6E8A-4147-A177-3AD203B41FA5}">
                          <a16:colId xmlns:a16="http://schemas.microsoft.com/office/drawing/2014/main" val="1564026407"/>
                        </a:ext>
                      </a:extLst>
                    </a:gridCol>
                    <a:gridCol w="1942846">
                      <a:extLst>
                        <a:ext uri="{9D8B030D-6E8A-4147-A177-3AD203B41FA5}">
                          <a16:colId xmlns:a16="http://schemas.microsoft.com/office/drawing/2014/main" val="370462646"/>
                        </a:ext>
                      </a:extLst>
                    </a:gridCol>
                    <a:gridCol w="240030">
                      <a:extLst>
                        <a:ext uri="{9D8B030D-6E8A-4147-A177-3AD203B41FA5}">
                          <a16:colId xmlns:a16="http://schemas.microsoft.com/office/drawing/2014/main" val="1091734728"/>
                        </a:ext>
                      </a:extLst>
                    </a:gridCol>
                    <a:gridCol w="1476693">
                      <a:extLst>
                        <a:ext uri="{9D8B030D-6E8A-4147-A177-3AD203B41FA5}">
                          <a16:colId xmlns:a16="http://schemas.microsoft.com/office/drawing/2014/main" val="226663339"/>
                        </a:ext>
                      </a:extLst>
                    </a:gridCol>
                    <a:gridCol w="1942846">
                      <a:extLst>
                        <a:ext uri="{9D8B030D-6E8A-4147-A177-3AD203B41FA5}">
                          <a16:colId xmlns:a16="http://schemas.microsoft.com/office/drawing/2014/main" val="296352100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zh-CN" altLang="en-US" sz="2000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Unique Sequences</a:t>
                          </a:r>
                          <a:endParaRPr lang="zh-CN" altLang="en-US" sz="2000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2000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Unique Bugs</a:t>
                          </a:r>
                          <a:endParaRPr lang="zh-CN" altLang="en-US" sz="2000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2000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2049548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altLang="zh-CN" sz="2000" b="1" dirty="0"/>
                            <a:t>DBMS</a:t>
                          </a:r>
                          <a:endParaRPr lang="zh-CN" altLang="en-US" sz="2000" b="1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err="1"/>
                            <a:t>DDLCheck</a:t>
                          </a:r>
                          <a:endParaRPr lang="zh-CN" altLang="en-US" sz="2000" b="1" dirty="0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3636" t="-107692" r="-189028" b="-7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1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 err="1"/>
                            <a:t>DDLCheck</a:t>
                          </a:r>
                          <a:endParaRPr lang="zh-CN" altLang="en-US" sz="2000" b="1" dirty="0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2038" t="-107692" r="-627" b="-7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417642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/>
                            <a:t>MySQL</a:t>
                          </a:r>
                          <a:endParaRPr lang="zh-CN" altLang="en-US" sz="20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3037</a:t>
                          </a:r>
                          <a:endParaRPr lang="zh-CN" altLang="en-US" sz="20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2041</a:t>
                          </a:r>
                          <a:endParaRPr lang="zh-CN" altLang="en-US" sz="20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4</a:t>
                          </a:r>
                          <a:endParaRPr lang="zh-CN" altLang="en-US" sz="20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3</a:t>
                          </a:r>
                          <a:endParaRPr lang="zh-CN" altLang="en-US" sz="20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93801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/>
                            <a:t>SQLite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4819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3164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732464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/>
                            <a:t>PostgreSQL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3657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2418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8882788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/>
                            <a:t>MariaDB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4222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3114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2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18545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 err="1"/>
                            <a:t>CockroachDB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2541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2261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749138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 err="1"/>
                            <a:t>TiDB</a:t>
                          </a:r>
                          <a:endParaRPr lang="zh-CN" altLang="en-US" sz="20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2198</a:t>
                          </a:r>
                          <a:endParaRPr lang="zh-CN" altLang="en-US" sz="20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1996</a:t>
                          </a:r>
                          <a:endParaRPr lang="zh-CN" altLang="en-US" sz="20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</a:t>
                          </a:r>
                          <a:endParaRPr lang="zh-CN" altLang="en-US" sz="20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0</a:t>
                          </a:r>
                          <a:endParaRPr lang="zh-CN" altLang="en-US" sz="20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1547911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altLang="zh-CN" sz="2000" b="1" dirty="0"/>
                            <a:t>Total</a:t>
                          </a:r>
                          <a:endParaRPr lang="zh-CN" altLang="en-US" sz="2000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20468</a:t>
                          </a:r>
                          <a:endParaRPr lang="zh-CN" altLang="en-US" sz="2000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14994</a:t>
                          </a:r>
                          <a:endParaRPr lang="zh-CN" altLang="en-US" sz="2000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000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8</a:t>
                          </a:r>
                          <a:endParaRPr lang="zh-CN" altLang="en-US" sz="2000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/>
                            <a:t>5</a:t>
                          </a:r>
                          <a:endParaRPr lang="zh-CN" altLang="en-US" sz="2000" b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397433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矩形: 圆角 6">
            <a:extLst>
              <a:ext uri="{FF2B5EF4-FFF2-40B4-BE49-F238E27FC236}">
                <a16:creationId xmlns:a16="http://schemas.microsoft.com/office/drawing/2014/main" id="{F8EC84F4-A48F-84F1-0A1E-C5F3309EF759}"/>
              </a:ext>
            </a:extLst>
          </p:cNvPr>
          <p:cNvSpPr/>
          <p:nvPr/>
        </p:nvSpPr>
        <p:spPr>
          <a:xfrm>
            <a:off x="3590924" y="2640330"/>
            <a:ext cx="1501775" cy="32397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4" name="矩形: 圆角 6">
            <a:extLst>
              <a:ext uri="{FF2B5EF4-FFF2-40B4-BE49-F238E27FC236}">
                <a16:creationId xmlns:a16="http://schemas.microsoft.com/office/drawing/2014/main" id="{7081205C-0FFF-CC99-F6C3-F57C0559BC17}"/>
              </a:ext>
            </a:extLst>
          </p:cNvPr>
          <p:cNvSpPr/>
          <p:nvPr/>
        </p:nvSpPr>
        <p:spPr>
          <a:xfrm>
            <a:off x="7247921" y="2640330"/>
            <a:ext cx="1501775" cy="323976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306F6F-386A-3DC8-CDB0-F197F3C37D3C}"/>
              </a:ext>
            </a:extLst>
          </p:cNvPr>
          <p:cNvSpPr txBox="1"/>
          <p:nvPr/>
        </p:nvSpPr>
        <p:spPr>
          <a:xfrm>
            <a:off x="838200" y="5964072"/>
            <a:ext cx="10515600" cy="736884"/>
          </a:xfrm>
          <a:prstGeom prst="roundRect">
            <a:avLst/>
          </a:prstGeom>
          <a:solidFill>
            <a:srgbClr val="FFCDCD"/>
          </a:solidFill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>
            <a:noAutofit/>
          </a:bodyPr>
          <a:lstStyle>
            <a:defPPr>
              <a:defRPr lang="zh-CN"/>
            </a:defPPr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 err="1">
                <a:latin typeface="Times New Roman" panose="02020603050405020304" pitchFamily="18" charset="0"/>
              </a:rPr>
              <a:t>DDLCheck</a:t>
            </a:r>
            <a:r>
              <a:rPr lang="en-US" altLang="zh-CN" dirty="0">
                <a:latin typeface="Times New Roman" panose="02020603050405020304" pitchFamily="18" charset="0"/>
              </a:rPr>
              <a:t> can test more unique sequences and detect more unique bugs</a:t>
            </a:r>
          </a:p>
        </p:txBody>
      </p:sp>
    </p:spTree>
    <p:extLst>
      <p:ext uri="{BB962C8B-B14F-4D97-AF65-F5344CB8AC3E}">
        <p14:creationId xmlns:p14="http://schemas.microsoft.com/office/powerpoint/2010/main" val="61521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ADB27-8150-CE88-34FB-2545925C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Comparing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 Existing Approaches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6C190-B8B7-D183-BFDC-13F4E1262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505"/>
            <a:ext cx="10515599" cy="867930"/>
          </a:xfrm>
        </p:spPr>
        <p:txBody>
          <a:bodyPr/>
          <a:lstStyle/>
          <a:p>
            <a:r>
              <a:rPr lang="en-US" altLang="zh-CN" dirty="0"/>
              <a:t>Investigate whether the 21 confirmed </a:t>
            </a:r>
            <a:r>
              <a:rPr kumimoji="1" lang="en-US" altLang="zh-CN" i="1" dirty="0" err="1"/>
              <a:t>schemaBug</a:t>
            </a:r>
            <a:r>
              <a:rPr lang="en-US" altLang="zh-CN" dirty="0" err="1"/>
              <a:t>s</a:t>
            </a:r>
            <a:r>
              <a:rPr lang="en-US" altLang="zh-CN" dirty="0"/>
              <a:t> can be detected by existing approaches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29F11D0B-8799-F42B-289C-5C7C33689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FCBD-8F62-E84B-8161-805BFA5D82AA}" type="slidenum">
              <a:rPr kumimoji="1" lang="zh-CN" altLang="en-US" smtClean="0"/>
              <a:t>23</a:t>
            </a:fld>
            <a:endParaRPr kumimoji="1" lang="zh-CN" altLang="en-US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1ADD9A6A-1D5D-B209-9B72-BC2669AB3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634019"/>
              </p:ext>
            </p:extLst>
          </p:nvPr>
        </p:nvGraphicFramePr>
        <p:xfrm>
          <a:off x="3098798" y="2547855"/>
          <a:ext cx="5994401" cy="237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0530">
                  <a:extLst>
                    <a:ext uri="{9D8B030D-6E8A-4147-A177-3AD203B41FA5}">
                      <a16:colId xmlns:a16="http://schemas.microsoft.com/office/drawing/2014/main" val="1875766769"/>
                    </a:ext>
                  </a:extLst>
                </a:gridCol>
                <a:gridCol w="1476693">
                  <a:extLst>
                    <a:ext uri="{9D8B030D-6E8A-4147-A177-3AD203B41FA5}">
                      <a16:colId xmlns:a16="http://schemas.microsoft.com/office/drawing/2014/main" val="1564026407"/>
                    </a:ext>
                  </a:extLst>
                </a:gridCol>
                <a:gridCol w="1095693">
                  <a:extLst>
                    <a:ext uri="{9D8B030D-6E8A-4147-A177-3AD203B41FA5}">
                      <a16:colId xmlns:a16="http://schemas.microsoft.com/office/drawing/2014/main" val="370462646"/>
                    </a:ext>
                  </a:extLst>
                </a:gridCol>
                <a:gridCol w="938530">
                  <a:extLst>
                    <a:ext uri="{9D8B030D-6E8A-4147-A177-3AD203B41FA5}">
                      <a16:colId xmlns:a16="http://schemas.microsoft.com/office/drawing/2014/main" val="1091734728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2266633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dirty="0">
                          <a:latin typeface="Times New Roman" panose="02020603050405020304" pitchFamily="18" charset="0"/>
                        </a:rPr>
                        <a:t>DBMS</a:t>
                      </a:r>
                      <a:endParaRPr lang="zh-CN" altLang="en-US" sz="2000" b="1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err="1">
                          <a:latin typeface="Times New Roman" panose="02020603050405020304" pitchFamily="18" charset="0"/>
                        </a:rPr>
                        <a:t>DDLCheck</a:t>
                      </a:r>
                      <a:endParaRPr lang="zh-CN" altLang="en-US" sz="2000" b="1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err="1">
                          <a:latin typeface="Times New Roman" panose="02020603050405020304" pitchFamily="18" charset="0"/>
                        </a:rPr>
                        <a:t>NoREC</a:t>
                      </a:r>
                      <a:endParaRPr lang="zh-CN" altLang="en-US" sz="2000" b="1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>
                          <a:latin typeface="Times New Roman" panose="02020603050405020304" pitchFamily="18" charset="0"/>
                        </a:rPr>
                        <a:t>Radar</a:t>
                      </a:r>
                      <a:endParaRPr lang="zh-CN" altLang="en-US" sz="2000" b="1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>
                          <a:latin typeface="Times New Roman" panose="02020603050405020304" pitchFamily="18" charset="0"/>
                        </a:rPr>
                        <a:t>DQP</a:t>
                      </a:r>
                      <a:endParaRPr lang="zh-CN" altLang="en-US" sz="2000" b="1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495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MySQL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13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10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8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380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MariaDB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5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2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i="0" dirty="0" err="1">
                          <a:latin typeface="Times New Roman" panose="02020603050405020304" pitchFamily="18" charset="0"/>
                        </a:rPr>
                        <a:t>CockroachDB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491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0" i="0" dirty="0" err="1">
                          <a:latin typeface="Times New Roman" panose="02020603050405020304" pitchFamily="18" charset="0"/>
                        </a:rPr>
                        <a:t>TiDB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2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sz="20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479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i="0" dirty="0">
                          <a:latin typeface="Times New Roman" panose="02020603050405020304" pitchFamily="18" charset="0"/>
                        </a:rPr>
                        <a:t>Total</a:t>
                      </a:r>
                      <a:endParaRPr lang="zh-CN" altLang="en-US" sz="2000" b="1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>
                          <a:latin typeface="Times New Roman" panose="02020603050405020304" pitchFamily="18" charset="0"/>
                        </a:rPr>
                        <a:t>21</a:t>
                      </a:r>
                      <a:endParaRPr lang="zh-CN" altLang="en-US" sz="2000" b="1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sz="2000" b="1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>
                          <a:latin typeface="Times New Roman" panose="02020603050405020304" pitchFamily="18" charset="0"/>
                        </a:rPr>
                        <a:t>13</a:t>
                      </a:r>
                      <a:endParaRPr lang="zh-CN" altLang="en-US" sz="2000" b="1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>
                          <a:latin typeface="Times New Roman" panose="02020603050405020304" pitchFamily="18" charset="0"/>
                        </a:rPr>
                        <a:t>9</a:t>
                      </a:r>
                      <a:endParaRPr lang="zh-CN" altLang="en-US" sz="2000" b="1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743395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A131D2ED-F2E0-731E-3683-87AF4C48B166}"/>
              </a:ext>
            </a:extLst>
          </p:cNvPr>
          <p:cNvSpPr txBox="1"/>
          <p:nvPr/>
        </p:nvSpPr>
        <p:spPr>
          <a:xfrm>
            <a:off x="0" y="6123543"/>
            <a:ext cx="10358926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</a:rPr>
              <a:t>[1] M. Rigger and Z. Su, Detecting optimization bugs in database engines via non-optimizing reference engine construction, ESEC/FSE 2020</a:t>
            </a:r>
          </a:p>
          <a:p>
            <a:r>
              <a:rPr lang="en-US" altLang="zh-CN" sz="1400" dirty="0">
                <a:latin typeface="Times New Roman" panose="02020603050405020304" pitchFamily="18" charset="0"/>
              </a:rPr>
              <a:t>[2] Song et al., Detecting Metadata-Related Logic Bugs in Database Systems via Raw Database Construction, VLDB 2025</a:t>
            </a:r>
          </a:p>
          <a:p>
            <a:r>
              <a:rPr lang="en-US" altLang="zh-CN" sz="1400" dirty="0">
                <a:latin typeface="Times New Roman" panose="02020603050405020304" pitchFamily="18" charset="0"/>
              </a:rPr>
              <a:t>[3] Ba et al., Keep It Simple: Testing Databases via Differential Query Plans, SIGMOD 2024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719103-0F33-9FE1-7916-8568D47BFDDB}"/>
              </a:ext>
            </a:extLst>
          </p:cNvPr>
          <p:cNvSpPr txBox="1"/>
          <p:nvPr/>
        </p:nvSpPr>
        <p:spPr>
          <a:xfrm>
            <a:off x="725637" y="5200419"/>
            <a:ext cx="10740727" cy="648000"/>
          </a:xfrm>
          <a:prstGeom prst="roundRect">
            <a:avLst/>
          </a:prstGeom>
          <a:solidFill>
            <a:srgbClr val="FFCDCD"/>
          </a:solidFill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>
            <a:defPPr>
              <a:defRPr lang="zh-CN"/>
            </a:defPPr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</a:rPr>
              <a:t>Existing approaches can detect at most 13 out of the 21 confirmed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schemaBug</a:t>
            </a:r>
            <a:r>
              <a:rPr lang="en-US" altLang="zh-CN" dirty="0" err="1">
                <a:latin typeface="Times New Roman" panose="02020603050405020304" pitchFamily="18" charset="0"/>
              </a:rPr>
              <a:t>s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58673C0-C767-15E2-A86A-8C55EC74817D}"/>
              </a:ext>
            </a:extLst>
          </p:cNvPr>
          <p:cNvSpPr/>
          <p:nvPr/>
        </p:nvSpPr>
        <p:spPr>
          <a:xfrm>
            <a:off x="6197601" y="2468279"/>
            <a:ext cx="2895598" cy="24951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94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909A7-B505-4FC8-B930-5DC8682B8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Conclusion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1BCD24-9AE2-7BD3-A661-759FDB037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283975-639E-C9FB-C72D-92AA7961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FCBD-8F62-E84B-8161-805BFA5D82AA}" type="slidenum">
              <a:rPr kumimoji="1" lang="zh-CN" altLang="en-US" smtClean="0"/>
              <a:t>24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C7B0F28-6EEB-BEBA-FBC5-7D581D1883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02808" y="1293134"/>
            <a:ext cx="3836576" cy="21580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7FC18C3-5E40-A551-E57A-1B74B20A27F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252612" y="1293134"/>
            <a:ext cx="3836576" cy="21580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1D1CDED-E8A9-4CB9-7E8C-DE26118955D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102806" y="3746287"/>
            <a:ext cx="3836576" cy="21580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AB21469-078E-199D-C02A-2F1CCFFE8EA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252612" y="3746287"/>
            <a:ext cx="3836576" cy="21580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B6C692C-2BFF-261E-4D31-85653E31BDC8}"/>
              </a:ext>
            </a:extLst>
          </p:cNvPr>
          <p:cNvSpPr txBox="1"/>
          <p:nvPr/>
        </p:nvSpPr>
        <p:spPr>
          <a:xfrm>
            <a:off x="3001325" y="6116277"/>
            <a:ext cx="688842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rgbClr val="2683C6"/>
              </a:buClr>
            </a:pPr>
            <a:r>
              <a:rPr lang="en-US" altLang="zh-CN" sz="2800" dirty="0">
                <a:latin typeface="Times New Roman" panose="02020603050405020304" pitchFamily="18" charset="0"/>
              </a:rPr>
              <a:t>https://</a:t>
            </a:r>
            <a:r>
              <a:rPr lang="en-US" altLang="zh-CN" sz="2800" dirty="0" err="1">
                <a:latin typeface="Times New Roman" panose="02020603050405020304" pitchFamily="18" charset="0"/>
              </a:rPr>
              <a:t>figshare.com</a:t>
            </a:r>
            <a:r>
              <a:rPr lang="en-US" altLang="zh-CN" sz="2800" dirty="0">
                <a:latin typeface="Times New Roman" panose="02020603050405020304" pitchFamily="18" charset="0"/>
              </a:rPr>
              <a:t>/s/e222bd56c4925375ac34</a:t>
            </a:r>
          </a:p>
        </p:txBody>
      </p:sp>
    </p:spTree>
    <p:extLst>
      <p:ext uri="{BB962C8B-B14F-4D97-AF65-F5344CB8AC3E}">
        <p14:creationId xmlns:p14="http://schemas.microsoft.com/office/powerpoint/2010/main" val="71718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2E0C5-5F29-BED9-F29B-D32BB3325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Database Schema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FE4EB26-7117-D887-70C8-00B4AAD7D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033"/>
            <a:ext cx="10958565" cy="996170"/>
          </a:xfrm>
        </p:spPr>
        <p:txBody>
          <a:bodyPr/>
          <a:lstStyle/>
          <a:p>
            <a:r>
              <a:rPr kumimoji="1" lang="en-US" altLang="zh-CN" dirty="0"/>
              <a:t>DBMSs use database schemas to describe data storage in databases</a:t>
            </a:r>
          </a:p>
          <a:p>
            <a:r>
              <a:rPr kumimoji="1" lang="en-US" altLang="zh-CN" dirty="0"/>
              <a:t>Database schemas include tables, columns, constraints, and relationships</a:t>
            </a: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9CDF80FF-91AC-A5EF-7025-BA1A2CAB6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FCBD-8F62-E84B-8161-805BFA5D82AA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D2E2BF-A964-F3A8-0905-21467D9C67AE}"/>
              </a:ext>
            </a:extLst>
          </p:cNvPr>
          <p:cNvSpPr/>
          <p:nvPr/>
        </p:nvSpPr>
        <p:spPr>
          <a:xfrm>
            <a:off x="7270134" y="3586127"/>
            <a:ext cx="2790000" cy="144000"/>
          </a:xfrm>
          <a:prstGeom prst="rect">
            <a:avLst/>
          </a:prstGeom>
          <a:solidFill>
            <a:srgbClr val="5B9BD5"/>
          </a:solidFill>
          <a:ln w="19050"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F98E4F9-83ED-A5D3-379D-8B4992BF2126}"/>
              </a:ext>
            </a:extLst>
          </p:cNvPr>
          <p:cNvSpPr/>
          <p:nvPr/>
        </p:nvSpPr>
        <p:spPr>
          <a:xfrm>
            <a:off x="7270874" y="3508790"/>
            <a:ext cx="2788520" cy="1631216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c5: INT PRIMARY KEY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c6: DATE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c7: TEXT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c8: INT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8BC079B5-6E3F-BC7A-AF1E-4DC7ED077C9D}"/>
              </a:ext>
            </a:extLst>
          </p:cNvPr>
          <p:cNvSpPr/>
          <p:nvPr/>
        </p:nvSpPr>
        <p:spPr>
          <a:xfrm>
            <a:off x="7270134" y="3287453"/>
            <a:ext cx="2790000" cy="44267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 t2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11E3FF-3C00-D671-D90E-594886AB11E9}"/>
              </a:ext>
            </a:extLst>
          </p:cNvPr>
          <p:cNvSpPr txBox="1"/>
          <p:nvPr/>
        </p:nvSpPr>
        <p:spPr>
          <a:xfrm rot="1320000">
            <a:off x="5290065" y="4002155"/>
            <a:ext cx="134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Foreign Key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79E27CC-6D94-372B-38C3-53F255D41667}"/>
              </a:ext>
            </a:extLst>
          </p:cNvPr>
          <p:cNvCxnSpPr>
            <a:cxnSpLocks/>
          </p:cNvCxnSpPr>
          <p:nvPr/>
        </p:nvCxnSpPr>
        <p:spPr>
          <a:xfrm>
            <a:off x="4886286" y="3965608"/>
            <a:ext cx="2328574" cy="9314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BDCE408-B6C4-A7AF-35C9-7BF20988A8F7}"/>
              </a:ext>
            </a:extLst>
          </p:cNvPr>
          <p:cNvGrpSpPr/>
          <p:nvPr/>
        </p:nvGrpSpPr>
        <p:grpSpPr>
          <a:xfrm>
            <a:off x="2095546" y="3287453"/>
            <a:ext cx="2790000" cy="1852679"/>
            <a:chOff x="2023889" y="3287327"/>
            <a:chExt cx="2790000" cy="1852679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1BA8AD0-80D3-64E4-CD6E-1FA5484AF7CD}"/>
                </a:ext>
              </a:extLst>
            </p:cNvPr>
            <p:cNvSpPr/>
            <p:nvPr/>
          </p:nvSpPr>
          <p:spPr>
            <a:xfrm>
              <a:off x="2023889" y="3586127"/>
              <a:ext cx="2790000" cy="144000"/>
            </a:xfrm>
            <a:prstGeom prst="rect">
              <a:avLst/>
            </a:prstGeom>
            <a:solidFill>
              <a:srgbClr val="5B9BD5"/>
            </a:solidFill>
            <a:ln w="19050">
              <a:solidFill>
                <a:srgbClr val="5B9BD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0553D82-7756-B95A-FEC2-C358CC0EB6F9}"/>
                </a:ext>
              </a:extLst>
            </p:cNvPr>
            <p:cNvSpPr/>
            <p:nvPr/>
          </p:nvSpPr>
          <p:spPr>
            <a:xfrm>
              <a:off x="2024629" y="3508790"/>
              <a:ext cx="2788520" cy="1631216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c1: INT PRIMARY KEY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c2: TEXT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c3: TEXT NOT NULL</a:t>
              </a: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c4: CHAR(10)</a:t>
              </a: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4A381D87-9688-D989-21FD-2103302AB141}"/>
                </a:ext>
              </a:extLst>
            </p:cNvPr>
            <p:cNvSpPr/>
            <p:nvPr/>
          </p:nvSpPr>
          <p:spPr>
            <a:xfrm>
              <a:off x="2023889" y="3287327"/>
              <a:ext cx="2790000" cy="4428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t1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084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89A71-A223-78B6-FE8D-16BDCD328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AC880-16F8-444A-3DDF-EB56FB5E7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Data Definition Language (DDL)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4336EA-1C7E-B73D-C176-2162D817E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505"/>
            <a:ext cx="10515599" cy="867930"/>
          </a:xfrm>
        </p:spPr>
        <p:txBody>
          <a:bodyPr/>
          <a:lstStyle/>
          <a:p>
            <a:r>
              <a:rPr kumimoji="1" lang="en-US" altLang="zh-CN" dirty="0"/>
              <a:t>DBMSs provide flexible DDL statements to create, modify, and delete database schemas </a:t>
            </a:r>
            <a:endParaRPr kumimoji="1" lang="zh-CN" altLang="en-US" dirty="0"/>
          </a:p>
        </p:txBody>
      </p:sp>
      <p:sp>
        <p:nvSpPr>
          <p:cNvPr id="39" name="灯片编号占位符 38">
            <a:extLst>
              <a:ext uri="{FF2B5EF4-FFF2-40B4-BE49-F238E27FC236}">
                <a16:creationId xmlns:a16="http://schemas.microsoft.com/office/drawing/2014/main" id="{4E2D18DA-FDDB-BD26-B719-B1E8E673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FCBD-8F62-E84B-8161-805BFA5D82AA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C3C9C2-CBC4-ED19-4392-6ECBEF429B49}"/>
              </a:ext>
            </a:extLst>
          </p:cNvPr>
          <p:cNvSpPr txBox="1"/>
          <p:nvPr/>
        </p:nvSpPr>
        <p:spPr>
          <a:xfrm>
            <a:off x="3691877" y="2471814"/>
            <a:ext cx="4250779" cy="707886"/>
          </a:xfrm>
          <a:prstGeom prst="rect">
            <a:avLst/>
          </a:prstGeom>
          <a:noFill/>
          <a:ln w="19050">
            <a:noFill/>
            <a:prstDash val="lgDash"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" altLang="zh-CN" dirty="0">
                <a:solidFill>
                  <a:schemeClr val="tx1"/>
                </a:solidFill>
              </a:rPr>
              <a:t>CREATE</a:t>
            </a:r>
            <a:r>
              <a:rPr lang="en" altLang="zh-CN" b="0" dirty="0">
                <a:solidFill>
                  <a:schemeClr val="tx1"/>
                </a:solidFill>
              </a:rPr>
              <a:t> TABLE t1 (c1 INT);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CREATE</a:t>
            </a:r>
            <a:r>
              <a:rPr lang="en-US" altLang="zh-CN" b="0" dirty="0">
                <a:solidFill>
                  <a:schemeClr val="tx1"/>
                </a:solidFill>
              </a:rPr>
              <a:t> TABLE t1 (c1 INT, c2 INT);</a:t>
            </a:r>
            <a:endParaRPr lang="en" altLang="zh-CN" b="0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DDE59C-3694-A38D-76E6-5B5480303C1D}"/>
              </a:ext>
            </a:extLst>
          </p:cNvPr>
          <p:cNvSpPr txBox="1"/>
          <p:nvPr/>
        </p:nvSpPr>
        <p:spPr>
          <a:xfrm>
            <a:off x="3691877" y="3450525"/>
            <a:ext cx="3916650" cy="707886"/>
          </a:xfrm>
          <a:prstGeom prst="rect">
            <a:avLst/>
          </a:prstGeom>
          <a:noFill/>
          <a:ln w="19050">
            <a:noFill/>
            <a:prstDash val="lgDash"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" altLang="zh-CN" dirty="0">
                <a:solidFill>
                  <a:schemeClr val="tx1"/>
                </a:solidFill>
              </a:rPr>
              <a:t>CREATE</a:t>
            </a:r>
            <a:r>
              <a:rPr lang="en" altLang="zh-CN" b="0" dirty="0">
                <a:solidFill>
                  <a:schemeClr val="tx1"/>
                </a:solidFill>
              </a:rPr>
              <a:t> INDEX i1 ON t1(c1);</a:t>
            </a:r>
          </a:p>
          <a:p>
            <a:r>
              <a:rPr lang="en" altLang="zh-CN" dirty="0">
                <a:solidFill>
                  <a:schemeClr val="tx1"/>
                </a:solidFill>
              </a:rPr>
              <a:t>CREATE</a:t>
            </a:r>
            <a:r>
              <a:rPr lang="en" altLang="zh-CN" b="0" dirty="0">
                <a:solidFill>
                  <a:schemeClr val="tx1"/>
                </a:solidFill>
              </a:rPr>
              <a:t> INDEX i2 ON t1(c1, c2);</a:t>
            </a:r>
            <a:endParaRPr lang="en" altLang="zh-CN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8AC52DD-20EA-3502-697A-F820B2E6E2E4}"/>
              </a:ext>
            </a:extLst>
          </p:cNvPr>
          <p:cNvSpPr txBox="1"/>
          <p:nvPr/>
        </p:nvSpPr>
        <p:spPr>
          <a:xfrm>
            <a:off x="3691877" y="4429236"/>
            <a:ext cx="5646439" cy="1323439"/>
          </a:xfrm>
          <a:prstGeom prst="rect">
            <a:avLst/>
          </a:prstGeom>
          <a:noFill/>
          <a:ln w="19050">
            <a:noFill/>
            <a:prstDash val="lgDash"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" altLang="zh-CN" dirty="0">
                <a:solidFill>
                  <a:schemeClr val="tx1"/>
                </a:solidFill>
              </a:rPr>
              <a:t>ALTER</a:t>
            </a:r>
            <a:r>
              <a:rPr lang="en" altLang="zh-CN" b="0" dirty="0">
                <a:solidFill>
                  <a:schemeClr val="tx1"/>
                </a:solidFill>
              </a:rPr>
              <a:t> TABLE t1 ADD COLUMN c2 INT;</a:t>
            </a:r>
          </a:p>
          <a:p>
            <a:r>
              <a:rPr lang="en" altLang="zh-CN" dirty="0">
                <a:solidFill>
                  <a:schemeClr val="tx1"/>
                </a:solidFill>
              </a:rPr>
              <a:t>ALTER</a:t>
            </a:r>
            <a:r>
              <a:rPr lang="en" altLang="zh-CN" b="0" dirty="0">
                <a:solidFill>
                  <a:schemeClr val="tx1"/>
                </a:solidFill>
              </a:rPr>
              <a:t> TABLE t1 DROP COLUMN c1;</a:t>
            </a:r>
          </a:p>
          <a:p>
            <a:r>
              <a:rPr lang="en" altLang="zh-CN" dirty="0">
                <a:solidFill>
                  <a:schemeClr val="tx1"/>
                </a:solidFill>
              </a:rPr>
              <a:t>ALTER</a:t>
            </a:r>
            <a:r>
              <a:rPr lang="en" altLang="zh-CN" b="0" dirty="0">
                <a:solidFill>
                  <a:schemeClr val="tx1"/>
                </a:solidFill>
              </a:rPr>
              <a:t> TABLE t1 MODIFY c1 VARCHAR(100);</a:t>
            </a:r>
          </a:p>
          <a:p>
            <a:r>
              <a:rPr lang="en" altLang="zh-CN" dirty="0">
                <a:solidFill>
                  <a:schemeClr val="tx1"/>
                </a:solidFill>
              </a:rPr>
              <a:t>ALTER</a:t>
            </a:r>
            <a:r>
              <a:rPr lang="en" altLang="zh-CN" b="0" dirty="0">
                <a:solidFill>
                  <a:schemeClr val="tx1"/>
                </a:solidFill>
              </a:rPr>
              <a:t> TABLE t1 CHANGE c1 c2 INT;</a:t>
            </a:r>
          </a:p>
        </p:txBody>
      </p:sp>
    </p:spTree>
    <p:extLst>
      <p:ext uri="{BB962C8B-B14F-4D97-AF65-F5344CB8AC3E}">
        <p14:creationId xmlns:p14="http://schemas.microsoft.com/office/powerpoint/2010/main" val="2984274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EE84D-5FA2-1F38-5AC2-B04762F53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5615B-10EA-AAE6-46F2-5A5A32F4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Schema-Related Information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02119-0F98-1521-E04A-10F434D0B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505"/>
            <a:ext cx="10767060" cy="1264449"/>
          </a:xfrm>
        </p:spPr>
        <p:txBody>
          <a:bodyPr/>
          <a:lstStyle/>
          <a:p>
            <a:r>
              <a:rPr kumimoji="1" lang="en-US" altLang="zh-CN" dirty="0"/>
              <a:t>DBMSs manage various schema-related information internally to store database schema and optimize DBMS execution</a:t>
            </a:r>
          </a:p>
          <a:p>
            <a:pPr lvl="1"/>
            <a:r>
              <a:rPr kumimoji="1" lang="en-US" altLang="zh-CN" dirty="0"/>
              <a:t>INFORMATION_SCHEMA is an ANSI-standard way to store database schema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F9D271-1EED-1145-4EEB-E44173A98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FCBD-8F62-E84B-8161-805BFA5D82AA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0ADEEBD-92CC-C55F-E6F3-91CFF0478697}"/>
              </a:ext>
            </a:extLst>
          </p:cNvPr>
          <p:cNvSpPr txBox="1"/>
          <p:nvPr/>
        </p:nvSpPr>
        <p:spPr>
          <a:xfrm>
            <a:off x="2492926" y="3634327"/>
            <a:ext cx="18662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pg_attribute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pg_constraint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pg_index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…</a:t>
            </a:r>
            <a:endParaRPr lang="zh-CN" altLang="en-US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5AAEFFB-DE80-905B-D6CC-FC8DD33AA7CB}"/>
              </a:ext>
            </a:extLst>
          </p:cNvPr>
          <p:cNvSpPr txBox="1"/>
          <p:nvPr/>
        </p:nvSpPr>
        <p:spPr>
          <a:xfrm>
            <a:off x="6221730" y="3634327"/>
            <a:ext cx="41024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File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Pages &amp;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Statistical &amp; Performance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…</a:t>
            </a:r>
            <a:endParaRPr lang="zh-CN" altLang="en-US" sz="2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FDFE36E-A5BF-4BA7-AA53-5EAB01925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0" y="3846046"/>
            <a:ext cx="867326" cy="900000"/>
          </a:xfrm>
          <a:prstGeom prst="rect">
            <a:avLst/>
          </a:prstGeom>
        </p:spPr>
      </p:pic>
      <p:sp>
        <p:nvSpPr>
          <p:cNvPr id="5" name="思想气泡: 云 4">
            <a:extLst>
              <a:ext uri="{FF2B5EF4-FFF2-40B4-BE49-F238E27FC236}">
                <a16:creationId xmlns:a16="http://schemas.microsoft.com/office/drawing/2014/main" id="{86AA6DB6-AE11-29A3-F33D-737897313BB1}"/>
              </a:ext>
            </a:extLst>
          </p:cNvPr>
          <p:cNvSpPr/>
          <p:nvPr/>
        </p:nvSpPr>
        <p:spPr bwMode="gray">
          <a:xfrm>
            <a:off x="4355513" y="2970792"/>
            <a:ext cx="1764000" cy="875254"/>
          </a:xfrm>
          <a:prstGeom prst="cloudCallout">
            <a:avLst>
              <a:gd name="adj1" fmla="val -44096"/>
              <a:gd name="adj2" fmla="val 57817"/>
            </a:avLst>
          </a:prstGeom>
          <a:solidFill>
            <a:schemeClr val="bg1"/>
          </a:solidFill>
          <a:ln w="12700" cap="rnd" algn="ctr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User-visible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6" name="思想气泡: 云 5">
            <a:extLst>
              <a:ext uri="{FF2B5EF4-FFF2-40B4-BE49-F238E27FC236}">
                <a16:creationId xmlns:a16="http://schemas.microsoft.com/office/drawing/2014/main" id="{A36A3D67-8436-2AB2-EA1E-30DD23F69551}"/>
              </a:ext>
            </a:extLst>
          </p:cNvPr>
          <p:cNvSpPr/>
          <p:nvPr/>
        </p:nvSpPr>
        <p:spPr bwMode="gray">
          <a:xfrm>
            <a:off x="8610600" y="2970792"/>
            <a:ext cx="2052000" cy="875254"/>
          </a:xfrm>
          <a:prstGeom prst="cloudCallout">
            <a:avLst>
              <a:gd name="adj1" fmla="val -44096"/>
              <a:gd name="adj2" fmla="val 57817"/>
            </a:avLst>
          </a:prstGeom>
          <a:solidFill>
            <a:schemeClr val="bg1"/>
          </a:solidFill>
          <a:ln w="12700" cap="rnd" algn="ctr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wrap="square" lIns="0" tIns="0" rIns="0" bIns="0"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User-invisible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7B755A-8508-5696-4919-6682241C603B}"/>
              </a:ext>
            </a:extLst>
          </p:cNvPr>
          <p:cNvSpPr txBox="1"/>
          <p:nvPr/>
        </p:nvSpPr>
        <p:spPr>
          <a:xfrm>
            <a:off x="1824121" y="5130138"/>
            <a:ext cx="320382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000" dirty="0"/>
              <a:t>INFORMATION_SCHEMA </a:t>
            </a:r>
            <a:endParaRPr lang="zh-CN" altLang="en-US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CADDA9B-F4C1-15C0-B1AC-942C75D1C415}"/>
              </a:ext>
            </a:extLst>
          </p:cNvPr>
          <p:cNvSpPr txBox="1"/>
          <p:nvPr/>
        </p:nvSpPr>
        <p:spPr>
          <a:xfrm>
            <a:off x="6414891" y="5130138"/>
            <a:ext cx="371608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000" dirty="0"/>
              <a:t>Other schema-related information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7251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1AC5252A-6CEE-292E-6F1E-859C81B8D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04947-8C8C-0B54-008F-F271B48B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Schema-Related Logic Bug (</a:t>
            </a:r>
            <a:r>
              <a:rPr kumimoji="1" lang="en-US" altLang="zh-CN" i="1" dirty="0" err="1"/>
              <a:t>schemaBug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74303-25AC-28DD-A2F7-B7D4DADD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505"/>
            <a:ext cx="10515599" cy="867930"/>
          </a:xfrm>
        </p:spPr>
        <p:txBody>
          <a:bodyPr/>
          <a:lstStyle/>
          <a:p>
            <a:r>
              <a:rPr kumimoji="1" lang="en-US" altLang="zh-CN" dirty="0"/>
              <a:t>Incorrect implementations related to schema-related information maintenance and utilization can introduce schema-related logic bugs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0CA880-6619-9951-C2F3-38A54BC2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FCBD-8F62-E84B-8161-805BFA5D82AA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B18978-5CD0-E67B-EB3A-F24530FDE3A1}"/>
              </a:ext>
            </a:extLst>
          </p:cNvPr>
          <p:cNvSpPr txBox="1"/>
          <p:nvPr/>
        </p:nvSpPr>
        <p:spPr>
          <a:xfrm>
            <a:off x="478201" y="3532658"/>
            <a:ext cx="5112000" cy="1323439"/>
          </a:xfrm>
          <a:prstGeom prst="rect">
            <a:avLst/>
          </a:prstGeom>
          <a:solidFill>
            <a:schemeClr val="bg2"/>
          </a:solidFill>
          <a:ln w="19050">
            <a:noFill/>
            <a:prstDash val="lgDash"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" altLang="zh-CN" dirty="0">
                <a:solidFill>
                  <a:schemeClr val="tx1"/>
                </a:solidFill>
              </a:rPr>
              <a:t>CREATE</a:t>
            </a:r>
            <a:r>
              <a:rPr lang="en" altLang="zh-CN" b="0" dirty="0">
                <a:solidFill>
                  <a:schemeClr val="tx1"/>
                </a:solidFill>
              </a:rPr>
              <a:t> TABLE t0 (c2 INT PRIMARY KEY);</a:t>
            </a:r>
          </a:p>
          <a:p>
            <a:r>
              <a:rPr lang="en" altLang="zh-CN" dirty="0">
                <a:solidFill>
                  <a:schemeClr val="tx1"/>
                </a:solidFill>
              </a:rPr>
              <a:t>CREATE</a:t>
            </a:r>
            <a:r>
              <a:rPr lang="en" altLang="zh-CN" b="0" dirty="0">
                <a:solidFill>
                  <a:schemeClr val="tx1"/>
                </a:solidFill>
              </a:rPr>
              <a:t> TABLE t1 (c1 INT UNIQUE, </a:t>
            </a:r>
          </a:p>
          <a:p>
            <a:r>
              <a:rPr lang="en" altLang="zh-CN" b="0" dirty="0">
                <a:solidFill>
                  <a:schemeClr val="tx1"/>
                </a:solidFill>
              </a:rPr>
              <a:t>    FOREIGN KEY (c1) REFERENCES t0(c2));</a:t>
            </a:r>
          </a:p>
          <a:p>
            <a:r>
              <a:rPr lang="en" altLang="zh-CN" dirty="0">
                <a:solidFill>
                  <a:schemeClr val="tx1"/>
                </a:solidFill>
              </a:rPr>
              <a:t>ALTER</a:t>
            </a:r>
            <a:r>
              <a:rPr lang="en" altLang="zh-CN" b="0" dirty="0">
                <a:solidFill>
                  <a:schemeClr val="tx1"/>
                </a:solidFill>
              </a:rPr>
              <a:t> TABLE t0 RENAME AS t2;</a:t>
            </a: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F0BA25B9-8CFB-368C-7B6B-8E37374E67B4}"/>
              </a:ext>
            </a:extLst>
          </p:cNvPr>
          <p:cNvSpPr/>
          <p:nvPr/>
        </p:nvSpPr>
        <p:spPr>
          <a:xfrm rot="8626285" flipH="1">
            <a:off x="5681211" y="3241586"/>
            <a:ext cx="540000" cy="48463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6DE7D41-C73E-DDA8-B52C-347E2B485BB7}"/>
              </a:ext>
            </a:extLst>
          </p:cNvPr>
          <p:cNvGrpSpPr/>
          <p:nvPr/>
        </p:nvGrpSpPr>
        <p:grpSpPr>
          <a:xfrm>
            <a:off x="6280259" y="2358746"/>
            <a:ext cx="2034724" cy="935870"/>
            <a:chOff x="6280259" y="2358746"/>
            <a:chExt cx="2034724" cy="93587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0087B64-C2CB-97D4-C84F-9CC7281A0DC4}"/>
                </a:ext>
              </a:extLst>
            </p:cNvPr>
            <p:cNvSpPr/>
            <p:nvPr/>
          </p:nvSpPr>
          <p:spPr>
            <a:xfrm>
              <a:off x="6280621" y="2657420"/>
              <a:ext cx="2034000" cy="144000"/>
            </a:xfrm>
            <a:prstGeom prst="rect">
              <a:avLst/>
            </a:prstGeom>
            <a:solidFill>
              <a:srgbClr val="5B9BD5"/>
            </a:solidFill>
            <a:ln w="19050">
              <a:solidFill>
                <a:srgbClr val="5B9BD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4A25EB0-FCA5-A9D3-B94C-2E28CE73AA98}"/>
                </a:ext>
              </a:extLst>
            </p:cNvPr>
            <p:cNvSpPr/>
            <p:nvPr/>
          </p:nvSpPr>
          <p:spPr>
            <a:xfrm>
              <a:off x="6280259" y="2586730"/>
              <a:ext cx="2034724" cy="707886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c1: INT UNIQUE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F7D1C1A0-F22C-291A-F416-6C58C82F0BDB}"/>
                </a:ext>
              </a:extLst>
            </p:cNvPr>
            <p:cNvSpPr/>
            <p:nvPr/>
          </p:nvSpPr>
          <p:spPr>
            <a:xfrm>
              <a:off x="6280621" y="2358746"/>
              <a:ext cx="2034000" cy="442674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t1</a:t>
              </a:r>
            </a:p>
          </p:txBody>
        </p:sp>
      </p:grpSp>
      <p:sp>
        <p:nvSpPr>
          <p:cNvPr id="8" name="箭头: 右 7">
            <a:extLst>
              <a:ext uri="{FF2B5EF4-FFF2-40B4-BE49-F238E27FC236}">
                <a16:creationId xmlns:a16="http://schemas.microsoft.com/office/drawing/2014/main" id="{C3184207-A422-FA32-E4BE-0A05F6C2DCEB}"/>
              </a:ext>
            </a:extLst>
          </p:cNvPr>
          <p:cNvSpPr/>
          <p:nvPr/>
        </p:nvSpPr>
        <p:spPr>
          <a:xfrm rot="12973715" flipH="1" flipV="1">
            <a:off x="5681212" y="4662537"/>
            <a:ext cx="540000" cy="48463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261069D-594F-CDE0-664C-09C391E103FB}"/>
              </a:ext>
            </a:extLst>
          </p:cNvPr>
          <p:cNvCxnSpPr>
            <a:cxnSpLocks/>
          </p:cNvCxnSpPr>
          <p:nvPr/>
        </p:nvCxnSpPr>
        <p:spPr>
          <a:xfrm>
            <a:off x="8423359" y="5642488"/>
            <a:ext cx="4693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图形 11">
            <a:extLst>
              <a:ext uri="{FF2B5EF4-FFF2-40B4-BE49-F238E27FC236}">
                <a16:creationId xmlns:a16="http://schemas.microsoft.com/office/drawing/2014/main" id="{FEA4F269-DEE4-CA59-2BDE-5A7E6675983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58308" y="4553315"/>
            <a:ext cx="360000" cy="360000"/>
          </a:xfrm>
          <a:prstGeom prst="rect">
            <a:avLst/>
          </a:prstGeom>
        </p:spPr>
      </p:pic>
      <p:pic>
        <p:nvPicPr>
          <p:cNvPr id="39" name="图形 38" descr="徽章勾号 1 纯色填充">
            <a:extLst>
              <a:ext uri="{FF2B5EF4-FFF2-40B4-BE49-F238E27FC236}">
                <a16:creationId xmlns:a16="http://schemas.microsoft.com/office/drawing/2014/main" id="{523BBF83-5131-9013-F668-E69726E647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58308" y="3323899"/>
            <a:ext cx="360000" cy="360000"/>
          </a:xfrm>
          <a:prstGeom prst="rect">
            <a:avLst/>
          </a:prstGeom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D1390C0-8A31-3EF5-B931-2E0796E35ED3}"/>
              </a:ext>
            </a:extLst>
          </p:cNvPr>
          <p:cNvCxnSpPr>
            <a:cxnSpLocks/>
          </p:cNvCxnSpPr>
          <p:nvPr/>
        </p:nvCxnSpPr>
        <p:spPr>
          <a:xfrm>
            <a:off x="8423359" y="3078478"/>
            <a:ext cx="4693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D43FB44-807D-191F-DE9A-DF9BC1DB8497}"/>
              </a:ext>
            </a:extLst>
          </p:cNvPr>
          <p:cNvGrpSpPr/>
          <p:nvPr/>
        </p:nvGrpSpPr>
        <p:grpSpPr>
          <a:xfrm>
            <a:off x="9043308" y="2358746"/>
            <a:ext cx="2790000" cy="935870"/>
            <a:chOff x="9044418" y="2358746"/>
            <a:chExt cx="2790000" cy="93587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5D3DE1C-FAEC-84FF-D1F8-EF49425680DC}"/>
                </a:ext>
              </a:extLst>
            </p:cNvPr>
            <p:cNvSpPr/>
            <p:nvPr/>
          </p:nvSpPr>
          <p:spPr>
            <a:xfrm>
              <a:off x="9045158" y="2586730"/>
              <a:ext cx="2788520" cy="707886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c2: INT PRIMARY KEY</a:t>
              </a: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B0B95478-54DC-DB86-63FF-BF00E55A1D1A}"/>
                </a:ext>
              </a:extLst>
            </p:cNvPr>
            <p:cNvSpPr/>
            <p:nvPr/>
          </p:nvSpPr>
          <p:spPr>
            <a:xfrm>
              <a:off x="9044418" y="2358746"/>
              <a:ext cx="2790000" cy="485239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t2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AEB65C8-13B7-AAF0-2166-5CA9AE41B469}"/>
                </a:ext>
              </a:extLst>
            </p:cNvPr>
            <p:cNvSpPr/>
            <p:nvPr/>
          </p:nvSpPr>
          <p:spPr>
            <a:xfrm>
              <a:off x="9044418" y="2699985"/>
              <a:ext cx="2790000" cy="144000"/>
            </a:xfrm>
            <a:prstGeom prst="rect">
              <a:avLst/>
            </a:prstGeom>
            <a:solidFill>
              <a:srgbClr val="5B9BD5"/>
            </a:solidFill>
            <a:ln w="19050">
              <a:solidFill>
                <a:srgbClr val="5B9BD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DD866F4-2339-AE71-283B-83D863862E24}"/>
              </a:ext>
            </a:extLst>
          </p:cNvPr>
          <p:cNvGrpSpPr/>
          <p:nvPr/>
        </p:nvGrpSpPr>
        <p:grpSpPr>
          <a:xfrm>
            <a:off x="6312222" y="4978473"/>
            <a:ext cx="2034724" cy="935870"/>
            <a:chOff x="6280259" y="2358746"/>
            <a:chExt cx="2034724" cy="93587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659BD44-E21C-9383-C1CE-ECD4E7F56BB6}"/>
                </a:ext>
              </a:extLst>
            </p:cNvPr>
            <p:cNvSpPr/>
            <p:nvPr/>
          </p:nvSpPr>
          <p:spPr>
            <a:xfrm>
              <a:off x="6280621" y="2657420"/>
              <a:ext cx="2034000" cy="144000"/>
            </a:xfrm>
            <a:prstGeom prst="rect">
              <a:avLst/>
            </a:prstGeom>
            <a:solidFill>
              <a:srgbClr val="5B9BD5"/>
            </a:solidFill>
            <a:ln w="19050">
              <a:solidFill>
                <a:srgbClr val="5B9BD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9BD7D46-BEAC-A554-2ED7-B9B25D4FD5E9}"/>
                </a:ext>
              </a:extLst>
            </p:cNvPr>
            <p:cNvSpPr/>
            <p:nvPr/>
          </p:nvSpPr>
          <p:spPr>
            <a:xfrm>
              <a:off x="6280259" y="2586730"/>
              <a:ext cx="2034724" cy="707886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c1: INT UNIQUE</a:t>
              </a:r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8415D7B0-3136-C380-6EFF-BAAA7B7A5955}"/>
                </a:ext>
              </a:extLst>
            </p:cNvPr>
            <p:cNvSpPr/>
            <p:nvPr/>
          </p:nvSpPr>
          <p:spPr>
            <a:xfrm>
              <a:off x="6280621" y="2358746"/>
              <a:ext cx="2034000" cy="442674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t1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B4F113BD-E654-1770-B89B-E9F2D50C553A}"/>
              </a:ext>
            </a:extLst>
          </p:cNvPr>
          <p:cNvGrpSpPr/>
          <p:nvPr/>
        </p:nvGrpSpPr>
        <p:grpSpPr>
          <a:xfrm>
            <a:off x="9044048" y="4985057"/>
            <a:ext cx="2790000" cy="937595"/>
            <a:chOff x="9044048" y="4985057"/>
            <a:chExt cx="2790000" cy="937595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E0F9F99E-D2C1-3CD4-1CE0-8B30656FF423}"/>
                </a:ext>
              </a:extLst>
            </p:cNvPr>
            <p:cNvSpPr/>
            <p:nvPr/>
          </p:nvSpPr>
          <p:spPr>
            <a:xfrm>
              <a:off x="9044788" y="5214766"/>
              <a:ext cx="2788520" cy="707886"/>
            </a:xfrm>
            <a:prstGeom prst="rect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c2: INT PRIMARY KEY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59419E2-7AFE-25C2-794D-E5F8E85B1AAD}"/>
                </a:ext>
              </a:extLst>
            </p:cNvPr>
            <p:cNvSpPr/>
            <p:nvPr/>
          </p:nvSpPr>
          <p:spPr>
            <a:xfrm>
              <a:off x="9044048" y="5247857"/>
              <a:ext cx="2790000" cy="180000"/>
            </a:xfrm>
            <a:prstGeom prst="rect">
              <a:avLst/>
            </a:prstGeom>
            <a:solidFill>
              <a:srgbClr val="5B9BD5"/>
            </a:solidFill>
            <a:ln w="19050">
              <a:solidFill>
                <a:srgbClr val="5B9BD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945A5BE3-BE67-8B8C-A2A0-6B22A9289860}"/>
                </a:ext>
              </a:extLst>
            </p:cNvPr>
            <p:cNvSpPr/>
            <p:nvPr/>
          </p:nvSpPr>
          <p:spPr>
            <a:xfrm>
              <a:off x="9044048" y="4985057"/>
              <a:ext cx="2790000" cy="4428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0867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5F3AD-0B90-6C75-92D4-A9054B9CF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AAB44-B14D-40FF-01FB-D0F336A20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Schema-Related Logic Bug (</a:t>
            </a:r>
            <a:r>
              <a:rPr kumimoji="1" lang="en-US" altLang="zh-CN" i="1" dirty="0" err="1"/>
              <a:t>schemaBug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935A6A-F612-85F4-05E3-C0BC988B4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505"/>
            <a:ext cx="10807700" cy="867930"/>
          </a:xfrm>
        </p:spPr>
        <p:txBody>
          <a:bodyPr/>
          <a:lstStyle/>
          <a:p>
            <a:r>
              <a:rPr kumimoji="1" lang="en-US" altLang="zh-CN" i="1" dirty="0" err="1"/>
              <a:t>schemaBug</a:t>
            </a:r>
            <a:r>
              <a:rPr kumimoji="1" lang="en-US" altLang="zh-CN" dirty="0" err="1"/>
              <a:t>s</a:t>
            </a:r>
            <a:r>
              <a:rPr kumimoji="1" lang="en-US" altLang="zh-CN" dirty="0"/>
              <a:t> may cause incorrect execution results for subsequent SQL statements, e.g., incorrect database states or incorrect query results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158B52-30CC-CF0C-BF6E-A1E6F1D6A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FCBD-8F62-E84B-8161-805BFA5D82AA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54CD2A-26F8-C97A-2BD6-312EE1D9AA24}"/>
              </a:ext>
            </a:extLst>
          </p:cNvPr>
          <p:cNvSpPr txBox="1"/>
          <p:nvPr/>
        </p:nvSpPr>
        <p:spPr>
          <a:xfrm>
            <a:off x="1466468" y="3532658"/>
            <a:ext cx="4438331" cy="1323439"/>
          </a:xfrm>
          <a:prstGeom prst="rect">
            <a:avLst/>
          </a:prstGeom>
          <a:solidFill>
            <a:schemeClr val="bg2"/>
          </a:solidFill>
          <a:ln w="19050">
            <a:noFill/>
            <a:prstDash val="lgDash"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" altLang="zh-CN" dirty="0">
                <a:solidFill>
                  <a:schemeClr val="tx1"/>
                </a:solidFill>
              </a:rPr>
              <a:t>CREATE</a:t>
            </a:r>
            <a:r>
              <a:rPr lang="en" altLang="zh-CN" b="0" dirty="0">
                <a:solidFill>
                  <a:schemeClr val="tx1"/>
                </a:solidFill>
              </a:rPr>
              <a:t> TABLE t0 (c1 INT, c2 BLOB)</a:t>
            </a:r>
          </a:p>
          <a:p>
            <a:r>
              <a:rPr lang="en" altLang="zh-CN" b="0" dirty="0">
                <a:solidFill>
                  <a:schemeClr val="tx1"/>
                </a:solidFill>
              </a:rPr>
              <a:t>        ROW_FORMAT=REDUNDANT; </a:t>
            </a:r>
          </a:p>
          <a:p>
            <a:r>
              <a:rPr lang="en" altLang="zh-CN" dirty="0">
                <a:solidFill>
                  <a:schemeClr val="tx1"/>
                </a:solidFill>
              </a:rPr>
              <a:t>ALTER</a:t>
            </a:r>
            <a:r>
              <a:rPr lang="en" altLang="zh-CN" b="0" dirty="0">
                <a:solidFill>
                  <a:schemeClr val="tx1"/>
                </a:solidFill>
              </a:rPr>
              <a:t> TABLE t0 DROP c2;</a:t>
            </a:r>
          </a:p>
          <a:p>
            <a:r>
              <a:rPr lang="en" altLang="zh-CN" dirty="0">
                <a:solidFill>
                  <a:schemeClr val="tx1"/>
                </a:solidFill>
              </a:rPr>
              <a:t>INSERT</a:t>
            </a:r>
            <a:r>
              <a:rPr lang="en" altLang="zh-CN" b="0" dirty="0">
                <a:solidFill>
                  <a:schemeClr val="tx1"/>
                </a:solidFill>
              </a:rPr>
              <a:t> INTO t0 (c1) VALUES (0);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6D22F5-D3D0-CD94-1849-956C018B05B6}"/>
              </a:ext>
            </a:extLst>
          </p:cNvPr>
          <p:cNvSpPr txBox="1"/>
          <p:nvPr/>
        </p:nvSpPr>
        <p:spPr>
          <a:xfrm>
            <a:off x="0" y="6492875"/>
            <a:ext cx="44938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" altLang="zh-CN" dirty="0"/>
              <a:t>https://jira.mariadb.org/browse/MDEV-35122</a:t>
            </a:r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CAC65EB-5F1B-5437-1D36-D4446E01FBFA}"/>
              </a:ext>
            </a:extLst>
          </p:cNvPr>
          <p:cNvGrpSpPr/>
          <p:nvPr/>
        </p:nvGrpSpPr>
        <p:grpSpPr>
          <a:xfrm>
            <a:off x="6886623" y="2786032"/>
            <a:ext cx="1397853" cy="800220"/>
            <a:chOff x="8930669" y="4586660"/>
            <a:chExt cx="1397853" cy="800220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F2AABAE-7E96-876D-C4AA-874520F8047B}"/>
                </a:ext>
              </a:extLst>
            </p:cNvPr>
            <p:cNvSpPr txBox="1"/>
            <p:nvPr/>
          </p:nvSpPr>
          <p:spPr>
            <a:xfrm>
              <a:off x="9350177" y="4586660"/>
              <a:ext cx="978345" cy="40011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</a:rPr>
                <a:t>c1 INT 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5E62776-D48C-287C-5024-4A03F9CA8D65}"/>
                </a:ext>
              </a:extLst>
            </p:cNvPr>
            <p:cNvSpPr txBox="1"/>
            <p:nvPr/>
          </p:nvSpPr>
          <p:spPr>
            <a:xfrm>
              <a:off x="9350177" y="4986770"/>
              <a:ext cx="978345" cy="4001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lIns="91440" tIns="45720" rIns="91440" bIns="45720" anchor="ctr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</a:rPr>
                <a:t>0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B56DB4D-2744-1C03-3015-68230F61A546}"/>
                </a:ext>
              </a:extLst>
            </p:cNvPr>
            <p:cNvSpPr txBox="1"/>
            <p:nvPr/>
          </p:nvSpPr>
          <p:spPr>
            <a:xfrm>
              <a:off x="8930669" y="4586660"/>
              <a:ext cx="383438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</a:rPr>
                <a:t>t1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6" name="箭头: 右 15">
            <a:extLst>
              <a:ext uri="{FF2B5EF4-FFF2-40B4-BE49-F238E27FC236}">
                <a16:creationId xmlns:a16="http://schemas.microsoft.com/office/drawing/2014/main" id="{AF3E2FE8-65D1-9F67-3C6F-E2C869B178AD}"/>
              </a:ext>
            </a:extLst>
          </p:cNvPr>
          <p:cNvSpPr/>
          <p:nvPr/>
        </p:nvSpPr>
        <p:spPr>
          <a:xfrm rot="8626285" flipH="1">
            <a:off x="6125711" y="3241586"/>
            <a:ext cx="540000" cy="48463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18" name="图形 17" descr="徽章勾号 1 纯色填充">
            <a:extLst>
              <a:ext uri="{FF2B5EF4-FFF2-40B4-BE49-F238E27FC236}">
                <a16:creationId xmlns:a16="http://schemas.microsoft.com/office/drawing/2014/main" id="{2726B38F-85A3-D0A5-0ADA-99D866334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0600" y="3006142"/>
            <a:ext cx="360000" cy="360000"/>
          </a:xfrm>
          <a:prstGeom prst="rect">
            <a:avLst/>
          </a:prstGeom>
        </p:spPr>
      </p:pic>
      <p:sp>
        <p:nvSpPr>
          <p:cNvPr id="19" name="箭头: 右 18">
            <a:extLst>
              <a:ext uri="{FF2B5EF4-FFF2-40B4-BE49-F238E27FC236}">
                <a16:creationId xmlns:a16="http://schemas.microsoft.com/office/drawing/2014/main" id="{887F672B-4F12-15E4-DF4A-CA629F3385E1}"/>
              </a:ext>
            </a:extLst>
          </p:cNvPr>
          <p:cNvSpPr/>
          <p:nvPr/>
        </p:nvSpPr>
        <p:spPr>
          <a:xfrm rot="12973715" flipH="1" flipV="1">
            <a:off x="6125712" y="4662537"/>
            <a:ext cx="540000" cy="48463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20" name="图形 19">
            <a:extLst>
              <a:ext uri="{FF2B5EF4-FFF2-40B4-BE49-F238E27FC236}">
                <a16:creationId xmlns:a16="http://schemas.microsoft.com/office/drawing/2014/main" id="{EF027667-90F1-5C9F-333F-34BD689B705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73884" y="4904853"/>
            <a:ext cx="360000" cy="360000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5EEC915B-2907-AA97-7BCB-339E5BA065EF}"/>
              </a:ext>
            </a:extLst>
          </p:cNvPr>
          <p:cNvGrpSpPr/>
          <p:nvPr/>
        </p:nvGrpSpPr>
        <p:grpSpPr>
          <a:xfrm>
            <a:off x="6886623" y="4696998"/>
            <a:ext cx="1397853" cy="800220"/>
            <a:chOff x="8930669" y="4586660"/>
            <a:chExt cx="1397853" cy="800220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2008238-0756-5CB2-2061-B7A6C9378CA1}"/>
                </a:ext>
              </a:extLst>
            </p:cNvPr>
            <p:cNvSpPr txBox="1"/>
            <p:nvPr/>
          </p:nvSpPr>
          <p:spPr>
            <a:xfrm>
              <a:off x="9350177" y="4586660"/>
              <a:ext cx="978345" cy="40011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</a:rPr>
                <a:t>c1 INT 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C6EA552-C39A-4D93-D387-973113AA34BD}"/>
                </a:ext>
              </a:extLst>
            </p:cNvPr>
            <p:cNvSpPr txBox="1"/>
            <p:nvPr/>
          </p:nvSpPr>
          <p:spPr>
            <a:xfrm>
              <a:off x="9350177" y="4986770"/>
              <a:ext cx="978345" cy="4001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lIns="91440" tIns="45720" rIns="91440" bIns="45720" anchor="ctr">
              <a:spAutoFit/>
            </a:bodyPr>
            <a:lstStyle/>
            <a:p>
              <a:pPr algn="ctr"/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0E552F0-01D2-C55F-2AC2-CD637F70CFA6}"/>
                </a:ext>
              </a:extLst>
            </p:cNvPr>
            <p:cNvSpPr txBox="1"/>
            <p:nvPr/>
          </p:nvSpPr>
          <p:spPr>
            <a:xfrm>
              <a:off x="8930669" y="4586660"/>
              <a:ext cx="383438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</a:rPr>
                <a:t>t1</a:t>
              </a:r>
              <a:endParaRPr lang="zh-CN" altLang="en-US" sz="2000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878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45B03-00C1-A46C-9A36-F5D8FCCC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Existing Approaches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8B5FD7-AF06-95B7-64A3-237F953B5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9127"/>
            <a:ext cx="10515600" cy="1586588"/>
          </a:xfrm>
        </p:spPr>
        <p:txBody>
          <a:bodyPr/>
          <a:lstStyle/>
          <a:p>
            <a:r>
              <a:rPr lang="en-US" altLang="zh-CN" dirty="0"/>
              <a:t>Existing approaches focus on detecting bugs in SELECT statements</a:t>
            </a:r>
          </a:p>
          <a:p>
            <a:pPr lvl="1"/>
            <a:r>
              <a:rPr lang="en-US" altLang="zh-CN" sz="2200" dirty="0"/>
              <a:t>NoREC [1] transforms WHERE clauses into SELECT expressions</a:t>
            </a:r>
          </a:p>
          <a:p>
            <a:pPr lvl="1"/>
            <a:r>
              <a:rPr lang="en-US" altLang="zh-CN" sz="2200" dirty="0"/>
              <a:t>Radar [2] examines the correctness of metadata-related query optimizations</a:t>
            </a:r>
          </a:p>
          <a:p>
            <a:pPr lvl="1"/>
            <a:r>
              <a:rPr lang="en-US" altLang="zh-CN" sz="2200" dirty="0"/>
              <a:t>DQP [3] enforces different query plans for the same query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22D633-8098-BF67-28F3-02B747095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8C7D9-4D5B-4772-9F7B-87CB093D2973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3523BD-21A1-1EED-2ED9-D8732ABDBF91}"/>
              </a:ext>
            </a:extLst>
          </p:cNvPr>
          <p:cNvSpPr txBox="1"/>
          <p:nvPr/>
        </p:nvSpPr>
        <p:spPr>
          <a:xfrm>
            <a:off x="0" y="6119336"/>
            <a:ext cx="10358926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</a:rPr>
              <a:t>[1] M. Rigger and Z. Su, Detecting optimization bugs in database engines via non-optimizing reference engine construction, ESEC/FSE 2020</a:t>
            </a:r>
          </a:p>
          <a:p>
            <a:r>
              <a:rPr lang="en-US" altLang="zh-CN" sz="1400" dirty="0">
                <a:latin typeface="Times New Roman" panose="02020603050405020304" pitchFamily="18" charset="0"/>
              </a:rPr>
              <a:t>[2] Song et al., Detecting Metadata-Related Logic Bugs in Database Systems via Raw Database Construction, VLDB 2025</a:t>
            </a:r>
          </a:p>
          <a:p>
            <a:r>
              <a:rPr lang="en-US" altLang="zh-CN" sz="1400" dirty="0">
                <a:latin typeface="Times New Roman" panose="02020603050405020304" pitchFamily="18" charset="0"/>
              </a:rPr>
              <a:t>[3] Ba et al., Keep It Simple: Testing Databases via Differential Query Plans, SIGMOD 2024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FB222B-578F-D6EC-A8EA-2D19602CCCEE}"/>
              </a:ext>
            </a:extLst>
          </p:cNvPr>
          <p:cNvSpPr txBox="1"/>
          <p:nvPr/>
        </p:nvSpPr>
        <p:spPr>
          <a:xfrm>
            <a:off x="2183747" y="5083010"/>
            <a:ext cx="7824506" cy="754352"/>
          </a:xfrm>
          <a:prstGeom prst="roundRect">
            <a:avLst/>
          </a:prstGeom>
          <a:solidFill>
            <a:srgbClr val="FFCDCD"/>
          </a:solidFill>
          <a:ln w="571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They cannot be effectively applied to detect </a:t>
            </a:r>
            <a:r>
              <a:rPr lang="en-US" altLang="zh-CN" sz="24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schemaBug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A9D27EC-DA0F-331D-A60D-7489473E6B19}"/>
              </a:ext>
            </a:extLst>
          </p:cNvPr>
          <p:cNvSpPr txBox="1"/>
          <p:nvPr/>
        </p:nvSpPr>
        <p:spPr>
          <a:xfrm>
            <a:off x="3115197" y="3020632"/>
            <a:ext cx="1159937" cy="442674"/>
          </a:xfrm>
          <a:prstGeom prst="round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altLang="zh-CN" sz="2000" dirty="0"/>
              <a:t>SELECT</a:t>
            </a:r>
            <a:endParaRPr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ABEEC0-67A4-FB78-60F6-580B17D437AA}"/>
              </a:ext>
            </a:extLst>
          </p:cNvPr>
          <p:cNvSpPr txBox="1"/>
          <p:nvPr/>
        </p:nvSpPr>
        <p:spPr>
          <a:xfrm>
            <a:off x="1965002" y="3580305"/>
            <a:ext cx="162736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2000" i="1" u="sng" dirty="0"/>
              <a:t>NoREC, DQP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BFFD5B9-7DD0-D80E-0034-17D12E0E4268}"/>
              </a:ext>
            </a:extLst>
          </p:cNvPr>
          <p:cNvCxnSpPr>
            <a:cxnSpLocks/>
            <a:stCxn id="22" idx="2"/>
            <a:endCxn id="12" idx="0"/>
          </p:cNvCxnSpPr>
          <p:nvPr/>
        </p:nvCxnSpPr>
        <p:spPr>
          <a:xfrm>
            <a:off x="3695166" y="3463306"/>
            <a:ext cx="0" cy="662512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B221BD2-6827-7511-02A8-8C9BA1FDE7B0}"/>
              </a:ext>
            </a:extLst>
          </p:cNvPr>
          <p:cNvSpPr txBox="1"/>
          <p:nvPr/>
        </p:nvSpPr>
        <p:spPr>
          <a:xfrm>
            <a:off x="3071485" y="4125818"/>
            <a:ext cx="1247361" cy="442674"/>
          </a:xfrm>
          <a:prstGeom prst="round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en-US" altLang="zh-CN" sz="2000" dirty="0"/>
              <a:t>SELECT’</a:t>
            </a:r>
            <a:endParaRPr lang="zh-CN" altLang="en-US" sz="2000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2779966-728F-C3E2-DFA9-08A794DC8904}"/>
              </a:ext>
            </a:extLst>
          </p:cNvPr>
          <p:cNvCxnSpPr>
            <a:cxnSpLocks/>
            <a:stCxn id="22" idx="3"/>
            <a:endCxn id="13" idx="2"/>
          </p:cNvCxnSpPr>
          <p:nvPr/>
        </p:nvCxnSpPr>
        <p:spPr>
          <a:xfrm>
            <a:off x="4275134" y="3241969"/>
            <a:ext cx="1541817" cy="0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3E084BF-D191-5DC5-9905-CE19B09C09FE}"/>
              </a:ext>
            </a:extLst>
          </p:cNvPr>
          <p:cNvCxnSpPr>
            <a:cxnSpLocks/>
            <a:stCxn id="12" idx="3"/>
            <a:endCxn id="33" idx="2"/>
          </p:cNvCxnSpPr>
          <p:nvPr/>
        </p:nvCxnSpPr>
        <p:spPr>
          <a:xfrm>
            <a:off x="4318846" y="4347155"/>
            <a:ext cx="1497708" cy="0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150F179-3AF1-3C99-87BF-086681847CCF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6510787" y="3241969"/>
            <a:ext cx="1907160" cy="0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989A1C2-11B2-0372-BCA8-45A6D27E88A6}"/>
              </a:ext>
            </a:extLst>
          </p:cNvPr>
          <p:cNvCxnSpPr>
            <a:cxnSpLocks/>
            <a:stCxn id="33" idx="4"/>
          </p:cNvCxnSpPr>
          <p:nvPr/>
        </p:nvCxnSpPr>
        <p:spPr>
          <a:xfrm>
            <a:off x="6510390" y="4347155"/>
            <a:ext cx="1907557" cy="0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2A2EC516-FB22-B16B-AF63-622C67D68F23}"/>
              </a:ext>
            </a:extLst>
          </p:cNvPr>
          <p:cNvCxnSpPr>
            <a:cxnSpLocks/>
          </p:cNvCxnSpPr>
          <p:nvPr/>
        </p:nvCxnSpPr>
        <p:spPr>
          <a:xfrm>
            <a:off x="8834507" y="3241969"/>
            <a:ext cx="12700" cy="1105186"/>
          </a:xfrm>
          <a:prstGeom prst="curvedConnector3">
            <a:avLst>
              <a:gd name="adj1" fmla="val 1800000"/>
            </a:avLst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888D4DE5-F378-0EC0-4E4A-F09E2538F4F4}"/>
              </a:ext>
            </a:extLst>
          </p:cNvPr>
          <p:cNvSpPr/>
          <p:nvPr/>
        </p:nvSpPr>
        <p:spPr>
          <a:xfrm>
            <a:off x="8885707" y="3651660"/>
            <a:ext cx="360000" cy="36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322ABD31-58BF-42A6-5143-195F8E98DE18}"/>
              </a:ext>
            </a:extLst>
          </p:cNvPr>
          <p:cNvCxnSpPr>
            <a:cxnSpLocks/>
          </p:cNvCxnSpPr>
          <p:nvPr/>
        </p:nvCxnSpPr>
        <p:spPr>
          <a:xfrm>
            <a:off x="8916187" y="3792938"/>
            <a:ext cx="288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CB21774-E533-B992-0AA7-43CB841DAB3C}"/>
              </a:ext>
            </a:extLst>
          </p:cNvPr>
          <p:cNvCxnSpPr>
            <a:cxnSpLocks/>
          </p:cNvCxnSpPr>
          <p:nvPr/>
        </p:nvCxnSpPr>
        <p:spPr>
          <a:xfrm>
            <a:off x="8916187" y="3881928"/>
            <a:ext cx="288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5C2CB674-B84A-69C4-83CF-E3F5632361EC}"/>
              </a:ext>
            </a:extLst>
          </p:cNvPr>
          <p:cNvCxnSpPr>
            <a:cxnSpLocks/>
          </p:cNvCxnSpPr>
          <p:nvPr/>
        </p:nvCxnSpPr>
        <p:spPr>
          <a:xfrm flipV="1">
            <a:off x="8989080" y="3723429"/>
            <a:ext cx="124540" cy="2351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图片 55">
            <a:extLst>
              <a:ext uri="{FF2B5EF4-FFF2-40B4-BE49-F238E27FC236}">
                <a16:creationId xmlns:a16="http://schemas.microsoft.com/office/drawing/2014/main" id="{45AD1547-20AD-144D-2A0D-50A0F9F7B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605" y="3650926"/>
            <a:ext cx="360000" cy="360000"/>
          </a:xfrm>
          <a:prstGeom prst="rect">
            <a:avLst/>
          </a:prstGeom>
        </p:spPr>
      </p:pic>
      <p:sp>
        <p:nvSpPr>
          <p:cNvPr id="13" name="圆柱体 12">
            <a:extLst>
              <a:ext uri="{FF2B5EF4-FFF2-40B4-BE49-F238E27FC236}">
                <a16:creationId xmlns:a16="http://schemas.microsoft.com/office/drawing/2014/main" id="{DCE5ED77-5B3B-BBBD-6A2B-ABAEE79D371A}"/>
              </a:ext>
            </a:extLst>
          </p:cNvPr>
          <p:cNvSpPr/>
          <p:nvPr/>
        </p:nvSpPr>
        <p:spPr bwMode="auto">
          <a:xfrm>
            <a:off x="5816951" y="2887976"/>
            <a:ext cx="693836" cy="707986"/>
          </a:xfrm>
          <a:prstGeom prst="can">
            <a:avLst>
              <a:gd name="adj" fmla="val 44670"/>
            </a:avLst>
          </a:prstGeom>
          <a:solidFill>
            <a:schemeClr val="bg1"/>
          </a:solidFill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2800" dirty="0">
                <a:latin typeface="Times New Roman" panose="02020603050405020304" pitchFamily="18" charset="0"/>
                <a:ea typeface="Linux Libertine O" panose="02000503000000000000" pitchFamily="50" charset="0"/>
                <a:cs typeface="Times New Roman" panose="02020603050405020304" pitchFamily="18" charset="0"/>
              </a:rPr>
              <a:t>      </a:t>
            </a:r>
            <a:endParaRPr lang="zh-CN" altLang="en-US" sz="2800" dirty="0" err="1">
              <a:latin typeface="Times New Roman" panose="02020603050405020304" pitchFamily="18" charset="0"/>
              <a:ea typeface="Linux Libertine O" panose="02000503000000000000" pitchFamily="50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C4F8B60-849C-1609-E5D4-932AA9D21BE1}"/>
                  </a:ext>
                </a:extLst>
              </p:cNvPr>
              <p:cNvSpPr txBox="1"/>
              <p:nvPr/>
            </p:nvSpPr>
            <p:spPr>
              <a:xfrm>
                <a:off x="5817347" y="2826521"/>
                <a:ext cx="6938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C4F8B60-849C-1609-E5D4-932AA9D21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347" y="2826521"/>
                <a:ext cx="69383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圆柱体 32">
            <a:extLst>
              <a:ext uri="{FF2B5EF4-FFF2-40B4-BE49-F238E27FC236}">
                <a16:creationId xmlns:a16="http://schemas.microsoft.com/office/drawing/2014/main" id="{85D5F61D-B8F0-3F8B-8101-CB0C9CB2631B}"/>
              </a:ext>
            </a:extLst>
          </p:cNvPr>
          <p:cNvSpPr/>
          <p:nvPr/>
        </p:nvSpPr>
        <p:spPr bwMode="auto">
          <a:xfrm>
            <a:off x="5816554" y="3993162"/>
            <a:ext cx="693836" cy="707986"/>
          </a:xfrm>
          <a:prstGeom prst="can">
            <a:avLst>
              <a:gd name="adj" fmla="val 44670"/>
            </a:avLst>
          </a:prstGeom>
          <a:solidFill>
            <a:schemeClr val="bg1"/>
          </a:solidFill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sz="2800" dirty="0">
                <a:latin typeface="Times New Roman" panose="02020603050405020304" pitchFamily="18" charset="0"/>
                <a:ea typeface="Linux Libertine O" panose="02000503000000000000" pitchFamily="50" charset="0"/>
                <a:cs typeface="Times New Roman" panose="02020603050405020304" pitchFamily="18" charset="0"/>
              </a:rPr>
              <a:t>      </a:t>
            </a:r>
            <a:endParaRPr lang="zh-CN" altLang="en-US" sz="2800" dirty="0" err="1">
              <a:latin typeface="Times New Roman" panose="02020603050405020304" pitchFamily="18" charset="0"/>
              <a:ea typeface="Linux Libertine O" panose="02000503000000000000" pitchFamily="50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0687591-3CE7-0AC1-B408-77FE53C6A52F}"/>
                  </a:ext>
                </a:extLst>
              </p:cNvPr>
              <p:cNvSpPr txBox="1"/>
              <p:nvPr/>
            </p:nvSpPr>
            <p:spPr>
              <a:xfrm>
                <a:off x="5816950" y="3931707"/>
                <a:ext cx="6938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𝐝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zh-CN" altLang="en-US" sz="2000" b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0687591-3CE7-0AC1-B408-77FE53C6A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950" y="3931707"/>
                <a:ext cx="69383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51121F5-1E09-2254-93E5-6CA94EA694B2}"/>
              </a:ext>
            </a:extLst>
          </p:cNvPr>
          <p:cNvCxnSpPr>
            <a:cxnSpLocks/>
            <a:stCxn id="13" idx="3"/>
            <a:endCxn id="35" idx="0"/>
          </p:cNvCxnSpPr>
          <p:nvPr/>
        </p:nvCxnSpPr>
        <p:spPr bwMode="auto">
          <a:xfrm>
            <a:off x="6163869" y="3595962"/>
            <a:ext cx="0" cy="33574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E6DD73F0-77A9-D493-BC6C-B03A891DEB89}"/>
              </a:ext>
            </a:extLst>
          </p:cNvPr>
          <p:cNvSpPr txBox="1"/>
          <p:nvPr/>
        </p:nvSpPr>
        <p:spPr>
          <a:xfrm>
            <a:off x="5307341" y="3523944"/>
            <a:ext cx="753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sym typeface="Wingdings 2" panose="05020102010507070707" pitchFamily="18" charset="2"/>
              </a:rPr>
              <a:t>Same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6D92504-4CB4-C502-0541-07F5FE4CEF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4314" y="2952265"/>
            <a:ext cx="540000" cy="5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D7F70C2-EE6B-87F7-5ECF-BD527905496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04314" y="4071032"/>
            <a:ext cx="540000" cy="54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2827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60765-92F3-2679-9CFB-BCF6F135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Observation</a:t>
            </a:r>
            <a:endParaRPr kumimoji="1" lang="zh-CN" altLang="en-US" dirty="0"/>
          </a:p>
        </p:txBody>
      </p:sp>
      <p:sp>
        <p:nvSpPr>
          <p:cNvPr id="20" name="内容占位符 19">
            <a:extLst>
              <a:ext uri="{FF2B5EF4-FFF2-40B4-BE49-F238E27FC236}">
                <a16:creationId xmlns:a16="http://schemas.microsoft.com/office/drawing/2014/main" id="{0390D283-238A-E2C3-45F5-9237B6C4C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9127"/>
            <a:ext cx="10515600" cy="867930"/>
          </a:xfrm>
        </p:spPr>
        <p:txBody>
          <a:bodyPr/>
          <a:lstStyle/>
          <a:p>
            <a:r>
              <a:rPr kumimoji="1" lang="en-US" altLang="zh-CN" dirty="0"/>
              <a:t>Different DDL sequences can create equivalent databases, which share the same user-visible database schema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D5067A-1D7B-FDBA-F734-8CF93457D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FCBD-8F62-E84B-8161-805BFA5D82AA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B17AB99-3A50-4B72-C544-A48401DB0C2B}"/>
              </a:ext>
            </a:extLst>
          </p:cNvPr>
          <p:cNvSpPr txBox="1"/>
          <p:nvPr/>
        </p:nvSpPr>
        <p:spPr>
          <a:xfrm>
            <a:off x="5124432" y="2536362"/>
            <a:ext cx="4860000" cy="707886"/>
          </a:xfrm>
          <a:prstGeom prst="rect">
            <a:avLst/>
          </a:prstGeom>
          <a:solidFill>
            <a:schemeClr val="bg2"/>
          </a:solidFill>
          <a:ln w="19050">
            <a:noFill/>
            <a:prstDash val="lgDash"/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TABLE t1 (c1 INT, c2 INT);</a:t>
            </a:r>
          </a:p>
          <a:p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 </a:t>
            </a: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 ADD INDEX i0(c1);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6A76319-767B-4348-6241-ED0B0769541A}"/>
              </a:ext>
            </a:extLst>
          </p:cNvPr>
          <p:cNvSpPr txBox="1"/>
          <p:nvPr/>
        </p:nvSpPr>
        <p:spPr>
          <a:xfrm>
            <a:off x="5124432" y="4506028"/>
            <a:ext cx="4860000" cy="1015663"/>
          </a:xfrm>
          <a:prstGeom prst="rect">
            <a:avLst/>
          </a:prstGeom>
          <a:solidFill>
            <a:schemeClr val="bg2"/>
          </a:solidFill>
          <a:ln w="19050">
            <a:noFill/>
            <a:prstDash val="lgDash"/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TABLE t1 (c1 INT);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 ADD INDEX i0(c1);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TABLE t1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COLUMN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INT;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E864C157-3774-1462-10FD-8ABDB80FCBF7}"/>
              </a:ext>
            </a:extLst>
          </p:cNvPr>
          <p:cNvGrpSpPr/>
          <p:nvPr/>
        </p:nvGrpSpPr>
        <p:grpSpPr>
          <a:xfrm>
            <a:off x="10785160" y="2505585"/>
            <a:ext cx="704865" cy="769441"/>
            <a:chOff x="10768037" y="2587551"/>
            <a:chExt cx="704865" cy="769441"/>
          </a:xfrm>
        </p:grpSpPr>
        <p:sp>
          <p:nvSpPr>
            <p:cNvPr id="41" name="圆柱体 40">
              <a:extLst>
                <a:ext uri="{FF2B5EF4-FFF2-40B4-BE49-F238E27FC236}">
                  <a16:creationId xmlns:a16="http://schemas.microsoft.com/office/drawing/2014/main" id="{C67354F3-7FDC-0044-9642-CFD3A9EB3733}"/>
                </a:ext>
              </a:extLst>
            </p:cNvPr>
            <p:cNvSpPr/>
            <p:nvPr/>
          </p:nvSpPr>
          <p:spPr bwMode="auto">
            <a:xfrm>
              <a:off x="10768037" y="2649006"/>
              <a:ext cx="693836" cy="707986"/>
            </a:xfrm>
            <a:prstGeom prst="can">
              <a:avLst>
                <a:gd name="adj" fmla="val 44670"/>
              </a:avLst>
            </a:prstGeom>
            <a:solidFill>
              <a:schemeClr val="bg1"/>
            </a:solidFill>
            <a:ln w="28575">
              <a:solidFill>
                <a:srgbClr val="0066FF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r>
                <a:rPr lang="en-US" altLang="zh-CN" sz="2800" dirty="0">
                  <a:latin typeface="Times New Roman" panose="02020603050405020304" pitchFamily="18" charset="0"/>
                  <a:ea typeface="Linux Libertine O" panose="02000503000000000000" pitchFamily="50" charset="0"/>
                  <a:cs typeface="Times New Roman" panose="02020603050405020304" pitchFamily="18" charset="0"/>
                </a:rPr>
                <a:t>      </a:t>
              </a:r>
              <a:endParaRPr lang="zh-CN" altLang="en-US" sz="2800" dirty="0" err="1">
                <a:latin typeface="Times New Roman" panose="02020603050405020304" pitchFamily="18" charset="0"/>
                <a:ea typeface="Linux Libertine O" panose="02000503000000000000" pitchFamily="50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11051C73-525F-9019-2B71-F7AA4417F9DE}"/>
                    </a:ext>
                  </a:extLst>
                </p:cNvPr>
                <p:cNvSpPr txBox="1"/>
                <p:nvPr/>
              </p:nvSpPr>
              <p:spPr>
                <a:xfrm>
                  <a:off x="10779065" y="2587551"/>
                  <a:ext cx="69383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>
                    <a:solidFill>
                      <a:schemeClr val="accent1"/>
                    </a:solidFill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11051C73-525F-9019-2B71-F7AA4417F9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9065" y="2587551"/>
                  <a:ext cx="693837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B37EB82A-A8E8-9212-CF63-A0C1BA7B738B}"/>
              </a:ext>
            </a:extLst>
          </p:cNvPr>
          <p:cNvGrpSpPr/>
          <p:nvPr/>
        </p:nvGrpSpPr>
        <p:grpSpPr>
          <a:xfrm>
            <a:off x="10785160" y="4629139"/>
            <a:ext cx="699549" cy="769441"/>
            <a:chOff x="10872430" y="4644578"/>
            <a:chExt cx="699549" cy="769441"/>
          </a:xfrm>
        </p:grpSpPr>
        <p:sp>
          <p:nvSpPr>
            <p:cNvPr id="44" name="圆柱体 43">
              <a:extLst>
                <a:ext uri="{FF2B5EF4-FFF2-40B4-BE49-F238E27FC236}">
                  <a16:creationId xmlns:a16="http://schemas.microsoft.com/office/drawing/2014/main" id="{75479AD1-8B1D-99FF-27C1-66B18076FA96}"/>
                </a:ext>
              </a:extLst>
            </p:cNvPr>
            <p:cNvSpPr/>
            <p:nvPr/>
          </p:nvSpPr>
          <p:spPr bwMode="auto">
            <a:xfrm>
              <a:off x="10872430" y="4706033"/>
              <a:ext cx="693836" cy="707986"/>
            </a:xfrm>
            <a:prstGeom prst="can">
              <a:avLst>
                <a:gd name="adj" fmla="val 44670"/>
              </a:avLst>
            </a:prstGeom>
            <a:solidFill>
              <a:schemeClr val="bg1"/>
            </a:solidFill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r>
                <a:rPr lang="en-US" altLang="zh-CN" sz="2800" dirty="0">
                  <a:latin typeface="Times New Roman" panose="02020603050405020304" pitchFamily="18" charset="0"/>
                  <a:ea typeface="Linux Libertine O" panose="02000503000000000000" pitchFamily="50" charset="0"/>
                  <a:cs typeface="Times New Roman" panose="02020603050405020304" pitchFamily="18" charset="0"/>
                </a:rPr>
                <a:t>      </a:t>
              </a:r>
              <a:endParaRPr lang="zh-CN" altLang="en-US" sz="2800" dirty="0" err="1">
                <a:latin typeface="Times New Roman" panose="02020603050405020304" pitchFamily="18" charset="0"/>
                <a:ea typeface="Linux Libertine O" panose="02000503000000000000" pitchFamily="50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4D3844B7-AB9E-83C5-368A-ADD5C356457B}"/>
                    </a:ext>
                  </a:extLst>
                </p:cNvPr>
                <p:cNvSpPr txBox="1"/>
                <p:nvPr/>
              </p:nvSpPr>
              <p:spPr>
                <a:xfrm>
                  <a:off x="10878142" y="4644578"/>
                  <a:ext cx="69383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4D3844B7-AB9E-83C5-368A-ADD5C3564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78142" y="4644578"/>
                  <a:ext cx="693837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3EC65CE5-3743-9A7D-A380-E7FFDD67A431}"/>
              </a:ext>
            </a:extLst>
          </p:cNvPr>
          <p:cNvSpPr txBox="1"/>
          <p:nvPr/>
        </p:nvSpPr>
        <p:spPr>
          <a:xfrm rot="16200000">
            <a:off x="10688408" y="3290362"/>
            <a:ext cx="940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24CFE61-6B46-ED46-98AF-9F0AD5CD2AD1}"/>
                  </a:ext>
                </a:extLst>
              </p:cNvPr>
              <p:cNvSpPr txBox="1"/>
              <p:nvPr/>
            </p:nvSpPr>
            <p:spPr>
              <a:xfrm>
                <a:off x="1052383" y="6116721"/>
                <a:ext cx="2448000" cy="408623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𝑰𝑵𝑫𝑬𝑿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24CFE61-6B46-ED46-98AF-9F0AD5CD2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383" y="6116721"/>
                <a:ext cx="2448000" cy="408623"/>
              </a:xfrm>
              <a:prstGeom prst="roundRect">
                <a:avLst/>
              </a:prstGeom>
              <a:blipFill>
                <a:blip r:embed="rId5"/>
                <a:stretch>
                  <a:fillRect r="-2475" b="-5714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09C46A47-4981-A3CE-8440-98FDBF925F6A}"/>
                  </a:ext>
                </a:extLst>
              </p:cNvPr>
              <p:cNvSpPr txBox="1"/>
              <p:nvPr/>
            </p:nvSpPr>
            <p:spPr>
              <a:xfrm>
                <a:off x="505237" y="4172505"/>
                <a:ext cx="1080000" cy="408623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0066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1(</m:t>
                      </m:r>
                      <m:r>
                        <a:rPr lang="en-US" altLang="zh-CN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US" altLang="zh-CN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2) </m:t>
                      </m:r>
                    </m:oMath>
                  </m:oMathPara>
                </a14:m>
                <a:endParaRPr lang="zh-CN" altLang="en-US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09C46A47-4981-A3CE-8440-98FDBF925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37" y="4172505"/>
                <a:ext cx="1080000" cy="408623"/>
              </a:xfrm>
              <a:prstGeom prst="roundRect">
                <a:avLst/>
              </a:prstGeom>
              <a:blipFill>
                <a:blip r:embed="rId6"/>
                <a:stretch>
                  <a:fillRect r="-7778" b="-5714"/>
                </a:stretch>
              </a:blipFill>
              <a:ln w="19050">
                <a:solidFill>
                  <a:srgbClr val="0066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44785E5-71EF-45EF-1C4A-90473C951EBD}"/>
              </a:ext>
            </a:extLst>
          </p:cNvPr>
          <p:cNvCxnSpPr>
            <a:cxnSpLocks/>
            <a:stCxn id="15" idx="2"/>
            <a:endCxn id="49" idx="0"/>
          </p:cNvCxnSpPr>
          <p:nvPr/>
        </p:nvCxnSpPr>
        <p:spPr>
          <a:xfrm flipH="1">
            <a:off x="2276383" y="5218170"/>
            <a:ext cx="1256938" cy="898551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CD45FAE-1D1C-3CDB-3D44-795323CA3A96}"/>
              </a:ext>
            </a:extLst>
          </p:cNvPr>
          <p:cNvCxnSpPr>
            <a:cxnSpLocks/>
            <a:stCxn id="50" idx="2"/>
            <a:endCxn id="49" idx="0"/>
          </p:cNvCxnSpPr>
          <p:nvPr/>
        </p:nvCxnSpPr>
        <p:spPr>
          <a:xfrm>
            <a:off x="1045237" y="4581128"/>
            <a:ext cx="1231146" cy="1535593"/>
          </a:xfrm>
          <a:prstGeom prst="straightConnector1">
            <a:avLst/>
          </a:prstGeom>
          <a:ln w="19050" cap="flat" cmpd="sng" algn="ctr">
            <a:solidFill>
              <a:srgbClr val="0066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FD9F6EA9-A05C-E502-3E59-BFE110D01E08}"/>
                  </a:ext>
                </a:extLst>
              </p:cNvPr>
              <p:cNvSpPr txBox="1"/>
              <p:nvPr/>
            </p:nvSpPr>
            <p:spPr>
              <a:xfrm>
                <a:off x="2423592" y="5459357"/>
                <a:ext cx="108324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𝐴𝑑𝑑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FD9F6EA9-A05C-E502-3E59-BFE110D01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2" y="5459357"/>
                <a:ext cx="1083245" cy="369332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6704C242-FB76-C27D-00FE-5B05E76C7279}"/>
                  </a:ext>
                </a:extLst>
              </p:cNvPr>
              <p:cNvSpPr txBox="1"/>
              <p:nvPr/>
            </p:nvSpPr>
            <p:spPr>
              <a:xfrm>
                <a:off x="3137320" y="3547858"/>
                <a:ext cx="792000" cy="408623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1(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1) 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6704C242-FB76-C27D-00FE-5B05E76C7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320" y="3547858"/>
                <a:ext cx="792000" cy="408623"/>
              </a:xfrm>
              <a:prstGeom prst="roundRect">
                <a:avLst/>
              </a:prstGeom>
              <a:blipFill>
                <a:blip r:embed="rId8"/>
                <a:stretch>
                  <a:fillRect r="-7519" b="-5714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74CB7033-73A9-5531-1252-A771E65B8B1C}"/>
              </a:ext>
            </a:extLst>
          </p:cNvPr>
          <p:cNvCxnSpPr>
            <a:cxnSpLocks/>
            <a:stCxn id="54" idx="2"/>
            <a:endCxn id="15" idx="0"/>
          </p:cNvCxnSpPr>
          <p:nvPr/>
        </p:nvCxnSpPr>
        <p:spPr>
          <a:xfrm>
            <a:off x="3533320" y="3956481"/>
            <a:ext cx="1" cy="85306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C1910F0D-D70B-FA02-7FDF-9B6087A6B329}"/>
                  </a:ext>
                </a:extLst>
              </p:cNvPr>
              <p:cNvSpPr txBox="1"/>
              <p:nvPr/>
            </p:nvSpPr>
            <p:spPr>
              <a:xfrm>
                <a:off x="682504" y="5060026"/>
                <a:ext cx="137973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𝐼𝑁𝐷𝐸𝑋</m:t>
                      </m:r>
                      <m:r>
                        <a:rPr lang="en-US" altLang="zh-CN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zh-CN" altLang="en-US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C1910F0D-D70B-FA02-7FDF-9B6087A6B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04" y="5060026"/>
                <a:ext cx="1379737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5901009-C791-130C-2CBE-D559F21E0808}"/>
                  </a:ext>
                </a:extLst>
              </p:cNvPr>
              <p:cNvSpPr txBox="1"/>
              <p:nvPr/>
            </p:nvSpPr>
            <p:spPr>
              <a:xfrm>
                <a:off x="2769532" y="3547858"/>
                <a:ext cx="451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5901009-C791-130C-2CBE-D559F21E0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532" y="3547858"/>
                <a:ext cx="45147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8273FDC8-B6FB-B760-8509-9C94CA71074D}"/>
                  </a:ext>
                </a:extLst>
              </p:cNvPr>
              <p:cNvSpPr txBox="1"/>
              <p:nvPr/>
            </p:nvSpPr>
            <p:spPr>
              <a:xfrm>
                <a:off x="2069046" y="4829001"/>
                <a:ext cx="451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8273FDC8-B6FB-B760-8509-9C94CA710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046" y="4829001"/>
                <a:ext cx="45147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25E3E2E8-7F75-00DB-A38E-BAB2645ACD73}"/>
                  </a:ext>
                </a:extLst>
              </p:cNvPr>
              <p:cNvSpPr txBox="1"/>
              <p:nvPr/>
            </p:nvSpPr>
            <p:spPr>
              <a:xfrm>
                <a:off x="119336" y="4172505"/>
                <a:ext cx="446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25E3E2E8-7F75-00DB-A38E-BAB2645AC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4172505"/>
                <a:ext cx="44614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794DD6A6-ADBA-60BB-2F6E-4D137838F3A8}"/>
                  </a:ext>
                </a:extLst>
              </p:cNvPr>
              <p:cNvSpPr txBox="1"/>
              <p:nvPr/>
            </p:nvSpPr>
            <p:spPr>
              <a:xfrm>
                <a:off x="616953" y="6116721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794DD6A6-ADBA-60BB-2F6E-4D137838F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53" y="6116721"/>
                <a:ext cx="46833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D40D68DF-7B37-BA03-8362-C6FD98BDC0E7}"/>
                  </a:ext>
                </a:extLst>
              </p:cNvPr>
              <p:cNvSpPr txBox="1"/>
              <p:nvPr/>
            </p:nvSpPr>
            <p:spPr>
              <a:xfrm>
                <a:off x="2100402" y="2228289"/>
                <a:ext cx="388759" cy="405051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D40D68DF-7B37-BA03-8362-C6FD98BDC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402" y="2228289"/>
                <a:ext cx="388759" cy="405051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D34002E0-787E-6F8A-583C-6E1700A91B49}"/>
                  </a:ext>
                </a:extLst>
              </p:cNvPr>
              <p:cNvSpPr txBox="1"/>
              <p:nvPr/>
            </p:nvSpPr>
            <p:spPr>
              <a:xfrm>
                <a:off x="1697073" y="2228289"/>
                <a:ext cx="451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D34002E0-787E-6F8A-583C-6E1700A91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073" y="2228289"/>
                <a:ext cx="45147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591F57F-BDF3-D7EC-6316-47CE18C6EAAB}"/>
              </a:ext>
            </a:extLst>
          </p:cNvPr>
          <p:cNvCxnSpPr>
            <a:cxnSpLocks/>
            <a:stCxn id="62" idx="2"/>
            <a:endCxn id="54" idx="0"/>
          </p:cNvCxnSpPr>
          <p:nvPr/>
        </p:nvCxnSpPr>
        <p:spPr>
          <a:xfrm>
            <a:off x="2294782" y="2633340"/>
            <a:ext cx="1238538" cy="91451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40DC43F0-BAE7-E3EB-B6B6-EB3E459D6D7E}"/>
                  </a:ext>
                </a:extLst>
              </p:cNvPr>
              <p:cNvSpPr txBox="1"/>
              <p:nvPr/>
            </p:nvSpPr>
            <p:spPr>
              <a:xfrm>
                <a:off x="2401618" y="2876361"/>
                <a:ext cx="124611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𝑇𝑎𝑏𝑙𝑒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40DC43F0-BAE7-E3EB-B6B6-EB3E459D6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618" y="2876361"/>
                <a:ext cx="1246110" cy="369332"/>
              </a:xfrm>
              <a:prstGeom prst="rect">
                <a:avLst/>
              </a:prstGeom>
              <a:blipFill>
                <a:blip r:embed="rId1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C03E5478-6980-B442-E47F-BF6713948F25}"/>
              </a:ext>
            </a:extLst>
          </p:cNvPr>
          <p:cNvCxnSpPr>
            <a:cxnSpLocks/>
            <a:stCxn id="62" idx="2"/>
            <a:endCxn id="50" idx="0"/>
          </p:cNvCxnSpPr>
          <p:nvPr/>
        </p:nvCxnSpPr>
        <p:spPr>
          <a:xfrm flipH="1">
            <a:off x="1045237" y="2633340"/>
            <a:ext cx="1249545" cy="1539165"/>
          </a:xfrm>
          <a:prstGeom prst="straightConnector1">
            <a:avLst/>
          </a:prstGeom>
          <a:ln w="19050" cap="flat" cmpd="sng" algn="ctr">
            <a:solidFill>
              <a:srgbClr val="0066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4CB9E20E-A33F-3CE0-B7FC-CF8596746675}"/>
                  </a:ext>
                </a:extLst>
              </p:cNvPr>
              <p:cNvSpPr txBox="1"/>
              <p:nvPr/>
            </p:nvSpPr>
            <p:spPr>
              <a:xfrm>
                <a:off x="952934" y="3246555"/>
                <a:ext cx="157152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𝑇𝑎𝑏𝑙𝑒</m:t>
                      </m:r>
                      <m:r>
                        <a:rPr lang="en-US" altLang="zh-CN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US" altLang="zh-CN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lang="zh-CN" altLang="en-US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4CB9E20E-A33F-3CE0-B7FC-CF8596746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934" y="3246555"/>
                <a:ext cx="1571520" cy="369332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D845035-3C8E-662F-4C97-22E1CFCB1949}"/>
                  </a:ext>
                </a:extLst>
              </p:cNvPr>
              <p:cNvSpPr txBox="1"/>
              <p:nvPr/>
            </p:nvSpPr>
            <p:spPr>
              <a:xfrm>
                <a:off x="2897440" y="4107564"/>
                <a:ext cx="137973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𝐼𝑁𝐷𝐸𝑋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D845035-3C8E-662F-4C97-22E1CFCB1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440" y="4107564"/>
                <a:ext cx="1379737" cy="369332"/>
              </a:xfrm>
              <a:prstGeom prst="rect">
                <a:avLst/>
              </a:prstGeom>
              <a:blipFill>
                <a:blip r:embed="rId1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93FBD71-9022-A5FD-BABC-C9298DFF7044}"/>
                  </a:ext>
                </a:extLst>
              </p:cNvPr>
              <p:cNvSpPr txBox="1"/>
              <p:nvPr/>
            </p:nvSpPr>
            <p:spPr>
              <a:xfrm>
                <a:off x="2539765" y="4809547"/>
                <a:ext cx="1987111" cy="408623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1(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𝐼𝑁𝐷𝐸𝑋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1)) 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93FBD71-9022-A5FD-BABC-C9298DFF7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765" y="4809547"/>
                <a:ext cx="1987111" cy="408623"/>
              </a:xfrm>
              <a:prstGeom prst="roundRect">
                <a:avLst/>
              </a:prstGeom>
              <a:blipFill>
                <a:blip r:embed="rId19"/>
                <a:stretch>
                  <a:fillRect r="-4255" b="-5714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箭头: 右 16">
            <a:extLst>
              <a:ext uri="{FF2B5EF4-FFF2-40B4-BE49-F238E27FC236}">
                <a16:creationId xmlns:a16="http://schemas.microsoft.com/office/drawing/2014/main" id="{B4E95BBF-FCF4-0492-BB25-9D28164A80B4}"/>
              </a:ext>
            </a:extLst>
          </p:cNvPr>
          <p:cNvSpPr/>
          <p:nvPr/>
        </p:nvSpPr>
        <p:spPr>
          <a:xfrm>
            <a:off x="10114796" y="2647989"/>
            <a:ext cx="540000" cy="48463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3582EF10-50AA-7094-0E57-ABF39B22737A}"/>
              </a:ext>
            </a:extLst>
          </p:cNvPr>
          <p:cNvSpPr/>
          <p:nvPr/>
        </p:nvSpPr>
        <p:spPr>
          <a:xfrm>
            <a:off x="10114796" y="4771543"/>
            <a:ext cx="540000" cy="48463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64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8" grpId="0"/>
      <p:bldP spid="53" grpId="0" animBg="1"/>
      <p:bldP spid="54" grpId="0" animBg="1"/>
      <p:bldP spid="58" grpId="0"/>
      <p:bldP spid="59" grpId="0"/>
      <p:bldP spid="65" grpId="0" animBg="1"/>
      <p:bldP spid="9" grpId="0" animBg="1"/>
      <p:bldP spid="15" grpId="0" animBg="1"/>
      <p:bldP spid="1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ic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ic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icon"/>
</p:tagLst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主题1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00CE1C35-DBF6-0A46-9966-8BC0A7CCCB2C}" vid="{A57B6A75-7860-3A49-A8B8-28EDBCFA775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4598</TotalTime>
  <Words>1725</Words>
  <Application>Microsoft Office PowerPoint</Application>
  <PresentationFormat>宽屏</PresentationFormat>
  <Paragraphs>526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Linux Libertine O</vt:lpstr>
      <vt:lpstr>等线</vt:lpstr>
      <vt:lpstr>Arial</vt:lpstr>
      <vt:lpstr>Cambria Math</vt:lpstr>
      <vt:lpstr>Times New Roman</vt:lpstr>
      <vt:lpstr>Wingdings</vt:lpstr>
      <vt:lpstr>Wingdings 2</vt:lpstr>
      <vt:lpstr>主题1</vt:lpstr>
      <vt:lpstr> Detecting Schema-Related Logic Bugs in Relational DBMSs via Equivalent Database Construction</vt:lpstr>
      <vt:lpstr>Database Management System (DBMS)</vt:lpstr>
      <vt:lpstr>Database Schema</vt:lpstr>
      <vt:lpstr>Data Definition Language (DDL)</vt:lpstr>
      <vt:lpstr>Schema-Related Information</vt:lpstr>
      <vt:lpstr>Schema-Related Logic Bug (schemaBug)</vt:lpstr>
      <vt:lpstr>Schema-Related Logic Bug (schemaBug)</vt:lpstr>
      <vt:lpstr>Existing Approaches</vt:lpstr>
      <vt:lpstr>Observation</vt:lpstr>
      <vt:lpstr>Observation</vt:lpstr>
      <vt:lpstr>Approach</vt:lpstr>
      <vt:lpstr>Generating DDL Sequence </vt:lpstr>
      <vt:lpstr>Synthesizing DDL Sequence</vt:lpstr>
      <vt:lpstr>Comparing Execution Results</vt:lpstr>
      <vt:lpstr>Testing Similar DDL Sequences Reduces Efficiency</vt:lpstr>
      <vt:lpstr>Sequence-Oriented Testing Optimization</vt:lpstr>
      <vt:lpstr>Sequence-Oriented Testing Optimization</vt:lpstr>
      <vt:lpstr>Workflow</vt:lpstr>
      <vt:lpstr>Evaluation</vt:lpstr>
      <vt:lpstr>Target DBMSs</vt:lpstr>
      <vt:lpstr>Bug Detection Capability</vt:lpstr>
      <vt:lpstr>Effectiveness of Testing Optimization</vt:lpstr>
      <vt:lpstr>Comparing with Existing Approaches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Detecting Schema-Related Logic Bugs in Relational DBMSs via Equivalent Database Construction</dc:title>
  <dc:creator>建森 宋</dc:creator>
  <cp:lastModifiedBy>Wensheng Dou</cp:lastModifiedBy>
  <cp:revision>63</cp:revision>
  <dcterms:created xsi:type="dcterms:W3CDTF">2025-07-23T10:44:52Z</dcterms:created>
  <dcterms:modified xsi:type="dcterms:W3CDTF">2025-09-25T23:54:12Z</dcterms:modified>
</cp:coreProperties>
</file>