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9" r:id="rId1"/>
  </p:sldMasterIdLst>
  <p:notesMasterIdLst>
    <p:notesMasterId r:id="rId30"/>
  </p:notesMasterIdLst>
  <p:handoutMasterIdLst>
    <p:handoutMasterId r:id="rId31"/>
  </p:handoutMasterIdLst>
  <p:sldIdLst>
    <p:sldId id="264" r:id="rId2"/>
    <p:sldId id="400" r:id="rId3"/>
    <p:sldId id="395" r:id="rId4"/>
    <p:sldId id="390" r:id="rId5"/>
    <p:sldId id="396" r:id="rId6"/>
    <p:sldId id="397" r:id="rId7"/>
    <p:sldId id="426" r:id="rId8"/>
    <p:sldId id="443" r:id="rId9"/>
    <p:sldId id="408" r:id="rId10"/>
    <p:sldId id="433" r:id="rId11"/>
    <p:sldId id="434" r:id="rId12"/>
    <p:sldId id="436" r:id="rId13"/>
    <p:sldId id="437" r:id="rId14"/>
    <p:sldId id="424" r:id="rId15"/>
    <p:sldId id="406" r:id="rId16"/>
    <p:sldId id="438" r:id="rId17"/>
    <p:sldId id="439" r:id="rId18"/>
    <p:sldId id="411" r:id="rId19"/>
    <p:sldId id="441" r:id="rId20"/>
    <p:sldId id="442" r:id="rId21"/>
    <p:sldId id="414" r:id="rId22"/>
    <p:sldId id="416" r:id="rId23"/>
    <p:sldId id="444" r:id="rId24"/>
    <p:sldId id="417" r:id="rId25"/>
    <p:sldId id="418" r:id="rId26"/>
    <p:sldId id="420" r:id="rId27"/>
    <p:sldId id="423" r:id="rId28"/>
    <p:sldId id="389" r:id="rId29"/>
  </p:sldIdLst>
  <p:sldSz cx="9144000" cy="6858000" type="screen4x3"/>
  <p:notesSz cx="7010400" cy="9296400"/>
  <p:defaultTextStyle>
    <a:defPPr>
      <a:defRPr lang="en-US"/>
    </a:defPPr>
    <a:lvl1pPr algn="l" rtl="0" eaLnBrk="0" fontAlgn="base" hangingPunct="0">
      <a:spcBef>
        <a:spcPct val="0"/>
      </a:spcBef>
      <a:spcAft>
        <a:spcPct val="0"/>
      </a:spcAft>
      <a:defRPr sz="2000"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sz="2000"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sz="2000"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sz="2000"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sz="2000"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832"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F9500"/>
    <a:srgbClr val="FF9933"/>
    <a:srgbClr val="FF3399"/>
    <a:srgbClr val="65D4E6"/>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样式 1 - 强调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4" autoAdjust="0"/>
    <p:restoredTop sz="85225" autoAdjust="0"/>
  </p:normalViewPr>
  <p:slideViewPr>
    <p:cSldViewPr showGuides="1">
      <p:cViewPr varScale="1">
        <p:scale>
          <a:sx n="63" d="100"/>
          <a:sy n="63" d="100"/>
        </p:scale>
        <p:origin x="1602" y="72"/>
      </p:cViewPr>
      <p:guideLst>
        <p:guide orient="horz" pos="2832"/>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zh-CN" altLang="zh-CN"/>
          </a:p>
        </p:txBody>
      </p:sp>
      <p:sp>
        <p:nvSpPr>
          <p:cNvPr id="275459"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zh-CN" altLang="zh-CN"/>
          </a:p>
        </p:txBody>
      </p:sp>
      <p:sp>
        <p:nvSpPr>
          <p:cNvPr id="275460"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zh-CN" altLang="zh-CN"/>
          </a:p>
        </p:txBody>
      </p:sp>
      <p:sp>
        <p:nvSpPr>
          <p:cNvPr id="275461"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5A6B6988-A505-4143-88C7-FFEC8047E759}" type="slidenum">
              <a:rPr lang="en-US" altLang="zh-CN"/>
              <a:pPr>
                <a:defRPr/>
              </a:pPr>
              <a:t>‹#›</a:t>
            </a:fld>
            <a:endParaRPr lang="en-US" altLang="zh-CN" dirty="0"/>
          </a:p>
        </p:txBody>
      </p:sp>
    </p:spTree>
    <p:extLst>
      <p:ext uri="{BB962C8B-B14F-4D97-AF65-F5344CB8AC3E}">
        <p14:creationId xmlns:p14="http://schemas.microsoft.com/office/powerpoint/2010/main" val="41048327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63" eaLnBrk="1" hangingPunct="1">
              <a:defRPr sz="1300">
                <a:latin typeface="Arial" panose="020B0604020202020204" pitchFamily="34" charset="0"/>
              </a:defRPr>
            </a:lvl1pPr>
          </a:lstStyle>
          <a:p>
            <a:pPr>
              <a:defRPr/>
            </a:pPr>
            <a:endParaRPr lang="zh-CN" altLang="zh-CN"/>
          </a:p>
        </p:txBody>
      </p:sp>
      <p:sp>
        <p:nvSpPr>
          <p:cNvPr id="12291" name="Rectangle 3"/>
          <p:cNvSpPr>
            <a:spLocks noGrp="1" noChangeArrowheads="1"/>
          </p:cNvSpPr>
          <p:nvPr>
            <p:ph type="dt" idx="1"/>
          </p:nvPr>
        </p:nvSpPr>
        <p:spPr bwMode="auto">
          <a:xfrm>
            <a:off x="3970338"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63" eaLnBrk="1" hangingPunct="1">
              <a:defRPr sz="1300">
                <a:latin typeface="Arial" panose="020B0604020202020204" pitchFamily="34" charset="0"/>
              </a:defRPr>
            </a:lvl1pPr>
          </a:lstStyle>
          <a:p>
            <a:pPr>
              <a:defRPr/>
            </a:pPr>
            <a:endParaRPr lang="zh-CN" altLang="zh-CN"/>
          </a:p>
        </p:txBody>
      </p:sp>
      <p:sp>
        <p:nvSpPr>
          <p:cNvPr id="3076" name="Rectangle 4"/>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701675" y="4416425"/>
            <a:ext cx="560705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294" name="Rectangle 6"/>
          <p:cNvSpPr>
            <a:spLocks noGrp="1" noChangeArrowheads="1"/>
          </p:cNvSpPr>
          <p:nvPr>
            <p:ph type="ftr" sz="quarter" idx="4"/>
          </p:nvPr>
        </p:nvSpPr>
        <p:spPr bwMode="auto">
          <a:xfrm>
            <a:off x="0" y="8831263"/>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63" eaLnBrk="1" hangingPunct="1">
              <a:defRPr sz="1300">
                <a:latin typeface="Arial" panose="020B0604020202020204" pitchFamily="34" charset="0"/>
              </a:defRPr>
            </a:lvl1pPr>
          </a:lstStyle>
          <a:p>
            <a:pPr>
              <a:defRPr/>
            </a:pPr>
            <a:endParaRPr lang="zh-CN" altLang="zh-CN"/>
          </a:p>
        </p:txBody>
      </p:sp>
      <p:sp>
        <p:nvSpPr>
          <p:cNvPr id="12295" name="Rectangle 7"/>
          <p:cNvSpPr>
            <a:spLocks noGrp="1" noChangeArrowheads="1"/>
          </p:cNvSpPr>
          <p:nvPr>
            <p:ph type="sldNum" sz="quarter" idx="5"/>
          </p:nvPr>
        </p:nvSpPr>
        <p:spPr bwMode="auto">
          <a:xfrm>
            <a:off x="3970338" y="8831263"/>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eaLnBrk="1" hangingPunct="1">
              <a:defRPr sz="1300">
                <a:latin typeface="Arial" panose="020B0604020202020204" pitchFamily="34" charset="0"/>
              </a:defRPr>
            </a:lvl1pPr>
          </a:lstStyle>
          <a:p>
            <a:pPr>
              <a:defRPr/>
            </a:pPr>
            <a:fld id="{0EAD86DF-EA76-47A4-A358-5E541B6E1698}" type="slidenum">
              <a:rPr lang="en-US" altLang="zh-CN"/>
              <a:pPr>
                <a:defRPr/>
              </a:pPr>
              <a:t>‹#›</a:t>
            </a:fld>
            <a:endParaRPr lang="en-US" altLang="zh-CN" dirty="0"/>
          </a:p>
        </p:txBody>
      </p:sp>
    </p:spTree>
    <p:extLst>
      <p:ext uri="{BB962C8B-B14F-4D97-AF65-F5344CB8AC3E}">
        <p14:creationId xmlns:p14="http://schemas.microsoft.com/office/powerpoint/2010/main" val="3583204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EAD86DF-EA76-47A4-A358-5E541B6E1698}" type="slidenum">
              <a:rPr lang="en-US" altLang="zh-CN" smtClean="0"/>
              <a:pPr>
                <a:defRPr/>
              </a:pPr>
              <a:t>1</a:t>
            </a:fld>
            <a:endParaRPr lang="en-US" altLang="zh-CN" dirty="0"/>
          </a:p>
        </p:txBody>
      </p:sp>
    </p:spTree>
    <p:extLst>
      <p:ext uri="{BB962C8B-B14F-4D97-AF65-F5344CB8AC3E}">
        <p14:creationId xmlns:p14="http://schemas.microsoft.com/office/powerpoint/2010/main" val="2358705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smtClean="0"/>
              <a:t>however, there are some challenges for our work. </a:t>
            </a:r>
            <a:r>
              <a:rPr lang="en-US" altLang="zh-CN" dirty="0" smtClean="0">
                <a:latin typeface="Arial" panose="020B0604020202020204" pitchFamily="34" charset="0"/>
                <a:cs typeface="Arial" panose="020B0604020202020204" pitchFamily="34" charset="0"/>
              </a:rPr>
              <a:t>I will show an</a:t>
            </a:r>
            <a:r>
              <a:rPr lang="en-US" altLang="zh-CN" baseline="0" dirty="0" smtClean="0">
                <a:latin typeface="Arial" panose="020B0604020202020204" pitchFamily="34" charset="0"/>
                <a:cs typeface="Arial" panose="020B0604020202020204" pitchFamily="34" charset="0"/>
              </a:rPr>
              <a:t> example to explain them. E1 refers to clicking the add button, function </a:t>
            </a:r>
            <a:r>
              <a:rPr lang="en-US" altLang="zh-CN" baseline="0" dirty="0" err="1" smtClean="0">
                <a:latin typeface="Arial" panose="020B0604020202020204" pitchFamily="34" charset="0"/>
                <a:cs typeface="Arial" panose="020B0604020202020204" pitchFamily="34" charset="0"/>
              </a:rPr>
              <a:t>onAdd</a:t>
            </a:r>
            <a:r>
              <a:rPr lang="en-US" altLang="zh-CN" baseline="0" dirty="0" smtClean="0">
                <a:latin typeface="Arial" panose="020B0604020202020204" pitchFamily="34" charset="0"/>
                <a:cs typeface="Arial" panose="020B0604020202020204" pitchFamily="34" charset="0"/>
              </a:rPr>
              <a:t> will be executed. e2 refers to clicking the save button, and </a:t>
            </a:r>
            <a:r>
              <a:rPr lang="en-US" altLang="zh-CN" baseline="0" dirty="0" err="1" smtClean="0">
                <a:latin typeface="Arial" panose="020B0604020202020204" pitchFamily="34" charset="0"/>
                <a:cs typeface="Arial" panose="020B0604020202020204" pitchFamily="34" charset="0"/>
              </a:rPr>
              <a:t>onSave</a:t>
            </a:r>
            <a:r>
              <a:rPr lang="en-US" altLang="zh-CN" baseline="0" dirty="0" smtClean="0">
                <a:latin typeface="Arial" panose="020B0604020202020204" pitchFamily="34" charset="0"/>
                <a:cs typeface="Arial" panose="020B0604020202020204" pitchFamily="34" charset="0"/>
              </a:rPr>
              <a:t> will be executed . Line2 will create an DOM node popup. Then Line3 will add 2 child nodes to the it, line4 will register a click event handler to node save. Then when clicking the save button, line7 will create a new object </a:t>
            </a:r>
            <a:r>
              <a:rPr lang="en-US" altLang="zh-CN" baseline="0" dirty="0" err="1" smtClean="0">
                <a:latin typeface="Arial" panose="020B0604020202020204" pitchFamily="34" charset="0"/>
                <a:cs typeface="Arial" panose="020B0604020202020204" pitchFamily="34" charset="0"/>
              </a:rPr>
              <a:t>todo</a:t>
            </a:r>
            <a:r>
              <a:rPr lang="en-US" altLang="zh-CN" baseline="0" dirty="0" smtClean="0">
                <a:latin typeface="Arial" panose="020B0604020202020204" pitchFamily="34" charset="0"/>
                <a:cs typeface="Arial" panose="020B0604020202020204" pitchFamily="34" charset="0"/>
              </a:rPr>
              <a:t>, in line 8, the right hand of the assignment will read the value attribute of node title. Line 9 will check if the </a:t>
            </a:r>
            <a:r>
              <a:rPr lang="en-US" altLang="zh-CN" baseline="0" dirty="0" err="1" smtClean="0">
                <a:latin typeface="Arial" panose="020B0604020202020204" pitchFamily="34" charset="0"/>
                <a:cs typeface="Arial" panose="020B0604020202020204" pitchFamily="34" charset="0"/>
              </a:rPr>
              <a:t>todo</a:t>
            </a:r>
            <a:r>
              <a:rPr lang="en-US" altLang="zh-CN" baseline="0" dirty="0" smtClean="0">
                <a:latin typeface="Arial" panose="020B0604020202020204" pitchFamily="34" charset="0"/>
                <a:cs typeface="Arial" panose="020B0604020202020204" pitchFamily="34" charset="0"/>
              </a:rPr>
              <a:t> object is valid, an exception will be thrown if not.</a:t>
            </a:r>
            <a:endParaRPr lang="zh-CN" altLang="en-US" dirty="0" smtClean="0">
              <a:latin typeface="Arial" panose="020B0604020202020204" pitchFamily="34" charset="0"/>
              <a:cs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759D27F5-2FF4-4075-87C2-A3335FB658F7}" type="slidenum">
              <a:rPr lang="en-US" altLang="zh-CN" sz="1300" smtClean="0">
                <a:latin typeface="Arial" panose="020B0604020202020204" pitchFamily="34" charset="0"/>
              </a:rPr>
              <a:pPr/>
              <a:t>10</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1615729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aseline="0" dirty="0" smtClean="0"/>
              <a:t>Two types of semantics***-&gt;The 1</a:t>
            </a:r>
            <a:r>
              <a:rPr lang="en-US" altLang="zh-CN" baseline="30000" dirty="0" smtClean="0"/>
              <a:t>st</a:t>
            </a:r>
            <a:r>
              <a:rPr lang="en-US" altLang="zh-CN" baseline="0" dirty="0" smtClean="0"/>
              <a:t> challenge is that we need to understand the DOM syntax. DOM </a:t>
            </a:r>
            <a:r>
              <a:rPr lang="en-US" altLang="zh-CN" baseline="0" dirty="0" err="1" smtClean="0"/>
              <a:t>api</a:t>
            </a:r>
            <a:r>
              <a:rPr lang="en-US" altLang="zh-CN" baseline="0" dirty="0" smtClean="0"/>
              <a:t> can be function calls like line 2. and also can be assignment like line3. the function calls are implemented in native code,  without knowing the DOM syntax, the data dependencies will be missed. </a:t>
            </a:r>
          </a:p>
          <a:p>
            <a:endParaRPr lang="zh-CN" altLang="en-US" dirty="0" smtClean="0">
              <a:latin typeface="Arial" panose="020B0604020202020204" pitchFamily="34" charset="0"/>
              <a:cs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759D27F5-2FF4-4075-87C2-A3335FB658F7}" type="slidenum">
              <a:rPr lang="en-US" altLang="zh-CN" sz="1300" smtClean="0">
                <a:latin typeface="Arial" panose="020B0604020202020204" pitchFamily="34" charset="0"/>
              </a:rPr>
              <a:pPr/>
              <a:t>11</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4037227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aseline="0" dirty="0" smtClean="0"/>
              <a:t>-&gt;The 2</a:t>
            </a:r>
            <a:r>
              <a:rPr lang="en-US" altLang="zh-CN" baseline="30000" dirty="0" smtClean="0"/>
              <a:t>nd</a:t>
            </a:r>
            <a:r>
              <a:rPr lang="en-US" altLang="zh-CN" baseline="0" dirty="0" smtClean="0"/>
              <a:t> challenge is that we do not have a fine-grained DOM dependency model. E.g. line 8 doesn’t depend on line 3 because line 8 doesn’t use any variables set or modified by line 3, however, when we considering the DOM structure, line 3 is modifying subtree of popup, which will affect the reading title operation in line 8. </a:t>
            </a:r>
            <a:endParaRPr lang="zh-CN" altLang="en-US" dirty="0" smtClean="0">
              <a:latin typeface="Arial" panose="020B0604020202020204" pitchFamily="34" charset="0"/>
              <a:cs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759D27F5-2FF4-4075-87C2-A3335FB658F7}" type="slidenum">
              <a:rPr lang="en-US" altLang="zh-CN" sz="1300" smtClean="0">
                <a:latin typeface="Arial" panose="020B0604020202020204" pitchFamily="34" charset="0"/>
              </a:rPr>
              <a:pPr/>
              <a:t>12</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1690290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aseline="0" dirty="0" smtClean="0"/>
              <a:t>-&gt;the 3</a:t>
            </a:r>
            <a:r>
              <a:rPr lang="en-US" altLang="zh-CN" baseline="30000" dirty="0" smtClean="0"/>
              <a:t>rd</a:t>
            </a:r>
            <a:r>
              <a:rPr lang="en-US" altLang="zh-CN" baseline="0" dirty="0" smtClean="0"/>
              <a:t> challenge comes from the dynamic feature of web application, e.g.  The click event handler </a:t>
            </a:r>
            <a:r>
              <a:rPr lang="en-US" altLang="zh-CN" baseline="0" dirty="0" err="1" smtClean="0"/>
              <a:t>onSave</a:t>
            </a:r>
            <a:r>
              <a:rPr lang="en-US" altLang="zh-CN" baseline="0" dirty="0" smtClean="0"/>
              <a:t> is registered during execution of </a:t>
            </a:r>
            <a:r>
              <a:rPr lang="en-US" altLang="zh-CN" baseline="0" dirty="0" err="1" smtClean="0"/>
              <a:t>onAdd</a:t>
            </a:r>
            <a:r>
              <a:rPr lang="en-US" altLang="zh-CN" baseline="0" dirty="0" smtClean="0"/>
              <a:t>, thus the </a:t>
            </a:r>
            <a:r>
              <a:rPr lang="en-US" altLang="zh-CN" baseline="0" dirty="0" err="1" smtClean="0"/>
              <a:t>onAdd</a:t>
            </a:r>
            <a:r>
              <a:rPr lang="en-US" altLang="zh-CN" baseline="0" dirty="0" smtClean="0"/>
              <a:t> event should </a:t>
            </a:r>
            <a:r>
              <a:rPr lang="en-US" altLang="zh-CN" baseline="0" dirty="0" err="1" smtClean="0"/>
              <a:t>happends</a:t>
            </a:r>
            <a:r>
              <a:rPr lang="en-US" altLang="zh-CN" baseline="0" dirty="0" smtClean="0"/>
              <a:t> before </a:t>
            </a:r>
            <a:r>
              <a:rPr lang="en-US" altLang="zh-CN" baseline="0" dirty="0" err="1" smtClean="0"/>
              <a:t>onSave</a:t>
            </a:r>
            <a:endParaRPr lang="zh-CN" altLang="en-US" dirty="0" smtClean="0"/>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759D27F5-2FF4-4075-87C2-A3335FB658F7}" type="slidenum">
              <a:rPr lang="en-US" altLang="zh-CN" sz="1300" smtClean="0">
                <a:latin typeface="Arial" panose="020B0604020202020204" pitchFamily="34" charset="0"/>
              </a:rPr>
              <a:pPr/>
              <a:t>13</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2215002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cs typeface="Arial" panose="020B0604020202020204" pitchFamily="34" charset="0"/>
              </a:rPr>
              <a:t>We present an approach to resolve these</a:t>
            </a:r>
            <a:r>
              <a:rPr lang="en-US" altLang="zh-CN" baseline="0" dirty="0" smtClean="0">
                <a:latin typeface="Arial" panose="020B0604020202020204" pitchFamily="34" charset="0"/>
                <a:cs typeface="Arial" panose="020B0604020202020204" pitchFamily="34" charset="0"/>
              </a:rPr>
              <a:t> challenges. Given an …trace, </a:t>
            </a:r>
            <a:r>
              <a:rPr lang="en-US" altLang="zh-CN" dirty="0" smtClean="0">
                <a:latin typeface="Arial" panose="020B0604020202020204" pitchFamily="34" charset="0"/>
                <a:cs typeface="Arial" panose="020B0604020202020204" pitchFamily="34" charset="0"/>
              </a:rPr>
              <a:t>We</a:t>
            </a:r>
            <a:r>
              <a:rPr lang="en-US" altLang="zh-CN" baseline="0" dirty="0" smtClean="0">
                <a:latin typeface="Arial" panose="020B0604020202020204" pitchFamily="34" charset="0"/>
                <a:cs typeface="Arial" panose="020B0604020202020204" pitchFamily="34" charset="0"/>
              </a:rPr>
              <a:t> present some analyses to collect data dependencies, and then use these collected information to build the dependency relationship among events. And finally we can perform event slicing to get the error related event trace. And we can use this short trace to reproduce the error for developers.  </a:t>
            </a:r>
          </a:p>
          <a:p>
            <a:r>
              <a:rPr lang="en-US" altLang="zh-CN" baseline="0" dirty="0" smtClean="0">
                <a:latin typeface="Arial" panose="020B0604020202020204" pitchFamily="34" charset="0"/>
                <a:cs typeface="Arial" panose="020B0604020202020204" pitchFamily="34" charset="0"/>
              </a:rPr>
              <a:t>We will explain these components respectively.</a:t>
            </a:r>
            <a:endParaRPr lang="zh-CN" altLang="en-US" dirty="0" smtClean="0">
              <a:latin typeface="Arial" panose="020B0604020202020204" pitchFamily="34" charset="0"/>
              <a:cs typeface="Arial" panose="020B0604020202020204" pitchFamily="34" charset="0"/>
            </a:endParaRPr>
          </a:p>
        </p:txBody>
      </p:sp>
      <p:sp>
        <p:nvSpPr>
          <p:cNvPr id="20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A908CF4F-1D87-485D-ADC0-57ADFDCEB9F6}" type="slidenum">
              <a:rPr lang="en-US" altLang="zh-CN" sz="1300" smtClean="0">
                <a:latin typeface="Arial" panose="020B0604020202020204" pitchFamily="34" charset="0"/>
              </a:rPr>
              <a:pPr/>
              <a:t>14</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2338487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aseline="0" dirty="0" smtClean="0">
                <a:latin typeface="Arial" panose="020B0604020202020204" pitchFamily="34" charset="0"/>
                <a:cs typeface="Arial" panose="020B0604020202020204" pitchFamily="34" charset="0"/>
              </a:rPr>
              <a:t>The </a:t>
            </a:r>
            <a:r>
              <a:rPr lang="en-US" altLang="zh-CN" baseline="0" dirty="0" err="1" smtClean="0">
                <a:latin typeface="Arial" panose="020B0604020202020204" pitchFamily="34" charset="0"/>
                <a:cs typeface="Arial" panose="020B0604020202020204" pitchFamily="34" charset="0"/>
              </a:rPr>
              <a:t>js</a:t>
            </a:r>
            <a:r>
              <a:rPr lang="en-US" altLang="zh-CN" baseline="0" dirty="0" smtClean="0">
                <a:latin typeface="Arial" panose="020B0604020202020204" pitchFamily="34" charset="0"/>
                <a:cs typeface="Arial" panose="020B0604020202020204" pitchFamily="34" charset="0"/>
              </a:rPr>
              <a:t> dependency analysis identifies how the data is related. It utilize the </a:t>
            </a:r>
            <a:r>
              <a:rPr lang="en-US" altLang="zh-CN" baseline="0" dirty="0" err="1" smtClean="0">
                <a:latin typeface="Arial" panose="020B0604020202020204" pitchFamily="34" charset="0"/>
                <a:cs typeface="Arial" panose="020B0604020202020204" pitchFamily="34" charset="0"/>
              </a:rPr>
              <a:t>Def</a:t>
            </a:r>
            <a:r>
              <a:rPr lang="en-US" altLang="zh-CN" baseline="0" dirty="0" smtClean="0">
                <a:latin typeface="Arial" panose="020B0604020202020204" pitchFamily="34" charset="0"/>
                <a:cs typeface="Arial" panose="020B0604020202020204" pitchFamily="34" charset="0"/>
              </a:rPr>
              <a:t>-use relation. the following example shows how this can be done. Given a source code, we record the execution trace, all the records are in single assigned mode,  e.g. line 2 will be split into 2 records. Once we got these records, we will use the </a:t>
            </a:r>
            <a:r>
              <a:rPr lang="en-US" altLang="zh-CN" baseline="0" dirty="0" err="1" smtClean="0">
                <a:latin typeface="Arial" panose="020B0604020202020204" pitchFamily="34" charset="0"/>
                <a:cs typeface="Arial" panose="020B0604020202020204" pitchFamily="34" charset="0"/>
              </a:rPr>
              <a:t>def</a:t>
            </a:r>
            <a:r>
              <a:rPr lang="en-US" altLang="zh-CN" baseline="0" dirty="0" smtClean="0">
                <a:latin typeface="Arial" panose="020B0604020202020204" pitchFamily="34" charset="0"/>
                <a:cs typeface="Arial" panose="020B0604020202020204" pitchFamily="34" charset="0"/>
              </a:rPr>
              <a:t>-use relation to associate the use a variable to its last definition, suppose line5 triggers an error and x is the error related variable,  thus trace from record 6, it depends on record 3, similarly we find the remaining data dependencies.</a:t>
            </a:r>
            <a:endParaRPr lang="zh-CN" altLang="en-US" dirty="0" smtClean="0">
              <a:latin typeface="Arial" panose="020B0604020202020204" pitchFamily="34" charset="0"/>
              <a:cs typeface="Arial" panose="020B0604020202020204"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C7AC972B-131A-4538-B170-D639BB08C216}" type="slidenum">
              <a:rPr lang="en-US" altLang="zh-CN" sz="1300" smtClean="0">
                <a:latin typeface="Arial" panose="020B0604020202020204" pitchFamily="34" charset="0"/>
              </a:rPr>
              <a:pPr/>
              <a:t>15</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1360676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n-US" altLang="zh-CN" dirty="0" smtClean="0">
                <a:latin typeface="Arial" panose="020B0604020202020204" pitchFamily="34" charset="0"/>
                <a:cs typeface="Arial" panose="020B0604020202020204" pitchFamily="34" charset="0"/>
              </a:rPr>
              <a:t>Line2…</a:t>
            </a:r>
          </a:p>
          <a:p>
            <a:pPr marL="0" indent="0">
              <a:buNone/>
            </a:pPr>
            <a:r>
              <a:rPr lang="en-US" altLang="zh-CN" dirty="0" smtClean="0">
                <a:latin typeface="Arial" panose="020B0604020202020204" pitchFamily="34" charset="0"/>
                <a:cs typeface="Arial" panose="020B0604020202020204" pitchFamily="34" charset="0"/>
              </a:rPr>
              <a:t>Line3 and line4…</a:t>
            </a:r>
          </a:p>
          <a:p>
            <a:pPr marL="0" indent="0">
              <a:buNone/>
            </a:pPr>
            <a:r>
              <a:rPr lang="en-US" altLang="zh-CN" dirty="0" smtClean="0">
                <a:latin typeface="Arial" panose="020B0604020202020204" pitchFamily="34" charset="0"/>
                <a:cs typeface="Arial" panose="020B0604020202020204" pitchFamily="34" charset="0"/>
              </a:rPr>
              <a:t>Similarly line8…</a:t>
            </a:r>
          </a:p>
          <a:p>
            <a:pPr marL="0" indent="0">
              <a:buNone/>
            </a:pPr>
            <a:r>
              <a:rPr lang="en-US" altLang="zh-CN" dirty="0" smtClean="0">
                <a:latin typeface="Arial" panose="020B0604020202020204" pitchFamily="34" charset="0"/>
                <a:cs typeface="Arial" panose="020B0604020202020204" pitchFamily="34" charset="0"/>
              </a:rPr>
              <a:t>However…, </a:t>
            </a:r>
            <a:endParaRPr lang="zh-CN" altLang="en-US" dirty="0" smtClean="0">
              <a:latin typeface="Arial" panose="020B0604020202020204" pitchFamily="34" charset="0"/>
              <a:cs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759D27F5-2FF4-4075-87C2-A3335FB658F7}" type="slidenum">
              <a:rPr lang="en-US" altLang="zh-CN" sz="1300" smtClean="0">
                <a:latin typeface="Arial" panose="020B0604020202020204" pitchFamily="34" charset="0"/>
              </a:rPr>
              <a:pPr/>
              <a:t>16</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2126510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cs typeface="Arial" panose="020B0604020202020204" pitchFamily="34" charset="0"/>
              </a:rPr>
              <a:t>It seems that line8 doesn’t use any variables</a:t>
            </a:r>
            <a:r>
              <a:rPr lang="en-US" altLang="zh-CN" baseline="0" dirty="0" smtClean="0">
                <a:latin typeface="Arial" panose="020B0604020202020204" pitchFamily="34" charset="0"/>
                <a:cs typeface="Arial" panose="020B0604020202020204" pitchFamily="34" charset="0"/>
              </a:rPr>
              <a:t> defined by line3,  however …</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Line3</a:t>
            </a:r>
            <a:r>
              <a:rPr lang="en-US" altLang="zh-CN" baseline="0" dirty="0" smtClean="0">
                <a:latin typeface="Arial" panose="020B0604020202020204" pitchFamily="34" charset="0"/>
                <a:cs typeface="Arial" panose="020B0604020202020204" pitchFamily="34" charset="0"/>
              </a:rPr>
              <a:t> …</a:t>
            </a:r>
          </a:p>
          <a:p>
            <a:r>
              <a:rPr lang="en-US" altLang="zh-CN" baseline="0" dirty="0" smtClean="0">
                <a:latin typeface="Arial" panose="020B0604020202020204" pitchFamily="34" charset="0"/>
                <a:cs typeface="Arial" panose="020B0604020202020204" pitchFamily="34" charset="0"/>
              </a:rPr>
              <a:t>Line8…</a:t>
            </a:r>
          </a:p>
          <a:p>
            <a:endParaRPr lang="zh-CN" altLang="en-US" dirty="0" smtClean="0">
              <a:latin typeface="Arial" panose="020B0604020202020204" pitchFamily="34" charset="0"/>
              <a:cs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759D27F5-2FF4-4075-87C2-A3335FB658F7}" type="slidenum">
              <a:rPr lang="en-US" altLang="zh-CN" sz="1300" smtClean="0">
                <a:latin typeface="Arial" panose="020B0604020202020204" pitchFamily="34" charset="0"/>
              </a:rPr>
              <a:pPr/>
              <a:t>17</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550520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cs typeface="Arial" panose="020B0604020202020204" pitchFamily="34" charset="0"/>
              </a:rPr>
              <a:t>Specifically,</a:t>
            </a:r>
            <a:r>
              <a:rPr lang="en-US" altLang="zh-CN" baseline="0" dirty="0" smtClean="0">
                <a:latin typeface="Arial" panose="020B0604020202020204" pitchFamily="34" charset="0"/>
                <a:cs typeface="Arial" panose="020B0604020202020204" pitchFamily="34" charset="0"/>
              </a:rPr>
              <a:t> we give three cases to build fine-grained DOM dependency.</a:t>
            </a:r>
          </a:p>
          <a:p>
            <a:r>
              <a:rPr lang="en-US" altLang="zh-CN" baseline="0" dirty="0" smtClean="0">
                <a:latin typeface="Arial" panose="020B0604020202020204" pitchFamily="34" charset="0"/>
                <a:cs typeface="Arial" panose="020B0604020202020204" pitchFamily="34" charset="0"/>
              </a:rPr>
              <a:t>The 1</a:t>
            </a:r>
            <a:r>
              <a:rPr lang="en-US" altLang="zh-CN" baseline="30000" dirty="0" smtClean="0">
                <a:latin typeface="Arial" panose="020B0604020202020204" pitchFamily="34" charset="0"/>
                <a:cs typeface="Arial" panose="020B0604020202020204" pitchFamily="34" charset="0"/>
              </a:rPr>
              <a:t>st</a:t>
            </a:r>
            <a:r>
              <a:rPr lang="en-US" altLang="zh-CN" baseline="0" dirty="0" smtClean="0">
                <a:latin typeface="Arial" panose="020B0604020202020204" pitchFamily="34" charset="0"/>
                <a:cs typeface="Arial" panose="020B0604020202020204" pitchFamily="34" charset="0"/>
              </a:rPr>
              <a:t> ..</a:t>
            </a:r>
          </a:p>
          <a:p>
            <a:r>
              <a:rPr lang="en-US" altLang="zh-CN" baseline="0" dirty="0" smtClean="0">
                <a:latin typeface="Arial" panose="020B0604020202020204" pitchFamily="34" charset="0"/>
                <a:cs typeface="Arial" panose="020B0604020202020204" pitchFamily="34" charset="0"/>
              </a:rPr>
              <a:t>…</a:t>
            </a:r>
          </a:p>
          <a:p>
            <a:r>
              <a:rPr lang="en-US" altLang="zh-CN" baseline="0" dirty="0" smtClean="0">
                <a:latin typeface="Arial" panose="020B0604020202020204" pitchFamily="34" charset="0"/>
                <a:cs typeface="Arial" panose="020B0604020202020204" pitchFamily="34" charset="0"/>
              </a:rPr>
              <a:t>According this rule, we will search all the modifications on its ancestor nodes that affect this operation 3.</a:t>
            </a:r>
          </a:p>
          <a:p>
            <a:r>
              <a:rPr lang="en-US" altLang="zh-CN" baseline="0" dirty="0" smtClean="0">
                <a:latin typeface="Arial" panose="020B0604020202020204" pitchFamily="34" charset="0"/>
                <a:cs typeface="Arial" panose="020B0604020202020204" pitchFamily="34" charset="0"/>
              </a:rPr>
              <a:t>Modify subtree of div will affect op3…</a:t>
            </a:r>
            <a:endParaRPr lang="zh-CN" altLang="en-US" dirty="0" smtClean="0">
              <a:latin typeface="Arial" panose="020B0604020202020204" pitchFamily="34" charset="0"/>
              <a:cs typeface="Arial" panose="020B0604020202020204" pitchFamily="34" charset="0"/>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3121B499-2289-4FCF-A984-45831283E8CA}" type="slidenum">
              <a:rPr lang="en-US" altLang="zh-CN" sz="1300" smtClean="0">
                <a:latin typeface="Arial" panose="020B0604020202020204" pitchFamily="34" charset="0"/>
              </a:rPr>
              <a:pPr/>
              <a:t>18</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1508674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cs typeface="Arial" panose="020B0604020202020204" pitchFamily="34" charset="0"/>
              </a:rPr>
              <a:t>Similarly according</a:t>
            </a:r>
            <a:r>
              <a:rPr lang="en-US" altLang="zh-CN" baseline="0" dirty="0" smtClean="0">
                <a:latin typeface="Arial" panose="020B0604020202020204" pitchFamily="34" charset="0"/>
                <a:cs typeface="Arial" panose="020B0604020202020204" pitchFamily="34" charset="0"/>
              </a:rPr>
              <a:t> to rule1, op3 depends on op1,</a:t>
            </a:r>
          </a:p>
          <a:p>
            <a:r>
              <a:rPr lang="en-US" altLang="zh-CN" baseline="0" dirty="0" smtClean="0">
                <a:latin typeface="Arial" panose="020B0604020202020204" pitchFamily="34" charset="0"/>
                <a:cs typeface="Arial" panose="020B0604020202020204" pitchFamily="34" charset="0"/>
              </a:rPr>
              <a:t>And according to current rule, modify attiring </a:t>
            </a:r>
            <a:r>
              <a:rPr lang="en-US" altLang="zh-CN" baseline="0" dirty="0" err="1" smtClean="0">
                <a:latin typeface="Arial" panose="020B0604020202020204" pitchFamily="34" charset="0"/>
                <a:cs typeface="Arial" panose="020B0604020202020204" pitchFamily="34" charset="0"/>
              </a:rPr>
              <a:t>bute</a:t>
            </a:r>
            <a:r>
              <a:rPr lang="en-US" altLang="zh-CN" baseline="0" dirty="0" smtClean="0">
                <a:latin typeface="Arial" panose="020B0604020202020204" pitchFamily="34" charset="0"/>
                <a:cs typeface="Arial" panose="020B0604020202020204" pitchFamily="34" charset="0"/>
              </a:rPr>
              <a:t> value of node will affect op3</a:t>
            </a:r>
            <a:endParaRPr lang="zh-CN" altLang="en-US" dirty="0" smtClean="0">
              <a:latin typeface="Arial" panose="020B0604020202020204" pitchFamily="34" charset="0"/>
              <a:cs typeface="Arial" panose="020B0604020202020204" pitchFamily="34" charset="0"/>
            </a:endParaRP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3121B499-2289-4FCF-A984-45831283E8CA}" type="slidenum">
              <a:rPr lang="en-US" altLang="zh-CN" sz="1300" smtClean="0">
                <a:latin typeface="Arial" panose="020B0604020202020204" pitchFamily="34" charset="0"/>
              </a:rPr>
              <a:pPr/>
              <a:t>19</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3412253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Web  applications  have  been growing  fast</a:t>
            </a:r>
            <a:r>
              <a:rPr lang="zh-CN" altLang="en-US" dirty="0" smtClean="0"/>
              <a:t>，</a:t>
            </a:r>
            <a:r>
              <a:rPr lang="en-US" altLang="zh-CN" dirty="0" smtClean="0"/>
              <a:t>yet  come  along  with  a  variety  of bugs,</a:t>
            </a:r>
            <a:r>
              <a:rPr lang="zh-CN" altLang="en-US" dirty="0" smtClean="0"/>
              <a:t> </a:t>
            </a:r>
            <a:r>
              <a:rPr lang="en-US" altLang="zh-CN" dirty="0" smtClean="0"/>
              <a:t>almost all of</a:t>
            </a:r>
            <a:r>
              <a:rPr lang="en-US" altLang="zh-CN" baseline="0" dirty="0" smtClean="0"/>
              <a:t> us has encountered this annoying dialog. This is a kind of web application crash, This example shows an “Object required” error, this may be caused by accessing to an object that is null</a:t>
            </a:r>
            <a:endParaRPr lang="en-US" altLang="zh-CN" dirty="0" smtClean="0">
              <a:latin typeface="Arial" panose="020B0604020202020204" pitchFamily="34" charset="0"/>
              <a:cs typeface="Arial" panose="020B0604020202020204" pitchFamily="34" charset="0"/>
            </a:endParaRPr>
          </a:p>
        </p:txBody>
      </p:sp>
      <p:sp>
        <p:nvSpPr>
          <p:cNvPr id="71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11AE85B7-89B4-49B8-83EC-80C0A8C6EBD7}" type="slidenum">
              <a:rPr lang="en-US" altLang="zh-CN" sz="1300" smtClean="0">
                <a:latin typeface="Arial" panose="020B0604020202020204" pitchFamily="34" charset="0"/>
              </a:rPr>
              <a:pPr/>
              <a:t>2</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36914415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cs typeface="Arial" panose="020B0604020202020204" pitchFamily="34" charset="0"/>
              </a:rPr>
              <a:t>每种情况举个</a:t>
            </a:r>
            <a:r>
              <a:rPr lang="en-US" altLang="zh-CN" smtClean="0">
                <a:latin typeface="Arial" panose="020B0604020202020204" pitchFamily="34" charset="0"/>
                <a:cs typeface="Arial" panose="020B0604020202020204" pitchFamily="34" charset="0"/>
              </a:rPr>
              <a:t>DOM </a:t>
            </a:r>
            <a:r>
              <a:rPr lang="zh-CN" altLang="en-US" smtClean="0">
                <a:latin typeface="Arial" panose="020B0604020202020204" pitchFamily="34" charset="0"/>
                <a:cs typeface="Arial" panose="020B0604020202020204" pitchFamily="34" charset="0"/>
              </a:rPr>
              <a:t>树的例子，不需要代码</a:t>
            </a:r>
          </a:p>
        </p:txBody>
      </p:sp>
      <p:sp>
        <p:nvSpPr>
          <p:cNvPr id="3277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3121B499-2289-4FCF-A984-45831283E8CA}" type="slidenum">
              <a:rPr lang="en-US" altLang="zh-CN" sz="1300" smtClean="0">
                <a:latin typeface="Arial" panose="020B0604020202020204" pitchFamily="34" charset="0"/>
              </a:rPr>
              <a:pPr/>
              <a:t>20</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3460581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By </a:t>
            </a:r>
            <a:r>
              <a:rPr lang="en-US" altLang="zh-CN" baseline="0" dirty="0" smtClean="0"/>
              <a:t>JS analysis or DOM analysis or combination .., we then identify the dependency relationship among events. The figure below shows the data is depended for the </a:t>
            </a:r>
            <a:r>
              <a:rPr lang="en-US" altLang="zh-CN" baseline="0" dirty="0" err="1" smtClean="0"/>
              <a:t>TODOList</a:t>
            </a:r>
            <a:r>
              <a:rPr lang="en-US" altLang="zh-CN" baseline="0" dirty="0" smtClean="0"/>
              <a:t> example , the green array represent dependency collected by JS dependency, the red…,  we define that …., in this example, e2 uses variables modified by e1, thus  E2 depends on e1. By this way, we can build a event dependency graph.</a:t>
            </a:r>
            <a:endParaRPr lang="zh-CN" altLang="en-US" dirty="0"/>
          </a:p>
        </p:txBody>
      </p:sp>
      <p:sp>
        <p:nvSpPr>
          <p:cNvPr id="348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C0BE0FA2-E7DF-4343-93DE-BD9EFE6A46A2}" type="slidenum">
              <a:rPr lang="en-US" altLang="zh-CN" sz="1300" smtClean="0">
                <a:latin typeface="Arial" panose="020B0604020202020204" pitchFamily="34" charset="0"/>
              </a:rPr>
              <a:pPr/>
              <a:t>21</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9861276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Once we</a:t>
            </a:r>
            <a:r>
              <a:rPr lang="en-US" altLang="zh-CN" baseline="0" dirty="0" smtClean="0"/>
              <a:t> have build the event dependency graph, we can calculate the key events. let’s see an example. E6 is the erroneous event, We will color the events that e6 can reach. We see e6 depends on e5 and e4,  and iteratively e5 depends on e2 and e3, finally we got the event slice e2,e3,e4,e5,e6</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0EAD86DF-EA76-47A4-A358-5E541B6E1698}" type="slidenum">
              <a:rPr lang="en-US" altLang="zh-CN" smtClean="0"/>
              <a:pPr>
                <a:defRPr/>
              </a:pPr>
              <a:t>22</a:t>
            </a:fld>
            <a:endParaRPr lang="en-US" altLang="zh-CN" dirty="0"/>
          </a:p>
        </p:txBody>
      </p:sp>
    </p:spTree>
    <p:extLst>
      <p:ext uri="{BB962C8B-B14F-4D97-AF65-F5344CB8AC3E}">
        <p14:creationId xmlns:p14="http://schemas.microsoft.com/office/powerpoint/2010/main" val="982744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have</a:t>
            </a:r>
            <a:r>
              <a:rPr lang="en-US" altLang="zh-CN" baseline="0" dirty="0" smtClean="0"/>
              <a:t> selected 7 open-source web application from </a:t>
            </a:r>
            <a:r>
              <a:rPr lang="en-US" altLang="zh-CN" baseline="0" dirty="0" err="1" smtClean="0"/>
              <a:t>github</a:t>
            </a:r>
            <a:r>
              <a:rPr lang="en-US" altLang="zh-CN" baseline="0" dirty="0" smtClean="0"/>
              <a:t>.</a:t>
            </a:r>
          </a:p>
          <a:p>
            <a:r>
              <a:rPr lang="en-US" altLang="zh-CN" baseline="0" dirty="0" smtClean="0"/>
              <a:t>We totally collect 10 bugs using the following </a:t>
            </a:r>
            <a:r>
              <a:rPr lang="en-US" altLang="zh-CN" baseline="0" dirty="0" err="1" smtClean="0"/>
              <a:t>ciriteria</a:t>
            </a:r>
            <a:r>
              <a:rPr lang="en-US" altLang="zh-CN" baseline="0" dirty="0" smtClean="0"/>
              <a:t>, …</a:t>
            </a:r>
          </a:p>
          <a:p>
            <a:r>
              <a:rPr lang="en-US" altLang="zh-CN" baseline="0" dirty="0" smtClean="0"/>
              <a:t>The table show the application, most of them are very popular. the size of the </a:t>
            </a:r>
            <a:r>
              <a:rPr lang="en-US" altLang="zh-CN" baseline="0" dirty="0" err="1" smtClean="0"/>
              <a:t>Javascript</a:t>
            </a:r>
            <a:r>
              <a:rPr lang="en-US" altLang="zh-CN" baseline="0" dirty="0" smtClean="0"/>
              <a:t> source code can be rather large, e.g. the source code size of </a:t>
            </a:r>
            <a:r>
              <a:rPr lang="en-US" altLang="zh-CN" baseline="0" dirty="0" err="1" smtClean="0"/>
              <a:t>hadnsontable</a:t>
            </a:r>
            <a:r>
              <a:rPr lang="en-US" altLang="zh-CN" baseline="0" dirty="0" smtClean="0"/>
              <a:t> is 4.7 M</a:t>
            </a:r>
            <a:endParaRPr lang="zh-CN" altLang="en-US" dirty="0"/>
          </a:p>
        </p:txBody>
      </p:sp>
      <p:sp>
        <p:nvSpPr>
          <p:cNvPr id="4" name="灯片编号占位符 3"/>
          <p:cNvSpPr>
            <a:spLocks noGrp="1"/>
          </p:cNvSpPr>
          <p:nvPr>
            <p:ph type="sldNum" sz="quarter" idx="10"/>
          </p:nvPr>
        </p:nvSpPr>
        <p:spPr/>
        <p:txBody>
          <a:bodyPr/>
          <a:lstStyle/>
          <a:p>
            <a:pPr>
              <a:defRPr/>
            </a:pPr>
            <a:fld id="{0EAD86DF-EA76-47A4-A358-5E541B6E1698}" type="slidenum">
              <a:rPr lang="en-US" altLang="zh-CN" smtClean="0"/>
              <a:pPr>
                <a:defRPr/>
              </a:pPr>
              <a:t>24</a:t>
            </a:fld>
            <a:endParaRPr lang="en-US" altLang="zh-CN" dirty="0"/>
          </a:p>
        </p:txBody>
      </p:sp>
    </p:spTree>
    <p:extLst>
      <p:ext uri="{BB962C8B-B14F-4D97-AF65-F5344CB8AC3E}">
        <p14:creationId xmlns:p14="http://schemas.microsoft.com/office/powerpoint/2010/main" val="2719069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firstly evaluates</a:t>
            </a:r>
            <a:r>
              <a:rPr lang="en-US" altLang="zh-CN" baseline="0" dirty="0" smtClean="0"/>
              <a:t> the reproducibility. we find that all the errors are reproduced through our combined </a:t>
            </a:r>
            <a:r>
              <a:rPr lang="en-US" altLang="zh-CN" baseline="0" dirty="0" err="1" smtClean="0"/>
              <a:t>js</a:t>
            </a:r>
            <a:r>
              <a:rPr lang="en-US" altLang="zh-CN" baseline="0" dirty="0" smtClean="0"/>
              <a:t> and DOM analysis.  Merely JS analysis may fail to reproduce an error, since it can’t understand the DOM syntax.</a:t>
            </a:r>
            <a:endParaRPr lang="zh-CN" altLang="en-US" dirty="0"/>
          </a:p>
        </p:txBody>
      </p:sp>
      <p:sp>
        <p:nvSpPr>
          <p:cNvPr id="4" name="灯片编号占位符 3"/>
          <p:cNvSpPr>
            <a:spLocks noGrp="1"/>
          </p:cNvSpPr>
          <p:nvPr>
            <p:ph type="sldNum" sz="quarter" idx="10"/>
          </p:nvPr>
        </p:nvSpPr>
        <p:spPr/>
        <p:txBody>
          <a:bodyPr/>
          <a:lstStyle/>
          <a:p>
            <a:pPr>
              <a:defRPr/>
            </a:pPr>
            <a:fld id="{0EAD86DF-EA76-47A4-A358-5E541B6E1698}" type="slidenum">
              <a:rPr lang="en-US" altLang="zh-CN" smtClean="0"/>
              <a:pPr>
                <a:defRPr/>
              </a:pPr>
              <a:t>25</a:t>
            </a:fld>
            <a:endParaRPr lang="en-US" altLang="zh-CN" dirty="0"/>
          </a:p>
        </p:txBody>
      </p:sp>
    </p:spTree>
    <p:extLst>
      <p:ext uri="{BB962C8B-B14F-4D97-AF65-F5344CB8AC3E}">
        <p14:creationId xmlns:p14="http://schemas.microsoft.com/office/powerpoint/2010/main" val="2398725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+coarse</a:t>
            </a:r>
            <a:r>
              <a:rPr lang="en-US" altLang="zh-CN" baseline="0" dirty="0" smtClean="0"/>
              <a:t> DOM.</a:t>
            </a:r>
          </a:p>
          <a:p>
            <a:r>
              <a:rPr lang="en-US" altLang="zh-CN" dirty="0" smtClean="0"/>
              <a:t>Then we use the reduction</a:t>
            </a:r>
            <a:r>
              <a:rPr lang="en-US" altLang="zh-CN" baseline="0" dirty="0" smtClean="0"/>
              <a:t> rate to evaluate the efficiency, the average reduction rate is 96%</a:t>
            </a:r>
            <a:endParaRPr lang="zh-CN" altLang="en-US" dirty="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D99F2891-D9D7-4A2B-B2D1-F5E507C67F39}" type="slidenum">
              <a:rPr lang="en-US" altLang="zh-CN" sz="1300" smtClean="0">
                <a:latin typeface="Arial" panose="020B0604020202020204" pitchFamily="34" charset="0"/>
              </a:rPr>
              <a:pPr/>
              <a:t>26</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1214312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Finally</a:t>
            </a:r>
            <a:r>
              <a:rPr lang="en-US" altLang="zh-CN" baseline="0" dirty="0" smtClean="0"/>
              <a:t> we conclude our work.</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Present a novel approach to fast reproducing web base errors</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Given …, we Abstract JS and DOM instructions and</a:t>
            </a:r>
            <a:r>
              <a:rPr lang="en-US" altLang="zh-CN" baseline="0" dirty="0" smtClean="0"/>
              <a:t> present several analyses to</a:t>
            </a:r>
            <a:r>
              <a:rPr lang="en-US" altLang="zh-CN" dirty="0" smtClean="0"/>
              <a:t> build well-grained dependencies.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Our approach output</a:t>
            </a:r>
            <a:r>
              <a:rPr lang="en-US" altLang="zh-CN" baseline="0" dirty="0" smtClean="0"/>
              <a:t> a very short trace with high reducing rate and yet reproducible.</a:t>
            </a:r>
            <a:endParaRPr lang="en-US" altLang="zh-CN" dirty="0" smtClean="0"/>
          </a:p>
          <a:p>
            <a:endParaRPr lang="zh-CN" altLang="en-US" dirty="0" smtClean="0">
              <a:latin typeface="Arial" panose="020B0604020202020204" pitchFamily="34" charset="0"/>
              <a:cs typeface="Arial" panose="020B0604020202020204" pitchFamily="34" charset="0"/>
            </a:endParaRPr>
          </a:p>
        </p:txBody>
      </p:sp>
      <p:sp>
        <p:nvSpPr>
          <p:cNvPr id="440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476F236F-A90D-41EE-9E92-9E206DD4CA7A}" type="slidenum">
              <a:rPr lang="en-US" altLang="zh-CN" sz="1300" smtClean="0">
                <a:latin typeface="Arial" panose="020B0604020202020204" pitchFamily="34" charset="0"/>
              </a:rPr>
              <a:pPr/>
              <a:t>27</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1414379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ln/>
        </p:spPr>
      </p:sp>
      <p:sp>
        <p:nvSpPr>
          <p:cNvPr id="92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cs typeface="Arial" panose="020B0604020202020204" pitchFamily="34" charset="0"/>
              </a:rPr>
              <a:t>From developer side.</a:t>
            </a:r>
            <a:r>
              <a:rPr lang="en-US" altLang="zh-CN" baseline="0" dirty="0" smtClean="0">
                <a:latin typeface="Arial" panose="020B0604020202020204" pitchFamily="34" charset="0"/>
                <a:cs typeface="Arial" panose="020B0604020202020204" pitchFamily="34" charset="0"/>
              </a:rPr>
              <a:t> The developer tools will show the exactly exception and call stack. In this example, the exception is thrown because the corresponding variable is not defined.</a:t>
            </a:r>
            <a:endParaRPr lang="zh-CN" altLang="en-US" dirty="0" smtClean="0">
              <a:latin typeface="Arial" panose="020B0604020202020204" pitchFamily="34" charset="0"/>
              <a:cs typeface="Arial" panose="020B0604020202020204" pitchFamily="34" charset="0"/>
            </a:endParaRPr>
          </a:p>
        </p:txBody>
      </p:sp>
      <p:sp>
        <p:nvSpPr>
          <p:cNvPr id="92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13B1B3CF-06A9-4227-B37B-D7FB35E620E2}" type="slidenum">
              <a:rPr lang="en-US" altLang="zh-CN" sz="1300" smtClean="0">
                <a:latin typeface="Arial" panose="020B0604020202020204" pitchFamily="34" charset="0"/>
              </a:rPr>
              <a:pPr/>
              <a:t>3</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364520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p:spPr>
      </p:sp>
      <p:sp>
        <p:nvSpPr>
          <p:cNvPr id="11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first</a:t>
            </a:r>
            <a:r>
              <a:rPr lang="en-US" altLang="zh-CN" baseline="0" dirty="0" smtClean="0">
                <a:latin typeface="Arial" panose="020B0604020202020204" pitchFamily="34" charset="0"/>
                <a:cs typeface="Arial" panose="020B0604020202020204" pitchFamily="34" charset="0"/>
              </a:rPr>
              <a:t> page add a mouse picture</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There</a:t>
            </a:r>
            <a:r>
              <a:rPr lang="en-US" altLang="zh-CN" baseline="0" dirty="0" smtClean="0">
                <a:latin typeface="Arial" panose="020B0604020202020204" pitchFamily="34" charset="0"/>
                <a:cs typeface="Arial" panose="020B0604020202020204" pitchFamily="34" charset="0"/>
              </a:rPr>
              <a:t> are also ... And the error may be triggered by a special sequence of events.</a:t>
            </a:r>
          </a:p>
          <a:p>
            <a:r>
              <a:rPr lang="en-US" altLang="zh-CN" baseline="0" dirty="0" smtClean="0">
                <a:latin typeface="Arial" panose="020B0604020202020204" pitchFamily="34" charset="0"/>
                <a:cs typeface="Arial" panose="020B0604020202020204" pitchFamily="34" charset="0"/>
              </a:rPr>
              <a:t>Below is an excel like web application. </a:t>
            </a:r>
          </a:p>
          <a:p>
            <a:r>
              <a:rPr lang="en-US" altLang="zh-CN" baseline="0" dirty="0" smtClean="0">
                <a:latin typeface="Arial" panose="020B0604020202020204" pitchFamily="34" charset="0"/>
                <a:cs typeface="Arial" panose="020B0604020202020204" pitchFamily="34" charset="0"/>
              </a:rPr>
              <a:t>-&gt;</a:t>
            </a:r>
            <a:r>
              <a:rPr lang="en-US" altLang="zh-CN" dirty="0" smtClean="0">
                <a:latin typeface="Arial" panose="020B0604020202020204" pitchFamily="34" charset="0"/>
                <a:cs typeface="Arial" panose="020B0604020202020204" pitchFamily="34" charset="0"/>
              </a:rPr>
              <a:t>Left fig is the expected dragging behavior, Dragging  down the mouse should autofill</a:t>
            </a:r>
            <a:r>
              <a:rPr lang="en-US" altLang="zh-CN" baseline="0" dirty="0" smtClean="0">
                <a:latin typeface="Arial" panose="020B0604020202020204" pitchFamily="34" charset="0"/>
                <a:cs typeface="Arial" panose="020B0604020202020204" pitchFamily="34" charset="0"/>
              </a:rPr>
              <a:t> the cells with the value of the started cell. </a:t>
            </a:r>
          </a:p>
          <a:p>
            <a:r>
              <a:rPr lang="en-US" altLang="zh-CN" baseline="0" dirty="0" smtClean="0">
                <a:latin typeface="Arial" panose="020B0604020202020204" pitchFamily="34" charset="0"/>
                <a:cs typeface="Arial" panose="020B0604020202020204" pitchFamily="34" charset="0"/>
              </a:rPr>
              <a:t>-&gt;However, a functionality bug occurs as shown in the right figure. This is because the event handler is not properly handled.</a:t>
            </a:r>
            <a:endParaRPr lang="zh-CN" altLang="en-US" dirty="0" smtClean="0">
              <a:latin typeface="Arial" panose="020B0604020202020204" pitchFamily="34" charset="0"/>
              <a:cs typeface="Arial" panose="020B0604020202020204" pitchFamily="34" charset="0"/>
            </a:endParaRPr>
          </a:p>
        </p:txBody>
      </p:sp>
      <p:sp>
        <p:nvSpPr>
          <p:cNvPr id="11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605E26E1-49D1-4500-B800-382D82BB20D4}" type="slidenum">
              <a:rPr lang="en-US" altLang="zh-CN" sz="1300" smtClean="0">
                <a:latin typeface="Arial" panose="020B0604020202020204" pitchFamily="34" charset="0"/>
              </a:rPr>
              <a:pPr/>
              <a:t>4</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3988842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cs typeface="Arial" panose="020B0604020202020204" pitchFamily="34" charset="0"/>
              </a:rPr>
              <a:t>There are many tools</a:t>
            </a:r>
            <a:r>
              <a:rPr lang="en-US" altLang="zh-CN" baseline="0" dirty="0" smtClean="0">
                <a:latin typeface="Arial" panose="020B0604020202020204" pitchFamily="34" charset="0"/>
                <a:cs typeface="Arial" panose="020B0604020202020204" pitchFamily="34" charset="0"/>
              </a:rPr>
              <a:t> for</a:t>
            </a:r>
            <a:r>
              <a:rPr lang="en-US" altLang="zh-CN" dirty="0" smtClean="0">
                <a:latin typeface="Arial" panose="020B0604020202020204" pitchFamily="34" charset="0"/>
                <a:cs typeface="Arial" panose="020B0604020202020204" pitchFamily="34" charset="0"/>
              </a:rPr>
              <a:t> debugging and</a:t>
            </a:r>
            <a:r>
              <a:rPr lang="en-US" altLang="zh-CN" baseline="0" dirty="0" smtClean="0">
                <a:latin typeface="Arial" panose="020B0604020202020204" pitchFamily="34" charset="0"/>
                <a:cs typeface="Arial" panose="020B0604020202020204" pitchFamily="34" charset="0"/>
              </a:rPr>
              <a:t> </a:t>
            </a:r>
            <a:r>
              <a:rPr lang="en-US" altLang="zh-CN" baseline="0" dirty="0" err="1" smtClean="0">
                <a:latin typeface="Arial" panose="020B0604020202020204" pitchFamily="34" charset="0"/>
                <a:cs typeface="Arial" panose="020B0604020202020204" pitchFamily="34" charset="0"/>
              </a:rPr>
              <a:t>tesing</a:t>
            </a:r>
            <a:r>
              <a:rPr lang="en-US" altLang="zh-CN" baseline="0" dirty="0" smtClean="0">
                <a:latin typeface="Arial" panose="020B0604020202020204" pitchFamily="34" charset="0"/>
                <a:cs typeface="Arial" panose="020B0604020202020204" pitchFamily="34" charset="0"/>
              </a:rPr>
              <a:t> </a:t>
            </a:r>
            <a:r>
              <a:rPr lang="en-US" altLang="zh-CN" baseline="0" dirty="0" err="1" smtClean="0">
                <a:latin typeface="Arial" panose="020B0604020202020204" pitchFamily="34" charset="0"/>
                <a:cs typeface="Arial" panose="020B0604020202020204" pitchFamily="34" charset="0"/>
              </a:rPr>
              <a:t>js</a:t>
            </a:r>
            <a:r>
              <a:rPr lang="en-US" altLang="zh-CN" baseline="0" dirty="0" smtClean="0">
                <a:latin typeface="Arial" panose="020B0604020202020204" pitchFamily="34" charset="0"/>
                <a:cs typeface="Arial" panose="020B0604020202020204" pitchFamily="34" charset="0"/>
              </a:rPr>
              <a:t> </a:t>
            </a:r>
            <a:r>
              <a:rPr lang="en-US" altLang="zh-CN" baseline="0" dirty="0" err="1" smtClean="0">
                <a:latin typeface="Arial" panose="020B0604020202020204" pitchFamily="34" charset="0"/>
                <a:cs typeface="Arial" panose="020B0604020202020204" pitchFamily="34" charset="0"/>
              </a:rPr>
              <a:t>progams</a:t>
            </a:r>
            <a:r>
              <a:rPr lang="en-US" altLang="zh-CN" dirty="0" smtClean="0">
                <a:latin typeface="Arial" panose="020B0604020202020204" pitchFamily="34" charset="0"/>
                <a:cs typeface="Arial" panose="020B0604020202020204" pitchFamily="34" charset="0"/>
              </a:rPr>
              <a:t>. Such as record replay tools…, They record the user interaction events or program execution traces, Thus they can use this information to produce the errors repeatedly. </a:t>
            </a:r>
          </a:p>
          <a:p>
            <a:endParaRPr lang="zh-CN" altLang="en-US" dirty="0" smtClean="0">
              <a:latin typeface="Arial" panose="020B0604020202020204" pitchFamily="34" charset="0"/>
              <a:cs typeface="Arial" panose="020B0604020202020204" pitchFamily="34" charset="0"/>
            </a:endParaRPr>
          </a:p>
        </p:txBody>
      </p:sp>
      <p:sp>
        <p:nvSpPr>
          <p:cNvPr id="13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E24A3964-F4FD-452A-A574-2E452122EBDD}" type="slidenum">
              <a:rPr lang="en-US" altLang="zh-CN" sz="1300" smtClean="0">
                <a:latin typeface="Arial" panose="020B0604020202020204" pitchFamily="34" charset="0"/>
              </a:rPr>
              <a:pPr/>
              <a:t>5</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4018400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latin typeface="Arial" panose="020B0604020202020204" pitchFamily="34" charset="0"/>
                <a:cs typeface="Arial" panose="020B0604020202020204" pitchFamily="34" charset="0"/>
              </a:rPr>
              <a:t>-&gt;We present an example to show our motivation. This is a web application named </a:t>
            </a:r>
            <a:r>
              <a:rPr lang="en-US" altLang="zh-CN" dirty="0" err="1" smtClean="0">
                <a:latin typeface="Arial" panose="020B0604020202020204" pitchFamily="34" charset="0"/>
                <a:cs typeface="Arial" panose="020B0604020202020204" pitchFamily="34" charset="0"/>
              </a:rPr>
              <a:t>TODOList</a:t>
            </a:r>
            <a:r>
              <a:rPr lang="en-US" altLang="zh-CN" dirty="0" smtClean="0">
                <a:latin typeface="Arial" panose="020B0604020202020204" pitchFamily="34" charset="0"/>
                <a:cs typeface="Arial" panose="020B0604020202020204" pitchFamily="34" charset="0"/>
              </a:rPr>
              <a:t> to scheduling tasks. </a:t>
            </a:r>
            <a:endParaRPr lang="zh-CN" altLang="en-US" dirty="0"/>
          </a:p>
        </p:txBody>
      </p:sp>
      <p:sp>
        <p:nvSpPr>
          <p:cNvPr id="4" name="灯片编号占位符 3"/>
          <p:cNvSpPr>
            <a:spLocks noGrp="1"/>
          </p:cNvSpPr>
          <p:nvPr>
            <p:ph type="sldNum" sz="quarter" idx="10"/>
          </p:nvPr>
        </p:nvSpPr>
        <p:spPr/>
        <p:txBody>
          <a:bodyPr/>
          <a:lstStyle/>
          <a:p>
            <a:pPr>
              <a:defRPr/>
            </a:pPr>
            <a:fld id="{0EAD86DF-EA76-47A4-A358-5E541B6E1698}" type="slidenum">
              <a:rPr lang="en-US" altLang="zh-CN" smtClean="0"/>
              <a:pPr>
                <a:defRPr/>
              </a:pPr>
              <a:t>6</a:t>
            </a:fld>
            <a:endParaRPr lang="en-US" altLang="zh-CN" dirty="0"/>
          </a:p>
        </p:txBody>
      </p:sp>
    </p:spTree>
    <p:extLst>
      <p:ext uri="{BB962C8B-B14F-4D97-AF65-F5344CB8AC3E}">
        <p14:creationId xmlns:p14="http://schemas.microsoft.com/office/powerpoint/2010/main" val="3875858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latin typeface="Arial" panose="020B0604020202020204" pitchFamily="34" charset="0"/>
                <a:cs typeface="Arial" panose="020B0604020202020204" pitchFamily="34" charset="0"/>
              </a:rPr>
              <a:t>….finally we click the save button and triggered the</a:t>
            </a:r>
            <a:r>
              <a:rPr lang="en-US" altLang="zh-CN" baseline="0" dirty="0" smtClean="0">
                <a:latin typeface="Arial" panose="020B0604020202020204" pitchFamily="34" charset="0"/>
                <a:cs typeface="Arial" panose="020B0604020202020204" pitchFamily="34" charset="0"/>
              </a:rPr>
              <a:t> previous error.</a:t>
            </a:r>
            <a:r>
              <a:rPr lang="en-US" altLang="zh-CN" dirty="0" smtClean="0">
                <a:latin typeface="Arial" panose="020B0604020202020204" pitchFamily="34" charset="0"/>
                <a:cs typeface="Arial" panose="020B0604020202020204" pitchFamily="34" charset="0"/>
              </a:rPr>
              <a:t>-&gt;although this trace is very long,</a:t>
            </a:r>
            <a:r>
              <a:rPr lang="en-US" altLang="zh-CN" baseline="0" dirty="0" smtClean="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we only need these 3 events, to reproduce the error, the other hundreds of events are irrelevant and replaying these irrelevant events is meaningless and time consuming.</a:t>
            </a:r>
            <a:r>
              <a:rPr lang="en-US" altLang="zh-CN" baseline="0" dirty="0" smtClean="0">
                <a:latin typeface="Arial" panose="020B0604020202020204" pitchFamily="34" charset="0"/>
                <a:cs typeface="Arial" panose="020B0604020202020204" pitchFamily="34" charset="0"/>
              </a:rPr>
              <a:t> However these 3 events are interleaving with irrelevant ones.</a:t>
            </a:r>
            <a:r>
              <a:rPr lang="en-US" altLang="zh-CN" dirty="0" smtClean="0">
                <a:latin typeface="Arial" panose="020B0604020202020204" pitchFamily="34" charset="0"/>
                <a:cs typeface="Arial" panose="020B0604020202020204" pitchFamily="34" charset="0"/>
              </a:rPr>
              <a:t> so how can we remove  the irrelevant events? -&gt; This is a right our work.</a:t>
            </a:r>
            <a:endParaRPr lang="zh-CN" altLang="en-US" dirty="0" smtClean="0">
              <a:latin typeface="Arial" panose="020B0604020202020204" pitchFamily="34" charset="0"/>
              <a:cs typeface="Arial" panose="020B0604020202020204" pitchFamily="34" charset="0"/>
            </a:endParaRPr>
          </a:p>
          <a:p>
            <a:endParaRPr lang="en-US" altLang="zh-CN" dirty="0" smtClean="0">
              <a:latin typeface="Arial" panose="020B0604020202020204" pitchFamily="34" charset="0"/>
              <a:cs typeface="Arial" panose="020B0604020202020204" pitchFamily="34" charset="0"/>
            </a:endParaRPr>
          </a:p>
          <a:p>
            <a:endParaRPr lang="zh-CN" altLang="en-US" dirty="0" smtClean="0">
              <a:latin typeface="Arial" panose="020B0604020202020204" pitchFamily="34" charset="0"/>
              <a:cs typeface="Arial" panose="020B0604020202020204" pitchFamily="34" charset="0"/>
            </a:endParaRPr>
          </a:p>
        </p:txBody>
      </p:sp>
      <p:sp>
        <p:nvSpPr>
          <p:cNvPr id="163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0CBCBF0E-4997-4833-BE01-27AF4068EEED}" type="slidenum">
              <a:rPr lang="en-US" altLang="zh-CN" sz="1300" smtClean="0">
                <a:latin typeface="Arial" panose="020B0604020202020204" pitchFamily="34" charset="0"/>
              </a:rPr>
              <a:pPr/>
              <a:t>7</a:t>
            </a:fld>
            <a:endParaRPr lang="en-US" altLang="zh-CN" sz="1300" dirty="0" smtClean="0">
              <a:latin typeface="Arial" panose="020B0604020202020204" pitchFamily="34" charset="0"/>
            </a:endParaRPr>
          </a:p>
        </p:txBody>
      </p:sp>
    </p:spTree>
    <p:extLst>
      <p:ext uri="{BB962C8B-B14F-4D97-AF65-F5344CB8AC3E}">
        <p14:creationId xmlns:p14="http://schemas.microsoft.com/office/powerpoint/2010/main" val="3346176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添加长</a:t>
            </a:r>
            <a:r>
              <a:rPr lang="en-US" altLang="zh-CN" dirty="0" smtClean="0"/>
              <a:t>trace</a:t>
            </a:r>
            <a:r>
              <a:rPr lang="zh-CN" altLang="en-US" dirty="0" smtClean="0"/>
              <a:t>变短</a:t>
            </a:r>
            <a:r>
              <a:rPr lang="en-US" altLang="zh-CN" dirty="0" smtClean="0"/>
              <a:t>case</a:t>
            </a:r>
            <a:r>
              <a:rPr lang="zh-CN" altLang="en-US" dirty="0" smtClean="0"/>
              <a:t>的阶段</a:t>
            </a:r>
            <a:endParaRPr lang="zh-CN" altLang="en-US" dirty="0"/>
          </a:p>
        </p:txBody>
      </p:sp>
      <p:sp>
        <p:nvSpPr>
          <p:cNvPr id="4" name="灯片编号占位符 3"/>
          <p:cNvSpPr>
            <a:spLocks noGrp="1"/>
          </p:cNvSpPr>
          <p:nvPr>
            <p:ph type="sldNum" sz="quarter" idx="10"/>
          </p:nvPr>
        </p:nvSpPr>
        <p:spPr/>
        <p:txBody>
          <a:bodyPr/>
          <a:lstStyle/>
          <a:p>
            <a:pPr>
              <a:defRPr/>
            </a:pPr>
            <a:fld id="{0EAD86DF-EA76-47A4-A358-5E541B6E1698}" type="slidenum">
              <a:rPr lang="en-US" altLang="zh-CN" smtClean="0"/>
              <a:pPr>
                <a:defRPr/>
              </a:pPr>
              <a:t>8</a:t>
            </a:fld>
            <a:endParaRPr lang="en-US" altLang="zh-CN" dirty="0"/>
          </a:p>
        </p:txBody>
      </p:sp>
    </p:spTree>
    <p:extLst>
      <p:ext uri="{BB962C8B-B14F-4D97-AF65-F5344CB8AC3E}">
        <p14:creationId xmlns:p14="http://schemas.microsoft.com/office/powerpoint/2010/main" val="3854850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baseline="0" dirty="0" smtClean="0"/>
              <a:t>Our main approach applies dynamic slicing, identifying dependencies among events is of most importance, for a given long event trace and the last event is the error event, this error event is often used as </a:t>
            </a:r>
            <a:r>
              <a:rPr lang="en-US" altLang="zh-CN" baseline="0" smtClean="0"/>
              <a:t>slicing criteria, it can be ….;we </a:t>
            </a:r>
            <a:r>
              <a:rPr lang="en-US" altLang="zh-CN" baseline="0" dirty="0" smtClean="0"/>
              <a:t>trace from this event backward, and identify how the event is related, then all the error related event should be in the result set. Thus we can get a very short event slice. </a:t>
            </a:r>
            <a:endParaRPr lang="zh-CN" altLang="en-US" dirty="0" smtClean="0">
              <a:latin typeface="Arial" panose="020B0604020202020204" pitchFamily="34" charset="0"/>
              <a:cs typeface="Arial" panose="020B0604020202020204" pitchFamily="34" charset="0"/>
            </a:endParaRPr>
          </a:p>
        </p:txBody>
      </p:sp>
      <p:sp>
        <p:nvSpPr>
          <p:cNvPr id="184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000">
                <a:solidFill>
                  <a:schemeClr val="tx1"/>
                </a:solidFill>
                <a:latin typeface="Verdana" panose="020B0604030504040204" pitchFamily="34" charset="0"/>
                <a:cs typeface="Arial" panose="020B0604020202020204" pitchFamily="34" charset="0"/>
              </a:defRPr>
            </a:lvl1pPr>
            <a:lvl2pPr marL="742950" indent="-285750" defTabSz="931863">
              <a:defRPr sz="2000">
                <a:solidFill>
                  <a:schemeClr val="tx1"/>
                </a:solidFill>
                <a:latin typeface="Verdana" panose="020B0604030504040204" pitchFamily="34" charset="0"/>
                <a:cs typeface="Arial" panose="020B0604020202020204" pitchFamily="34" charset="0"/>
              </a:defRPr>
            </a:lvl2pPr>
            <a:lvl3pPr marL="1143000" indent="-228600" defTabSz="931863">
              <a:defRPr sz="2000">
                <a:solidFill>
                  <a:schemeClr val="tx1"/>
                </a:solidFill>
                <a:latin typeface="Verdana" panose="020B0604030504040204" pitchFamily="34" charset="0"/>
                <a:cs typeface="Arial" panose="020B0604020202020204" pitchFamily="34" charset="0"/>
              </a:defRPr>
            </a:lvl3pPr>
            <a:lvl4pPr marL="1600200" indent="-228600" defTabSz="931863">
              <a:defRPr sz="2000">
                <a:solidFill>
                  <a:schemeClr val="tx1"/>
                </a:solidFill>
                <a:latin typeface="Verdana" panose="020B0604030504040204" pitchFamily="34" charset="0"/>
                <a:cs typeface="Arial" panose="020B0604020202020204" pitchFamily="34" charset="0"/>
              </a:defRPr>
            </a:lvl4pPr>
            <a:lvl5pPr marL="2057400" indent="-228600" defTabSz="931863">
              <a:defRPr sz="2000">
                <a:solidFill>
                  <a:schemeClr val="tx1"/>
                </a:solidFill>
                <a:latin typeface="Verdana" panose="020B0604030504040204" pitchFamily="34" charset="0"/>
                <a:cs typeface="Arial" panose="020B0604020202020204" pitchFamily="34" charset="0"/>
              </a:defRPr>
            </a:lvl5pPr>
            <a:lvl6pPr marL="25146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defTabSz="931863"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fld id="{759D27F5-2FF4-4075-87C2-A3335FB658F7}" type="slidenum">
              <a:rPr lang="en-US" altLang="zh-CN" sz="1300" smtClean="0">
                <a:latin typeface="Arial" panose="020B0604020202020204" pitchFamily="34" charset="0"/>
              </a:rPr>
              <a:pPr/>
              <a:t>9</a:t>
            </a:fld>
            <a:endParaRPr lang="en-US" altLang="zh-CN" sz="1300" smtClean="0">
              <a:latin typeface="Arial" panose="020B0604020202020204" pitchFamily="34" charset="0"/>
            </a:endParaRPr>
          </a:p>
        </p:txBody>
      </p:sp>
    </p:spTree>
    <p:extLst>
      <p:ext uri="{BB962C8B-B14F-4D97-AF65-F5344CB8AC3E}">
        <p14:creationId xmlns:p14="http://schemas.microsoft.com/office/powerpoint/2010/main" val="196828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31"/>
          <p:cNvGrpSpPr>
            <a:grpSpLocks/>
          </p:cNvGrpSpPr>
          <p:nvPr/>
        </p:nvGrpSpPr>
        <p:grpSpPr bwMode="auto">
          <a:xfrm>
            <a:off x="228600" y="2889250"/>
            <a:ext cx="8610600" cy="201613"/>
            <a:chOff x="144" y="1680"/>
            <a:chExt cx="5424" cy="144"/>
          </a:xfrm>
        </p:grpSpPr>
        <p:sp>
          <p:nvSpPr>
            <p:cNvPr id="5" name="Rectangle 1032"/>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eaLnBrk="1" hangingPunct="1">
                <a:defRPr/>
              </a:pPr>
              <a:endParaRPr lang="zh-CN" altLang="zh-CN" smtClean="0">
                <a:ea typeface="宋体" panose="02010600030101010101" pitchFamily="2" charset="-122"/>
              </a:endParaRPr>
            </a:p>
          </p:txBody>
        </p:sp>
        <p:sp>
          <p:nvSpPr>
            <p:cNvPr id="6" name="Rectangle 1033"/>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eaLnBrk="1" hangingPunct="1">
                <a:defRPr/>
              </a:pPr>
              <a:endParaRPr lang="zh-CN" altLang="zh-CN" smtClean="0">
                <a:ea typeface="宋体" panose="02010600030101010101" pitchFamily="2" charset="-122"/>
              </a:endParaRPr>
            </a:p>
          </p:txBody>
        </p:sp>
        <p:sp>
          <p:nvSpPr>
            <p:cNvPr id="7" name="Rectangle 1034"/>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eaLnBrk="1" hangingPunct="1">
                <a:defRPr/>
              </a:pPr>
              <a:endParaRPr lang="zh-CN" altLang="zh-CN" smtClean="0">
                <a:ea typeface="宋体" panose="02010600030101010101" pitchFamily="2" charset="-122"/>
              </a:endParaRPr>
            </a:p>
          </p:txBody>
        </p:sp>
      </p:grpSp>
      <p:sp>
        <p:nvSpPr>
          <p:cNvPr id="214018" name="Rectangle 1026"/>
          <p:cNvSpPr>
            <a:spLocks noGrp="1" noChangeArrowheads="1"/>
          </p:cNvSpPr>
          <p:nvPr>
            <p:ph type="ctrTitle"/>
          </p:nvPr>
        </p:nvSpPr>
        <p:spPr>
          <a:xfrm>
            <a:off x="685800" y="685800"/>
            <a:ext cx="7772400" cy="2127250"/>
          </a:xfrm>
        </p:spPr>
        <p:txBody>
          <a:bodyPr/>
          <a:lstStyle>
            <a:lvl1pPr algn="ctr">
              <a:defRPr sz="5800"/>
            </a:lvl1pPr>
          </a:lstStyle>
          <a:p>
            <a:r>
              <a:rPr lang="en-US" dirty="0"/>
              <a:t>Click to edit Master title style</a:t>
            </a:r>
          </a:p>
        </p:txBody>
      </p:sp>
      <p:sp>
        <p:nvSpPr>
          <p:cNvPr id="214019" name="Rectangle 1027"/>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n-US"/>
              <a:t>Click to edit Master subtitle style</a:t>
            </a:r>
          </a:p>
        </p:txBody>
      </p:sp>
      <p:sp>
        <p:nvSpPr>
          <p:cNvPr id="8" name="Rectangle 1028"/>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000">
                <a:cs typeface="Arial" charset="0"/>
              </a:defRPr>
            </a:lvl1pPr>
          </a:lstStyle>
          <a:p>
            <a:pPr>
              <a:defRPr/>
            </a:pPr>
            <a:r>
              <a:rPr lang="en-US"/>
              <a:t>4/11/2007</a:t>
            </a:r>
          </a:p>
        </p:txBody>
      </p:sp>
      <p:sp>
        <p:nvSpPr>
          <p:cNvPr id="9" name="Rectangle 1029"/>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000">
                <a:cs typeface="Arial" charset="0"/>
              </a:defRPr>
            </a:lvl1pPr>
          </a:lstStyle>
          <a:p>
            <a:pPr>
              <a:defRPr/>
            </a:pPr>
            <a:r>
              <a:rPr lang="en-US"/>
              <a:t>NSDI 2007</a:t>
            </a:r>
          </a:p>
        </p:txBody>
      </p:sp>
      <p:sp>
        <p:nvSpPr>
          <p:cNvPr id="10" name="Rectangle 1030"/>
          <p:cNvSpPr>
            <a:spLocks noGrp="1" noChangeArrowheads="1"/>
          </p:cNvSpPr>
          <p:nvPr>
            <p:ph type="sldNum" sz="quarter" idx="12"/>
          </p:nvPr>
        </p:nvSpPr>
        <p:spPr/>
        <p:txBody>
          <a:bodyPr/>
          <a:lstStyle>
            <a:lvl1pPr>
              <a:defRPr/>
            </a:lvl1pPr>
          </a:lstStyle>
          <a:p>
            <a:pPr>
              <a:defRPr/>
            </a:pPr>
            <a:fld id="{F388C6A4-21A5-46FE-9E5C-3C65B90B4872}" type="slidenum">
              <a:rPr lang="en-US" altLang="zh-CN"/>
              <a:pPr>
                <a:defRPr/>
              </a:pPr>
              <a:t>‹#›</a:t>
            </a:fld>
            <a:endParaRPr lang="en-US" altLang="zh-CN" dirty="0"/>
          </a:p>
        </p:txBody>
      </p:sp>
    </p:spTree>
    <p:extLst>
      <p:ext uri="{BB962C8B-B14F-4D97-AF65-F5344CB8AC3E}">
        <p14:creationId xmlns:p14="http://schemas.microsoft.com/office/powerpoint/2010/main" val="360034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1ADF17CF-CEFB-454B-9F64-CEA5887F0F12}" type="slidenum">
              <a:rPr lang="en-US" altLang="zh-CN"/>
              <a:pPr>
                <a:defRPr/>
              </a:pPr>
              <a:t>‹#›</a:t>
            </a:fld>
            <a:endParaRPr lang="en-US" altLang="zh-CN" dirty="0"/>
          </a:p>
        </p:txBody>
      </p:sp>
    </p:spTree>
    <p:extLst>
      <p:ext uri="{BB962C8B-B14F-4D97-AF65-F5344CB8AC3E}">
        <p14:creationId xmlns:p14="http://schemas.microsoft.com/office/powerpoint/2010/main" val="356154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AE16BC64-70FE-41E0-B375-59748F90C8A0}" type="slidenum">
              <a:rPr lang="en-US" altLang="zh-CN"/>
              <a:pPr>
                <a:defRPr/>
              </a:pPr>
              <a:t>‹#›</a:t>
            </a:fld>
            <a:endParaRPr lang="en-US" altLang="zh-CN" dirty="0"/>
          </a:p>
        </p:txBody>
      </p:sp>
    </p:spTree>
    <p:extLst>
      <p:ext uri="{BB962C8B-B14F-4D97-AF65-F5344CB8AC3E}">
        <p14:creationId xmlns:p14="http://schemas.microsoft.com/office/powerpoint/2010/main" val="15905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dirty="0" smtClean="0"/>
          </a:p>
        </p:txBody>
      </p:sp>
      <p:sp>
        <p:nvSpPr>
          <p:cNvPr id="4" name="Rectangle 6"/>
          <p:cNvSpPr>
            <a:spLocks noGrp="1" noChangeArrowheads="1"/>
          </p:cNvSpPr>
          <p:nvPr>
            <p:ph type="sldNum" sz="quarter" idx="10"/>
          </p:nvPr>
        </p:nvSpPr>
        <p:spPr>
          <a:ln/>
        </p:spPr>
        <p:txBody>
          <a:bodyPr/>
          <a:lstStyle>
            <a:lvl1pPr>
              <a:defRPr/>
            </a:lvl1pPr>
          </a:lstStyle>
          <a:p>
            <a:pPr>
              <a:defRPr/>
            </a:pPr>
            <a:fld id="{86EDC5F1-19C7-4880-9813-0E214BA46C9D}" type="slidenum">
              <a:rPr lang="en-US" altLang="zh-CN"/>
              <a:pPr>
                <a:defRPr/>
              </a:pPr>
              <a:t>‹#›</a:t>
            </a:fld>
            <a:endParaRPr lang="en-US" altLang="zh-CN" dirty="0"/>
          </a:p>
        </p:txBody>
      </p:sp>
    </p:spTree>
    <p:extLst>
      <p:ext uri="{BB962C8B-B14F-4D97-AF65-F5344CB8AC3E}">
        <p14:creationId xmlns:p14="http://schemas.microsoft.com/office/powerpoint/2010/main" val="350167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3B8AD737-54A8-40D5-9196-1D3331408CF3}" type="slidenum">
              <a:rPr lang="en-US" altLang="zh-CN"/>
              <a:pPr>
                <a:defRPr/>
              </a:pPr>
              <a:t>‹#›</a:t>
            </a:fld>
            <a:endParaRPr lang="en-US" altLang="zh-CN" dirty="0"/>
          </a:p>
        </p:txBody>
      </p:sp>
    </p:spTree>
    <p:extLst>
      <p:ext uri="{BB962C8B-B14F-4D97-AF65-F5344CB8AC3E}">
        <p14:creationId xmlns:p14="http://schemas.microsoft.com/office/powerpoint/2010/main" val="3687714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3BE8CCA2-2D9B-4A8B-861C-124643CC2860}" type="slidenum">
              <a:rPr lang="en-US" altLang="zh-CN"/>
              <a:pPr>
                <a:defRPr/>
              </a:pPr>
              <a:t>‹#›</a:t>
            </a:fld>
            <a:endParaRPr lang="en-US" altLang="zh-CN" dirty="0"/>
          </a:p>
        </p:txBody>
      </p:sp>
    </p:spTree>
    <p:extLst>
      <p:ext uri="{BB962C8B-B14F-4D97-AF65-F5344CB8AC3E}">
        <p14:creationId xmlns:p14="http://schemas.microsoft.com/office/powerpoint/2010/main" val="70599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a:ln/>
        </p:spPr>
        <p:txBody>
          <a:bodyPr/>
          <a:lstStyle>
            <a:lvl1pPr>
              <a:defRPr/>
            </a:lvl1pPr>
          </a:lstStyle>
          <a:p>
            <a:pPr>
              <a:defRPr/>
            </a:pPr>
            <a:fld id="{3A57E5AB-3C28-4C5A-8209-205B5A809529}" type="slidenum">
              <a:rPr lang="en-US" altLang="zh-CN"/>
              <a:pPr>
                <a:defRPr/>
              </a:pPr>
              <a:t>‹#›</a:t>
            </a:fld>
            <a:endParaRPr lang="en-US" altLang="zh-CN" dirty="0"/>
          </a:p>
        </p:txBody>
      </p:sp>
    </p:spTree>
    <p:extLst>
      <p:ext uri="{BB962C8B-B14F-4D97-AF65-F5344CB8AC3E}">
        <p14:creationId xmlns:p14="http://schemas.microsoft.com/office/powerpoint/2010/main" val="51524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F3DDE964-2F2C-4C4D-A604-EA9C596EDFEF}" type="slidenum">
              <a:rPr lang="en-US" altLang="zh-CN"/>
              <a:pPr>
                <a:defRPr/>
              </a:pPr>
              <a:t>‹#›</a:t>
            </a:fld>
            <a:endParaRPr lang="en-US" altLang="zh-CN" dirty="0"/>
          </a:p>
        </p:txBody>
      </p:sp>
    </p:spTree>
    <p:extLst>
      <p:ext uri="{BB962C8B-B14F-4D97-AF65-F5344CB8AC3E}">
        <p14:creationId xmlns:p14="http://schemas.microsoft.com/office/powerpoint/2010/main" val="4157071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41763"/>
            <a:ext cx="4038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a:ln/>
        </p:spPr>
        <p:txBody>
          <a:bodyPr/>
          <a:lstStyle>
            <a:lvl1pPr>
              <a:defRPr/>
            </a:lvl1pPr>
          </a:lstStyle>
          <a:p>
            <a:pPr>
              <a:defRPr/>
            </a:pPr>
            <a:fld id="{ABB3B338-2E4C-45C3-B22B-8C4CD893B944}" type="slidenum">
              <a:rPr lang="en-US" altLang="zh-CN"/>
              <a:pPr>
                <a:defRPr/>
              </a:pPr>
              <a:t>‹#›</a:t>
            </a:fld>
            <a:endParaRPr lang="en-US" altLang="zh-CN" dirty="0"/>
          </a:p>
        </p:txBody>
      </p:sp>
    </p:spTree>
    <p:extLst>
      <p:ext uri="{BB962C8B-B14F-4D97-AF65-F5344CB8AC3E}">
        <p14:creationId xmlns:p14="http://schemas.microsoft.com/office/powerpoint/2010/main" val="56379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457200" y="1600200"/>
            <a:ext cx="4038600" cy="4530725"/>
          </a:xfrm>
        </p:spPr>
        <p:txBody>
          <a:bodyPr/>
          <a:lstStyle/>
          <a:p>
            <a:pPr lvl="0"/>
            <a:endParaRPr lang="en-US" noProof="0" dirty="0" smtClean="0"/>
          </a:p>
        </p:txBody>
      </p:sp>
      <p:sp>
        <p:nvSpPr>
          <p:cNvPr id="4" name="Text Placeholder 3"/>
          <p:cNvSpPr>
            <a:spLocks noGrp="1"/>
          </p:cNvSpPr>
          <p:nvPr>
            <p:ph type="body"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3DAB1769-2F91-4782-AC66-3F0764402E36}" type="slidenum">
              <a:rPr lang="en-US" altLang="zh-CN"/>
              <a:pPr>
                <a:defRPr/>
              </a:pPr>
              <a:t>‹#›</a:t>
            </a:fld>
            <a:endParaRPr lang="en-US" altLang="zh-CN" dirty="0"/>
          </a:p>
        </p:txBody>
      </p:sp>
    </p:spTree>
    <p:extLst>
      <p:ext uri="{BB962C8B-B14F-4D97-AF65-F5344CB8AC3E}">
        <p14:creationId xmlns:p14="http://schemas.microsoft.com/office/powerpoint/2010/main" val="30456418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E7A678AD-ED1B-47D4-BF8B-45FEC7FD2D9B}" type="slidenum">
              <a:rPr lang="en-US" altLang="zh-CN"/>
              <a:pPr>
                <a:defRPr/>
              </a:pPr>
              <a:t>‹#›</a:t>
            </a:fld>
            <a:endParaRPr lang="en-US" altLang="zh-CN" dirty="0"/>
          </a:p>
        </p:txBody>
      </p:sp>
    </p:spTree>
    <p:extLst>
      <p:ext uri="{BB962C8B-B14F-4D97-AF65-F5344CB8AC3E}">
        <p14:creationId xmlns:p14="http://schemas.microsoft.com/office/powerpoint/2010/main" val="2767226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8F2BD35B-A9A7-42F3-9CCB-5FC7BCC4F459}" type="slidenum">
              <a:rPr lang="en-US" altLang="zh-CN"/>
              <a:pPr>
                <a:defRPr/>
              </a:pPr>
              <a:t>‹#›</a:t>
            </a:fld>
            <a:endParaRPr lang="en-US" altLang="zh-CN" dirty="0"/>
          </a:p>
        </p:txBody>
      </p:sp>
    </p:spTree>
    <p:extLst>
      <p:ext uri="{BB962C8B-B14F-4D97-AF65-F5344CB8AC3E}">
        <p14:creationId xmlns:p14="http://schemas.microsoft.com/office/powerpoint/2010/main" val="912093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600200"/>
            <a:ext cx="4038600" cy="4530725"/>
          </a:xfrm>
        </p:spPr>
        <p:txBody>
          <a:bodyPr/>
          <a:lstStyle/>
          <a:p>
            <a:pPr lvl="0"/>
            <a:endParaRPr lang="en-US" noProof="0" dirty="0" smtClean="0"/>
          </a:p>
        </p:txBody>
      </p:sp>
      <p:sp>
        <p:nvSpPr>
          <p:cNvPr id="5" name="Rectangle 6"/>
          <p:cNvSpPr>
            <a:spLocks noGrp="1" noChangeArrowheads="1"/>
          </p:cNvSpPr>
          <p:nvPr>
            <p:ph type="sldNum" sz="quarter" idx="10"/>
          </p:nvPr>
        </p:nvSpPr>
        <p:spPr>
          <a:ln/>
        </p:spPr>
        <p:txBody>
          <a:bodyPr/>
          <a:lstStyle>
            <a:lvl1pPr>
              <a:defRPr/>
            </a:lvl1pPr>
          </a:lstStyle>
          <a:p>
            <a:pPr>
              <a:defRPr/>
            </a:pPr>
            <a:fld id="{2DC6EA5B-A55D-4DA1-BFD4-D6DF4919C6F9}" type="slidenum">
              <a:rPr lang="en-US" altLang="zh-CN"/>
              <a:pPr>
                <a:defRPr/>
              </a:pPr>
              <a:t>‹#›</a:t>
            </a:fld>
            <a:endParaRPr lang="en-US" altLang="zh-CN" dirty="0"/>
          </a:p>
        </p:txBody>
      </p:sp>
    </p:spTree>
    <p:extLst>
      <p:ext uri="{BB962C8B-B14F-4D97-AF65-F5344CB8AC3E}">
        <p14:creationId xmlns:p14="http://schemas.microsoft.com/office/powerpoint/2010/main" val="1104112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9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41763"/>
            <a:ext cx="8229600" cy="218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a:ln/>
        </p:spPr>
        <p:txBody>
          <a:bodyPr/>
          <a:lstStyle>
            <a:lvl1pPr>
              <a:defRPr/>
            </a:lvl1pPr>
          </a:lstStyle>
          <a:p>
            <a:pPr>
              <a:defRPr/>
            </a:pPr>
            <a:fld id="{D23A46A8-73D8-4C13-B8A6-C43407C6E318}" type="slidenum">
              <a:rPr lang="en-US" altLang="zh-CN"/>
              <a:pPr>
                <a:defRPr/>
              </a:pPr>
              <a:t>‹#›</a:t>
            </a:fld>
            <a:endParaRPr lang="en-US" altLang="zh-CN" dirty="0"/>
          </a:p>
        </p:txBody>
      </p:sp>
    </p:spTree>
    <p:extLst>
      <p:ext uri="{BB962C8B-B14F-4D97-AF65-F5344CB8AC3E}">
        <p14:creationId xmlns:p14="http://schemas.microsoft.com/office/powerpoint/2010/main" val="309638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E674EDFC-DD32-48F8-98CC-BC10E72EBF87}" type="slidenum">
              <a:rPr lang="en-US" altLang="zh-CN"/>
              <a:pPr>
                <a:defRPr/>
              </a:pPr>
              <a:t>‹#›</a:t>
            </a:fld>
            <a:endParaRPr lang="en-US" altLang="zh-CN" dirty="0"/>
          </a:p>
        </p:txBody>
      </p:sp>
    </p:spTree>
    <p:extLst>
      <p:ext uri="{BB962C8B-B14F-4D97-AF65-F5344CB8AC3E}">
        <p14:creationId xmlns:p14="http://schemas.microsoft.com/office/powerpoint/2010/main" val="379148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D1DEF440-F8CB-45BD-850B-B3E9C6A66908}" type="slidenum">
              <a:rPr lang="en-US" altLang="zh-CN"/>
              <a:pPr>
                <a:defRPr/>
              </a:pPr>
              <a:t>‹#›</a:t>
            </a:fld>
            <a:endParaRPr lang="en-US" altLang="zh-CN" dirty="0"/>
          </a:p>
        </p:txBody>
      </p:sp>
    </p:spTree>
    <p:extLst>
      <p:ext uri="{BB962C8B-B14F-4D97-AF65-F5344CB8AC3E}">
        <p14:creationId xmlns:p14="http://schemas.microsoft.com/office/powerpoint/2010/main" val="176038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7B37986A-E8D1-4765-A086-02D90388DD2A}" type="slidenum">
              <a:rPr lang="en-US" altLang="zh-CN"/>
              <a:pPr>
                <a:defRPr/>
              </a:pPr>
              <a:t>‹#›</a:t>
            </a:fld>
            <a:endParaRPr lang="en-US" altLang="zh-CN" dirty="0"/>
          </a:p>
        </p:txBody>
      </p:sp>
    </p:spTree>
    <p:extLst>
      <p:ext uri="{BB962C8B-B14F-4D97-AF65-F5344CB8AC3E}">
        <p14:creationId xmlns:p14="http://schemas.microsoft.com/office/powerpoint/2010/main" val="3938900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FBC0729C-FFA7-493F-964A-F97DE503E71F}" type="slidenum">
              <a:rPr lang="en-US" altLang="zh-CN"/>
              <a:pPr>
                <a:defRPr/>
              </a:pPr>
              <a:t>‹#›</a:t>
            </a:fld>
            <a:endParaRPr lang="en-US" altLang="zh-CN" dirty="0"/>
          </a:p>
        </p:txBody>
      </p:sp>
    </p:spTree>
    <p:extLst>
      <p:ext uri="{BB962C8B-B14F-4D97-AF65-F5344CB8AC3E}">
        <p14:creationId xmlns:p14="http://schemas.microsoft.com/office/powerpoint/2010/main" val="391020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0F3058CE-744C-4679-8529-9A6992E15540}" type="slidenum">
              <a:rPr lang="en-US" altLang="zh-CN"/>
              <a:pPr>
                <a:defRPr/>
              </a:pPr>
              <a:t>‹#›</a:t>
            </a:fld>
            <a:endParaRPr lang="en-US" altLang="zh-CN" dirty="0"/>
          </a:p>
        </p:txBody>
      </p:sp>
    </p:spTree>
    <p:extLst>
      <p:ext uri="{BB962C8B-B14F-4D97-AF65-F5344CB8AC3E}">
        <p14:creationId xmlns:p14="http://schemas.microsoft.com/office/powerpoint/2010/main" val="14351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D7BB57CF-700C-4B7C-9142-97BBA375B4E1}" type="slidenum">
              <a:rPr lang="en-US" altLang="zh-CN"/>
              <a:pPr>
                <a:defRPr/>
              </a:pPr>
              <a:t>‹#›</a:t>
            </a:fld>
            <a:endParaRPr lang="en-US" altLang="zh-CN" dirty="0"/>
          </a:p>
        </p:txBody>
      </p:sp>
    </p:spTree>
    <p:extLst>
      <p:ext uri="{BB962C8B-B14F-4D97-AF65-F5344CB8AC3E}">
        <p14:creationId xmlns:p14="http://schemas.microsoft.com/office/powerpoint/2010/main" val="2069145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C4030A34-41CF-41B7-9EA3-8CB3FE10CF36}" type="slidenum">
              <a:rPr lang="en-US" altLang="zh-CN"/>
              <a:pPr>
                <a:defRPr/>
              </a:pPr>
              <a:t>‹#›</a:t>
            </a:fld>
            <a:endParaRPr lang="en-US" altLang="zh-CN" dirty="0"/>
          </a:p>
        </p:txBody>
      </p:sp>
    </p:spTree>
    <p:extLst>
      <p:ext uri="{BB962C8B-B14F-4D97-AF65-F5344CB8AC3E}">
        <p14:creationId xmlns:p14="http://schemas.microsoft.com/office/powerpoint/2010/main" val="34437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12998"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a typeface="宋体" panose="02010600030101010101" pitchFamily="2" charset="-122"/>
              </a:defRPr>
            </a:lvl1pPr>
          </a:lstStyle>
          <a:p>
            <a:pPr>
              <a:defRPr/>
            </a:pPr>
            <a:fld id="{461D3F07-DE6F-493D-A66D-D51B06773141}" type="slidenum">
              <a:rPr lang="en-US" altLang="zh-CN"/>
              <a:pPr>
                <a:defRPr/>
              </a:pPr>
              <a:t>‹#›</a:t>
            </a:fld>
            <a:endParaRPr lang="en-US" altLang="zh-CN" dirty="0"/>
          </a:p>
        </p:txBody>
      </p:sp>
      <p:sp>
        <p:nvSpPr>
          <p:cNvPr id="1029" name="Line 8"/>
          <p:cNvSpPr>
            <a:spLocks noChangeShapeType="1"/>
          </p:cNvSpPr>
          <p:nvPr/>
        </p:nvSpPr>
        <p:spPr bwMode="auto">
          <a:xfrm>
            <a:off x="457200" y="1447800"/>
            <a:ext cx="8077200"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974"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 id="2147483970" r:id="rId18"/>
    <p:sldLayoutId id="2147483971" r:id="rId19"/>
    <p:sldLayoutId id="2147483972" r:id="rId20"/>
    <p:sldLayoutId id="2147483973" r:id="rId2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bg2"/>
          </a:solidFill>
          <a:latin typeface="+mj-lt"/>
          <a:ea typeface="+mj-ea"/>
          <a:cs typeface="+mj-cs"/>
        </a:defRPr>
      </a:lvl1pPr>
      <a:lvl2pPr algn="l" rtl="0" eaLnBrk="0" fontAlgn="base" hangingPunct="0">
        <a:spcBef>
          <a:spcPct val="0"/>
        </a:spcBef>
        <a:spcAft>
          <a:spcPct val="0"/>
        </a:spcAft>
        <a:defRPr sz="4400">
          <a:solidFill>
            <a:schemeClr val="bg2"/>
          </a:solidFill>
          <a:latin typeface="Trebuchet MS" pitchFamily="34" charset="0"/>
          <a:cs typeface="Arial" charset="0"/>
        </a:defRPr>
      </a:lvl2pPr>
      <a:lvl3pPr algn="l" rtl="0" eaLnBrk="0" fontAlgn="base" hangingPunct="0">
        <a:spcBef>
          <a:spcPct val="0"/>
        </a:spcBef>
        <a:spcAft>
          <a:spcPct val="0"/>
        </a:spcAft>
        <a:defRPr sz="4400">
          <a:solidFill>
            <a:schemeClr val="bg2"/>
          </a:solidFill>
          <a:latin typeface="Trebuchet MS" pitchFamily="34" charset="0"/>
          <a:cs typeface="Arial" charset="0"/>
        </a:defRPr>
      </a:lvl3pPr>
      <a:lvl4pPr algn="l" rtl="0" eaLnBrk="0" fontAlgn="base" hangingPunct="0">
        <a:spcBef>
          <a:spcPct val="0"/>
        </a:spcBef>
        <a:spcAft>
          <a:spcPct val="0"/>
        </a:spcAft>
        <a:defRPr sz="4400">
          <a:solidFill>
            <a:schemeClr val="bg2"/>
          </a:solidFill>
          <a:latin typeface="Trebuchet MS" pitchFamily="34" charset="0"/>
          <a:cs typeface="Arial" charset="0"/>
        </a:defRPr>
      </a:lvl4pPr>
      <a:lvl5pPr algn="l" rtl="0" eaLnBrk="0" fontAlgn="base" hangingPunct="0">
        <a:spcBef>
          <a:spcPct val="0"/>
        </a:spcBef>
        <a:spcAft>
          <a:spcPct val="0"/>
        </a:spcAft>
        <a:defRPr sz="4400">
          <a:solidFill>
            <a:schemeClr val="bg2"/>
          </a:solidFill>
          <a:latin typeface="Trebuchet MS" pitchFamily="34" charset="0"/>
          <a:cs typeface="Arial" charset="0"/>
        </a:defRPr>
      </a:lvl5pPr>
      <a:lvl6pPr marL="457200" algn="l" rtl="0" fontAlgn="base">
        <a:spcBef>
          <a:spcPct val="0"/>
        </a:spcBef>
        <a:spcAft>
          <a:spcPct val="0"/>
        </a:spcAft>
        <a:defRPr sz="4400">
          <a:solidFill>
            <a:schemeClr val="bg2"/>
          </a:solidFill>
          <a:latin typeface="Trebuchet MS" pitchFamily="34" charset="0"/>
          <a:cs typeface="Arial" charset="0"/>
        </a:defRPr>
      </a:lvl6pPr>
      <a:lvl7pPr marL="914400" algn="l" rtl="0" fontAlgn="base">
        <a:spcBef>
          <a:spcPct val="0"/>
        </a:spcBef>
        <a:spcAft>
          <a:spcPct val="0"/>
        </a:spcAft>
        <a:defRPr sz="4400">
          <a:solidFill>
            <a:schemeClr val="bg2"/>
          </a:solidFill>
          <a:latin typeface="Trebuchet MS" pitchFamily="34" charset="0"/>
          <a:cs typeface="Arial" charset="0"/>
        </a:defRPr>
      </a:lvl7pPr>
      <a:lvl8pPr marL="1371600" algn="l" rtl="0" fontAlgn="base">
        <a:spcBef>
          <a:spcPct val="0"/>
        </a:spcBef>
        <a:spcAft>
          <a:spcPct val="0"/>
        </a:spcAft>
        <a:defRPr sz="4400">
          <a:solidFill>
            <a:schemeClr val="bg2"/>
          </a:solidFill>
          <a:latin typeface="Trebuchet MS" pitchFamily="34" charset="0"/>
          <a:cs typeface="Arial" charset="0"/>
        </a:defRPr>
      </a:lvl8pPr>
      <a:lvl9pPr marL="1828800" algn="l" rtl="0" fontAlgn="base">
        <a:spcBef>
          <a:spcPct val="0"/>
        </a:spcBef>
        <a:spcAft>
          <a:spcPct val="0"/>
        </a:spcAft>
        <a:defRPr sz="4400">
          <a:solidFill>
            <a:schemeClr val="bg2"/>
          </a:solidFill>
          <a:latin typeface="Trebuchet MS" pitchFamily="34"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9.png"/><Relationship Id="rId5" Type="http://schemas.openxmlformats.org/officeDocument/2006/relationships/image" Target="../media/image20.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9.png"/><Relationship Id="rId5" Type="http://schemas.openxmlformats.org/officeDocument/2006/relationships/image" Target="../media/image20.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9.png"/><Relationship Id="rId5" Type="http://schemas.openxmlformats.org/officeDocument/2006/relationships/image" Target="../media/image20.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9.png"/><Relationship Id="rId5" Type="http://schemas.openxmlformats.org/officeDocument/2006/relationships/image" Target="../media/image20.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7.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a:xfrm>
            <a:off x="0" y="685800"/>
            <a:ext cx="9220200" cy="2209800"/>
          </a:xfrm>
        </p:spPr>
        <p:txBody>
          <a:bodyPr/>
          <a:lstStyle/>
          <a:p>
            <a:pPr eaLnBrk="1" hangingPunct="1"/>
            <a:r>
              <a:rPr lang="en-US" altLang="zh-CN" sz="3200" dirty="0" smtClean="0">
                <a:ea typeface="宋体" panose="02010600030101010101" pitchFamily="2" charset="-122"/>
              </a:rPr>
              <a:t>Fast Reproducing Web Application Errors</a:t>
            </a:r>
            <a:br>
              <a:rPr lang="en-US" altLang="zh-CN" sz="3200" dirty="0" smtClean="0">
                <a:ea typeface="宋体" panose="02010600030101010101" pitchFamily="2" charset="-122"/>
              </a:rPr>
            </a:br>
            <a:endParaRPr lang="en-US" altLang="zh-CN" sz="3200" i="1" dirty="0" smtClean="0">
              <a:ea typeface="宋体" panose="02010600030101010101" pitchFamily="2" charset="-122"/>
            </a:endParaRPr>
          </a:p>
        </p:txBody>
      </p:sp>
      <p:sp>
        <p:nvSpPr>
          <p:cNvPr id="5123" name="Rectangle 7"/>
          <p:cNvSpPr>
            <a:spLocks noGrp="1" noChangeArrowheads="1"/>
          </p:cNvSpPr>
          <p:nvPr>
            <p:ph type="subTitle" idx="1"/>
          </p:nvPr>
        </p:nvSpPr>
        <p:spPr>
          <a:xfrm>
            <a:off x="1219200" y="3733800"/>
            <a:ext cx="6705600" cy="1447800"/>
          </a:xfrm>
        </p:spPr>
        <p:txBody>
          <a:bodyPr/>
          <a:lstStyle/>
          <a:p>
            <a:pPr eaLnBrk="1" hangingPunct="1">
              <a:lnSpc>
                <a:spcPct val="80000"/>
              </a:lnSpc>
            </a:pPr>
            <a:r>
              <a:rPr lang="en-US" altLang="zh-CN" sz="2000" b="1" dirty="0" smtClean="0">
                <a:ea typeface="宋体" panose="02010600030101010101" pitchFamily="2" charset="-122"/>
              </a:rPr>
              <a:t>Jie Wang</a:t>
            </a:r>
            <a:r>
              <a:rPr lang="en-US" altLang="zh-CN" sz="2000" dirty="0" smtClean="0">
                <a:ea typeface="宋体" panose="02010600030101010101" pitchFamily="2" charset="-122"/>
              </a:rPr>
              <a:t>, </a:t>
            </a:r>
            <a:r>
              <a:rPr lang="en-US" altLang="zh-CN" sz="2000" dirty="0" err="1" smtClean="0">
                <a:ea typeface="宋体" panose="02010600030101010101" pitchFamily="2" charset="-122"/>
              </a:rPr>
              <a:t>Wensheng</a:t>
            </a:r>
            <a:r>
              <a:rPr lang="en-US" altLang="zh-CN" sz="2000" dirty="0" smtClean="0">
                <a:ea typeface="宋体" panose="02010600030101010101" pitchFamily="2" charset="-122"/>
              </a:rPr>
              <a:t> Dou, </a:t>
            </a:r>
            <a:r>
              <a:rPr lang="en-US" altLang="zh-CN" sz="2000" dirty="0" err="1" smtClean="0">
                <a:ea typeface="宋体" panose="02010600030101010101" pitchFamily="2" charset="-122"/>
              </a:rPr>
              <a:t>Chushu</a:t>
            </a:r>
            <a:r>
              <a:rPr lang="en-US" altLang="zh-CN" sz="2000" dirty="0" smtClean="0">
                <a:ea typeface="宋体" panose="02010600030101010101" pitchFamily="2" charset="-122"/>
              </a:rPr>
              <a:t> Gao, Jun Wei</a:t>
            </a:r>
          </a:p>
          <a:p>
            <a:pPr eaLnBrk="1" hangingPunct="1">
              <a:lnSpc>
                <a:spcPct val="80000"/>
              </a:lnSpc>
            </a:pPr>
            <a:endParaRPr lang="en-US" altLang="zh-CN" sz="2000" dirty="0">
              <a:ea typeface="宋体" panose="02010600030101010101" pitchFamily="2" charset="-122"/>
            </a:endParaRPr>
          </a:p>
          <a:p>
            <a:r>
              <a:rPr lang="en-US" altLang="zh-CN" sz="2000" b="1" dirty="0">
                <a:latin typeface="Corbel"/>
                <a:cs typeface="Corbel"/>
              </a:rPr>
              <a:t>Institute of Software</a:t>
            </a:r>
          </a:p>
          <a:p>
            <a:r>
              <a:rPr lang="en-US" altLang="zh-CN" sz="2000" b="1" dirty="0">
                <a:latin typeface="Corbel"/>
                <a:cs typeface="Corbel"/>
              </a:rPr>
              <a:t>Chinese Academy of Sciences</a:t>
            </a:r>
          </a:p>
          <a:p>
            <a:pPr eaLnBrk="1" hangingPunct="1">
              <a:lnSpc>
                <a:spcPct val="80000"/>
              </a:lnSpc>
            </a:pPr>
            <a:endParaRPr lang="en-US" altLang="zh-CN" sz="2000" dirty="0" smtClean="0">
              <a:ea typeface="宋体" panose="02010600030101010101" pitchFamily="2" charset="-122"/>
            </a:endParaRPr>
          </a:p>
          <a:p>
            <a:endParaRPr lang="en-US" altLang="zh-CN" sz="2000" b="1" dirty="0" smtClean="0">
              <a:latin typeface="Corbel" panose="020B0503020204020204" pitchFamily="34" charset="0"/>
              <a:ea typeface="宋体" panose="02010600030101010101" pitchFamily="2" charset="-122"/>
            </a:endParaRPr>
          </a:p>
          <a:p>
            <a:pPr eaLnBrk="1" hangingPunct="1">
              <a:lnSpc>
                <a:spcPct val="80000"/>
              </a:lnSpc>
            </a:pPr>
            <a:endParaRPr lang="en-US" altLang="zh-CN" sz="2000" dirty="0" smtClean="0">
              <a:ea typeface="宋体" panose="02010600030101010101" pitchFamily="2" charset="-122"/>
            </a:endParaRPr>
          </a:p>
        </p:txBody>
      </p:sp>
      <p:sp>
        <p:nvSpPr>
          <p:cNvPr id="5124" name="TextBox 4"/>
          <p:cNvSpPr txBox="1">
            <a:spLocks noChangeArrowheads="1"/>
          </p:cNvSpPr>
          <p:nvPr/>
        </p:nvSpPr>
        <p:spPr bwMode="auto">
          <a:xfrm>
            <a:off x="3771900" y="5334000"/>
            <a:ext cx="1600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2000" dirty="0" smtClean="0">
                <a:latin typeface="Arial" panose="020B0604020202020204" pitchFamily="34" charset="0"/>
                <a:ea typeface="黑体" panose="02010609060101010101" pitchFamily="49" charset="-122"/>
              </a:rPr>
              <a:t>2015-11-5</a:t>
            </a:r>
            <a:endParaRPr lang="zh-CN" altLang="en-US" sz="2000" dirty="0">
              <a:latin typeface="Arial" panose="020B0604020202020204" pitchFamily="34" charset="0"/>
              <a:ea typeface="黑体" panose="02010609060101010101" pitchFamily="49" charset="-122"/>
            </a:endParaRPr>
          </a:p>
        </p:txBody>
      </p:sp>
      <p:pic>
        <p:nvPicPr>
          <p:cNvPr id="512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86675" y="76200"/>
            <a:ext cx="14573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798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stretch>
            <a:fillRect/>
          </a:stretch>
        </p:blipFill>
        <p:spPr>
          <a:xfrm>
            <a:off x="2932113" y="4267200"/>
            <a:ext cx="6134100" cy="1446515"/>
          </a:xfrm>
          <a:prstGeom prst="rect">
            <a:avLst/>
          </a:prstGeom>
        </p:spPr>
      </p:pic>
      <p:sp>
        <p:nvSpPr>
          <p:cNvPr id="17410" name="内容占位符 2"/>
          <p:cNvSpPr>
            <a:spLocks noGrp="1"/>
          </p:cNvSpPr>
          <p:nvPr>
            <p:ph idx="1"/>
          </p:nvPr>
        </p:nvSpPr>
        <p:spPr>
          <a:xfrm>
            <a:off x="457200" y="1524000"/>
            <a:ext cx="8229600" cy="609600"/>
          </a:xfrm>
        </p:spPr>
        <p:txBody>
          <a:bodyPr/>
          <a:lstStyle/>
          <a:p>
            <a:r>
              <a:rPr lang="en-US" altLang="zh-CN" dirty="0" smtClean="0">
                <a:ea typeface="宋体" panose="02010600030101010101" pitchFamily="2" charset="-122"/>
              </a:rPr>
              <a:t>Source code of </a:t>
            </a:r>
            <a:r>
              <a:rPr lang="en-US" altLang="zh-CN" dirty="0" err="1" smtClean="0">
                <a:ea typeface="宋体" panose="02010600030101010101" pitchFamily="2" charset="-122"/>
              </a:rPr>
              <a:t>TODOList</a:t>
            </a:r>
            <a:endParaRPr lang="en-US" altLang="zh-CN" dirty="0" smtClean="0">
              <a:ea typeface="宋体" panose="02010600030101010101" pitchFamily="2" charset="-122"/>
            </a:endParaRPr>
          </a:p>
          <a:p>
            <a:endParaRPr lang="zh-CN" altLang="en-US" dirty="0" smtClean="0">
              <a:ea typeface="宋体" panose="02010600030101010101" pitchFamily="2" charset="-122"/>
            </a:endParaRPr>
          </a:p>
        </p:txBody>
      </p:sp>
      <p:sp>
        <p:nvSpPr>
          <p:cNvPr id="17415" name="标题 1"/>
          <p:cNvSpPr>
            <a:spLocks noGrp="1"/>
          </p:cNvSpPr>
          <p:nvPr>
            <p:ph type="title"/>
          </p:nvPr>
        </p:nvSpPr>
        <p:spPr/>
        <p:txBody>
          <a:bodyPr/>
          <a:lstStyle/>
          <a:p>
            <a:r>
              <a:rPr lang="en-US" altLang="zh-CN" dirty="0" smtClean="0">
                <a:ea typeface="宋体" panose="02010600030101010101" pitchFamily="2" charset="-122"/>
              </a:rPr>
              <a:t>Challenges </a:t>
            </a:r>
            <a:endParaRPr lang="zh-CN" altLang="en-US" dirty="0" smtClean="0">
              <a:ea typeface="宋体" panose="02010600030101010101" pitchFamily="2" charset="-122"/>
            </a:endParaRPr>
          </a:p>
        </p:txBody>
      </p:sp>
      <p:sp>
        <p:nvSpPr>
          <p:cNvPr id="17416" name="灯片编号占位符 3"/>
          <p:cNvSpPr>
            <a:spLocks noGrp="1"/>
          </p:cNvSpPr>
          <p:nvPr>
            <p:ph type="sldNum" sz="quarter" idx="10"/>
          </p:nvPr>
        </p:nvSpPr>
        <p:spPr>
          <a:xfrm>
            <a:off x="6553200" y="626268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70522F74-6976-48D7-B424-35B1BADE29F4}" type="slidenum">
              <a:rPr lang="en-US" altLang="zh-CN" sz="1000" smtClean="0">
                <a:latin typeface="Verdana" panose="020B0604030504040204" pitchFamily="34" charset="0"/>
              </a:rPr>
              <a:pPr>
                <a:spcBef>
                  <a:spcPct val="0"/>
                </a:spcBef>
                <a:buClrTx/>
                <a:buSzTx/>
                <a:buFontTx/>
                <a:buNone/>
              </a:pPr>
              <a:t>10</a:t>
            </a:fld>
            <a:endParaRPr lang="en-US" altLang="zh-CN" sz="1000" dirty="0" smtClean="0">
              <a:latin typeface="Verdana" panose="020B0604030504040204" pitchFamily="34" charset="0"/>
            </a:endParaRPr>
          </a:p>
        </p:txBody>
      </p:sp>
      <p:pic>
        <p:nvPicPr>
          <p:cNvPr id="18" name="图片 17"/>
          <p:cNvPicPr>
            <a:picLocks noChangeAspect="1"/>
          </p:cNvPicPr>
          <p:nvPr/>
        </p:nvPicPr>
        <p:blipFill>
          <a:blip r:embed="rId5"/>
          <a:srcRect b="49472"/>
          <a:stretch>
            <a:fillRect/>
          </a:stretch>
        </p:blipFill>
        <p:spPr>
          <a:xfrm>
            <a:off x="533400" y="2524801"/>
            <a:ext cx="8153400" cy="1405332"/>
          </a:xfrm>
          <a:custGeom>
            <a:avLst/>
            <a:gdLst>
              <a:gd name="connsiteX0" fmla="*/ 0 w 9467850"/>
              <a:gd name="connsiteY0" fmla="*/ 0 h 1405332"/>
              <a:gd name="connsiteX1" fmla="*/ 9467850 w 9467850"/>
              <a:gd name="connsiteY1" fmla="*/ 0 h 1405332"/>
              <a:gd name="connsiteX2" fmla="*/ 9467850 w 9467850"/>
              <a:gd name="connsiteY2" fmla="*/ 1405332 h 1405332"/>
              <a:gd name="connsiteX3" fmla="*/ 0 w 9467850"/>
              <a:gd name="connsiteY3" fmla="*/ 1405332 h 1405332"/>
              <a:gd name="connsiteX4" fmla="*/ 0 w 9467850"/>
              <a:gd name="connsiteY4" fmla="*/ 0 h 1405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7850" h="1405332">
                <a:moveTo>
                  <a:pt x="0" y="0"/>
                </a:moveTo>
                <a:lnTo>
                  <a:pt x="9467850" y="0"/>
                </a:lnTo>
                <a:lnTo>
                  <a:pt x="9467850" y="1405332"/>
                </a:lnTo>
                <a:lnTo>
                  <a:pt x="0" y="1405332"/>
                </a:lnTo>
                <a:lnTo>
                  <a:pt x="0" y="0"/>
                </a:lnTo>
                <a:close/>
              </a:path>
            </a:pathLst>
          </a:custGeom>
        </p:spPr>
      </p:pic>
      <p:sp>
        <p:nvSpPr>
          <p:cNvPr id="16" name="矩形 15"/>
          <p:cNvSpPr/>
          <p:nvPr/>
        </p:nvSpPr>
        <p:spPr>
          <a:xfrm>
            <a:off x="5999163" y="2286000"/>
            <a:ext cx="299243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dirty="0" smtClean="0">
                <a:solidFill>
                  <a:srgbClr val="FFFFFF"/>
                </a:solidFill>
                <a:latin typeface="Trebuchet MS" panose="020B0603020202020204" pitchFamily="34" charset="0"/>
                <a:ea typeface="宋体" panose="02010600030101010101" pitchFamily="2" charset="-122"/>
              </a:rPr>
              <a:t>e1. Clicking </a:t>
            </a:r>
            <a:r>
              <a:rPr lang="en-US" altLang="zh-CN" i="1" dirty="0" smtClean="0">
                <a:solidFill>
                  <a:srgbClr val="FFFFFF"/>
                </a:solidFill>
                <a:latin typeface="Trebuchet MS" panose="020B0603020202020204" pitchFamily="34" charset="0"/>
                <a:ea typeface="宋体" panose="02010600030101010101" pitchFamily="2" charset="-122"/>
              </a:rPr>
              <a:t>add</a:t>
            </a:r>
            <a:r>
              <a:rPr lang="en-US" altLang="zh-CN" dirty="0" smtClean="0">
                <a:solidFill>
                  <a:srgbClr val="FFFFFF"/>
                </a:solidFill>
                <a:latin typeface="Trebuchet MS" panose="020B0603020202020204" pitchFamily="34" charset="0"/>
                <a:ea typeface="宋体" panose="02010600030101010101" pitchFamily="2" charset="-122"/>
              </a:rPr>
              <a:t> button</a:t>
            </a:r>
            <a:endParaRPr lang="zh-CN" altLang="en-US" dirty="0" smtClean="0">
              <a:solidFill>
                <a:srgbClr val="FFFFFF"/>
              </a:solidFill>
              <a:latin typeface="Trebuchet MS" panose="020B0603020202020204" pitchFamily="34" charset="0"/>
              <a:ea typeface="宋体" panose="02010600030101010101" pitchFamily="2" charset="-122"/>
            </a:endParaRPr>
          </a:p>
        </p:txBody>
      </p:sp>
      <p:sp>
        <p:nvSpPr>
          <p:cNvPr id="17" name="矩形 16"/>
          <p:cNvSpPr/>
          <p:nvPr/>
        </p:nvSpPr>
        <p:spPr>
          <a:xfrm>
            <a:off x="5867400" y="4114800"/>
            <a:ext cx="299243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dirty="0" smtClean="0">
                <a:solidFill>
                  <a:srgbClr val="FFFFFF"/>
                </a:solidFill>
                <a:latin typeface="Trebuchet MS" panose="020B0603020202020204" pitchFamily="34" charset="0"/>
                <a:ea typeface="宋体" panose="02010600030101010101" pitchFamily="2" charset="-122"/>
              </a:rPr>
              <a:t>e2. Clicking </a:t>
            </a:r>
            <a:r>
              <a:rPr lang="en-US" altLang="zh-CN" i="1" dirty="0" smtClean="0">
                <a:solidFill>
                  <a:srgbClr val="FFFFFF"/>
                </a:solidFill>
                <a:latin typeface="Trebuchet MS" panose="020B0603020202020204" pitchFamily="34" charset="0"/>
                <a:ea typeface="宋体" panose="02010600030101010101" pitchFamily="2" charset="-122"/>
              </a:rPr>
              <a:t>save</a:t>
            </a:r>
            <a:r>
              <a:rPr lang="en-US" altLang="zh-CN" dirty="0" smtClean="0">
                <a:solidFill>
                  <a:srgbClr val="FFFFFF"/>
                </a:solidFill>
                <a:latin typeface="Trebuchet MS" panose="020B0603020202020204" pitchFamily="34" charset="0"/>
                <a:ea typeface="宋体" panose="02010600030101010101" pitchFamily="2" charset="-122"/>
              </a:rPr>
              <a:t> button</a:t>
            </a:r>
            <a:endParaRPr lang="zh-CN" altLang="en-US" dirty="0" smtClean="0">
              <a:solidFill>
                <a:srgbClr val="FFFFFF"/>
              </a:solidFill>
              <a:latin typeface="Trebuchet MS" panose="020B0603020202020204" pitchFamily="34" charset="0"/>
              <a:ea typeface="宋体" panose="02010600030101010101" pitchFamily="2" charset="-122"/>
            </a:endParaRPr>
          </a:p>
        </p:txBody>
      </p:sp>
      <p:sp>
        <p:nvSpPr>
          <p:cNvPr id="9" name="椭圆 19"/>
          <p:cNvSpPr>
            <a:spLocks noChangeArrowheads="1"/>
          </p:cNvSpPr>
          <p:nvPr/>
        </p:nvSpPr>
        <p:spPr bwMode="auto">
          <a:xfrm>
            <a:off x="1296988" y="4672012"/>
            <a:ext cx="555625" cy="498475"/>
          </a:xfrm>
          <a:prstGeom prst="ellipse">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dirty="0" smtClean="0">
                <a:latin typeface="Times New Roman" panose="02020603050405020304" pitchFamily="18" charset="0"/>
                <a:ea typeface="宋体" panose="02010600030101010101" pitchFamily="2" charset="-122"/>
              </a:rPr>
              <a:t>div</a:t>
            </a:r>
            <a:endParaRPr lang="zh-CN" altLang="en-US" sz="1600" dirty="0">
              <a:latin typeface="Times New Roman" panose="02020603050405020304" pitchFamily="18" charset="0"/>
              <a:ea typeface="宋体" panose="02010600030101010101" pitchFamily="2" charset="-122"/>
            </a:endParaRPr>
          </a:p>
        </p:txBody>
      </p:sp>
      <p:sp>
        <p:nvSpPr>
          <p:cNvPr id="2" name="右箭头 1"/>
          <p:cNvSpPr/>
          <p:nvPr/>
        </p:nvSpPr>
        <p:spPr>
          <a:xfrm>
            <a:off x="990600" y="2857500"/>
            <a:ext cx="228600" cy="22860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990600" y="3124200"/>
            <a:ext cx="228600" cy="22860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990600" y="3429000"/>
            <a:ext cx="228600" cy="22860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a:off x="3505200" y="4572000"/>
            <a:ext cx="228600" cy="22860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3505200" y="4864100"/>
            <a:ext cx="228600" cy="22860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3505200" y="5148016"/>
            <a:ext cx="228600" cy="22860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6" name="图片 5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00663" y="5194546"/>
            <a:ext cx="276306" cy="32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8" name="组合 37"/>
          <p:cNvGrpSpPr/>
          <p:nvPr/>
        </p:nvGrpSpPr>
        <p:grpSpPr>
          <a:xfrm>
            <a:off x="228600" y="5170487"/>
            <a:ext cx="2133601" cy="1382713"/>
            <a:chOff x="228600" y="5170487"/>
            <a:chExt cx="2133601" cy="1382713"/>
          </a:xfrm>
        </p:grpSpPr>
        <p:sp>
          <p:nvSpPr>
            <p:cNvPr id="10" name="椭圆 20"/>
            <p:cNvSpPr>
              <a:spLocks noChangeArrowheads="1"/>
            </p:cNvSpPr>
            <p:nvPr/>
          </p:nvSpPr>
          <p:spPr bwMode="auto">
            <a:xfrm>
              <a:off x="1004888" y="5424487"/>
              <a:ext cx="555625" cy="555625"/>
            </a:xfrm>
            <a:prstGeom prst="ellipse">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dirty="0" smtClean="0">
                  <a:latin typeface="Times New Roman" panose="02020603050405020304" pitchFamily="18" charset="0"/>
                  <a:ea typeface="宋体" panose="02010600030101010101" pitchFamily="2" charset="-122"/>
                </a:rPr>
                <a:t>div</a:t>
              </a:r>
              <a:endParaRPr lang="zh-CN" altLang="en-US" sz="1600" dirty="0">
                <a:latin typeface="Times New Roman" panose="02020603050405020304" pitchFamily="18" charset="0"/>
                <a:ea typeface="宋体" panose="02010600030101010101" pitchFamily="2" charset="-122"/>
              </a:endParaRPr>
            </a:p>
          </p:txBody>
        </p:sp>
        <p:sp>
          <p:nvSpPr>
            <p:cNvPr id="11" name="椭圆 21"/>
            <p:cNvSpPr>
              <a:spLocks noChangeArrowheads="1"/>
            </p:cNvSpPr>
            <p:nvPr/>
          </p:nvSpPr>
          <p:spPr bwMode="auto">
            <a:xfrm>
              <a:off x="1725613" y="5424487"/>
              <a:ext cx="555625" cy="555625"/>
            </a:xfrm>
            <a:prstGeom prst="ellipse">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dirty="0" smtClean="0">
                  <a:latin typeface="Times New Roman" panose="02020603050405020304" pitchFamily="18" charset="0"/>
                  <a:ea typeface="宋体" panose="02010600030101010101" pitchFamily="2" charset="-122"/>
                </a:rPr>
                <a:t>div</a:t>
              </a:r>
              <a:endParaRPr lang="zh-CN" altLang="en-US" sz="1600" dirty="0">
                <a:latin typeface="Times New Roman" panose="02020603050405020304" pitchFamily="18" charset="0"/>
                <a:ea typeface="宋体" panose="02010600030101010101" pitchFamily="2" charset="-122"/>
              </a:endParaRPr>
            </a:p>
          </p:txBody>
        </p:sp>
        <p:cxnSp>
          <p:nvCxnSpPr>
            <p:cNvPr id="12" name="直接连接符 22"/>
            <p:cNvCxnSpPr>
              <a:cxnSpLocks noChangeShapeType="1"/>
            </p:cNvCxnSpPr>
            <p:nvPr/>
          </p:nvCxnSpPr>
          <p:spPr bwMode="auto">
            <a:xfrm flipV="1">
              <a:off x="1314451" y="5170487"/>
              <a:ext cx="292100" cy="254000"/>
            </a:xfrm>
            <a:prstGeom prst="line">
              <a:avLst/>
            </a:prstGeom>
            <a:noFill/>
            <a:ln w="63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23"/>
            <p:cNvCxnSpPr>
              <a:cxnSpLocks noChangeShapeType="1"/>
            </p:cNvCxnSpPr>
            <p:nvPr/>
          </p:nvCxnSpPr>
          <p:spPr bwMode="auto">
            <a:xfrm>
              <a:off x="1606551" y="5170487"/>
              <a:ext cx="428625" cy="254000"/>
            </a:xfrm>
            <a:prstGeom prst="line">
              <a:avLst/>
            </a:prstGeom>
            <a:noFill/>
            <a:ln w="63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连接符 6"/>
            <p:cNvCxnSpPr>
              <a:stCxn id="10" idx="3"/>
            </p:cNvCxnSpPr>
            <p:nvPr/>
          </p:nvCxnSpPr>
          <p:spPr>
            <a:xfrm flipH="1">
              <a:off x="750094" y="5898743"/>
              <a:ext cx="336163" cy="168417"/>
            </a:xfrm>
            <a:prstGeom prst="line">
              <a:avLst/>
            </a:prstGeom>
            <a:ln>
              <a:solidFill>
                <a:srgbClr val="FF9933"/>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28600" y="6067160"/>
              <a:ext cx="1042987" cy="257440"/>
            </a:xfrm>
            <a:prstGeom prst="rect">
              <a:avLst/>
            </a:prstGeom>
            <a:solidFill>
              <a:schemeClr val="bg1"/>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id:title</a:t>
              </a:r>
              <a:endParaRPr lang="zh-CN" altLang="en-US" dirty="0">
                <a:solidFill>
                  <a:schemeClr val="tx1"/>
                </a:solidFill>
              </a:endParaRPr>
            </a:p>
          </p:txBody>
        </p:sp>
        <p:sp>
          <p:nvSpPr>
            <p:cNvPr id="43" name="矩形 42"/>
            <p:cNvSpPr/>
            <p:nvPr/>
          </p:nvSpPr>
          <p:spPr>
            <a:xfrm>
              <a:off x="1371601" y="6248400"/>
              <a:ext cx="990600" cy="304800"/>
            </a:xfrm>
            <a:prstGeom prst="rect">
              <a:avLst/>
            </a:prstGeom>
            <a:solidFill>
              <a:schemeClr val="bg1"/>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id:save</a:t>
              </a:r>
              <a:endParaRPr lang="zh-CN" altLang="en-US" dirty="0">
                <a:solidFill>
                  <a:schemeClr val="tx1"/>
                </a:solidFill>
              </a:endParaRPr>
            </a:p>
          </p:txBody>
        </p:sp>
        <p:cxnSp>
          <p:nvCxnSpPr>
            <p:cNvPr id="44" name="直接连接符 43"/>
            <p:cNvCxnSpPr>
              <a:endCxn id="43" idx="0"/>
            </p:cNvCxnSpPr>
            <p:nvPr/>
          </p:nvCxnSpPr>
          <p:spPr>
            <a:xfrm flipH="1">
              <a:off x="1866901" y="5980112"/>
              <a:ext cx="136526" cy="268288"/>
            </a:xfrm>
            <a:prstGeom prst="line">
              <a:avLst/>
            </a:prstGeom>
            <a:ln>
              <a:solidFill>
                <a:srgbClr val="FF9933"/>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2199869" y="5898743"/>
            <a:ext cx="1914931" cy="430925"/>
            <a:chOff x="2199869" y="5898743"/>
            <a:chExt cx="1914931" cy="430925"/>
          </a:xfrm>
        </p:grpSpPr>
        <p:cxnSp>
          <p:nvCxnSpPr>
            <p:cNvPr id="15" name="直接连接符 14"/>
            <p:cNvCxnSpPr>
              <a:stCxn id="11" idx="5"/>
            </p:cNvCxnSpPr>
            <p:nvPr/>
          </p:nvCxnSpPr>
          <p:spPr>
            <a:xfrm>
              <a:off x="2199869" y="5898743"/>
              <a:ext cx="246469" cy="2446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199869" y="5898743"/>
              <a:ext cx="246469" cy="2446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438400" y="6024868"/>
              <a:ext cx="1676400" cy="30480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c</a:t>
              </a:r>
              <a:r>
                <a:rPr lang="en-US" altLang="zh-CN" dirty="0" err="1" smtClean="0">
                  <a:solidFill>
                    <a:schemeClr val="tx1"/>
                  </a:solidFill>
                </a:rPr>
                <a:t>lick:onSave</a:t>
              </a:r>
              <a:endParaRPr lang="zh-CN" altLang="en-US" dirty="0">
                <a:solidFill>
                  <a:schemeClr val="tx1"/>
                </a:solidFill>
              </a:endParaRPr>
            </a:p>
          </p:txBody>
        </p:sp>
      </p:grpSp>
    </p:spTree>
    <p:custDataLst>
      <p:tags r:id="rId1"/>
    </p:custDataLst>
    <p:extLst>
      <p:ext uri="{BB962C8B-B14F-4D97-AF65-F5344CB8AC3E}">
        <p14:creationId xmlns:p14="http://schemas.microsoft.com/office/powerpoint/2010/main" val="3871799553"/>
      </p:ext>
    </p:extLst>
  </p:cSld>
  <p:clrMapOvr>
    <a:masterClrMapping/>
  </p:clrMapOvr>
  <mc:AlternateContent xmlns:mc="http://schemas.openxmlformats.org/markup-compatibility/2006" xmlns:p14="http://schemas.microsoft.com/office/powerpoint/2010/main">
    <mc:Choice Requires="p14">
      <p:transition spd="slow" p14:dur="2000" advTm="94278"/>
    </mc:Choice>
    <mc:Fallback xmlns="">
      <p:transition spd="slow" advTm="942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80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80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800"/>
                                  </p:stCondLst>
                                  <p:childTnLst>
                                    <p:set>
                                      <p:cBhvr>
                                        <p:cTn id="23" dur="1" fill="hold">
                                          <p:stCondLst>
                                            <p:cond delay="0"/>
                                          </p:stCondLst>
                                        </p:cTn>
                                        <p:tgtEl>
                                          <p:spTgt spid="4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 grpId="0" animBg="1"/>
      <p:bldP spid="2" grpId="0" animBg="1"/>
      <p:bldP spid="19" grpId="0" animBg="1"/>
      <p:bldP spid="21" grpId="0" animBg="1"/>
      <p:bldP spid="22" grpId="0" animBg="1"/>
      <p:bldP spid="23"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4"/>
          <a:stretch>
            <a:fillRect/>
          </a:stretch>
        </p:blipFill>
        <p:spPr>
          <a:xfrm>
            <a:off x="2932113" y="4267200"/>
            <a:ext cx="6134100" cy="1446515"/>
          </a:xfrm>
          <a:prstGeom prst="rect">
            <a:avLst/>
          </a:prstGeom>
        </p:spPr>
      </p:pic>
      <p:sp>
        <p:nvSpPr>
          <p:cNvPr id="30" name="矩形 29"/>
          <p:cNvSpPr/>
          <p:nvPr/>
        </p:nvSpPr>
        <p:spPr>
          <a:xfrm>
            <a:off x="5867400" y="4114800"/>
            <a:ext cx="299243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dirty="0" smtClean="0">
                <a:solidFill>
                  <a:srgbClr val="FFFFFF"/>
                </a:solidFill>
                <a:latin typeface="Trebuchet MS" panose="020B0603020202020204" pitchFamily="34" charset="0"/>
                <a:ea typeface="宋体" panose="02010600030101010101" pitchFamily="2" charset="-122"/>
              </a:rPr>
              <a:t>e2. Clicking </a:t>
            </a:r>
            <a:r>
              <a:rPr lang="en-US" altLang="zh-CN" i="1" dirty="0" smtClean="0">
                <a:solidFill>
                  <a:srgbClr val="FFFFFF"/>
                </a:solidFill>
                <a:latin typeface="Trebuchet MS" panose="020B0603020202020204" pitchFamily="34" charset="0"/>
                <a:ea typeface="宋体" panose="02010600030101010101" pitchFamily="2" charset="-122"/>
              </a:rPr>
              <a:t>save</a:t>
            </a:r>
            <a:r>
              <a:rPr lang="en-US" altLang="zh-CN" dirty="0" smtClean="0">
                <a:solidFill>
                  <a:srgbClr val="FFFFFF"/>
                </a:solidFill>
                <a:latin typeface="Trebuchet MS" panose="020B0603020202020204" pitchFamily="34" charset="0"/>
                <a:ea typeface="宋体" panose="02010600030101010101" pitchFamily="2" charset="-122"/>
              </a:rPr>
              <a:t> button</a:t>
            </a:r>
            <a:endParaRPr lang="zh-CN" altLang="en-US" dirty="0" smtClean="0">
              <a:solidFill>
                <a:srgbClr val="FFFFFF"/>
              </a:solidFill>
              <a:latin typeface="Trebuchet MS" panose="020B0603020202020204" pitchFamily="34" charset="0"/>
              <a:ea typeface="宋体" panose="02010600030101010101" pitchFamily="2" charset="-122"/>
            </a:endParaRPr>
          </a:p>
        </p:txBody>
      </p:sp>
      <p:pic>
        <p:nvPicPr>
          <p:cNvPr id="40" name="图片 5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00663" y="5194546"/>
            <a:ext cx="276306" cy="32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内容占位符 2"/>
          <p:cNvSpPr>
            <a:spLocks noGrp="1"/>
          </p:cNvSpPr>
          <p:nvPr>
            <p:ph idx="1"/>
          </p:nvPr>
        </p:nvSpPr>
        <p:spPr>
          <a:xfrm>
            <a:off x="457200" y="1524000"/>
            <a:ext cx="8229600" cy="609600"/>
          </a:xfrm>
        </p:spPr>
        <p:txBody>
          <a:bodyPr/>
          <a:lstStyle/>
          <a:p>
            <a:pPr>
              <a:defRPr/>
            </a:pPr>
            <a:r>
              <a:rPr lang="en-US" altLang="zh-CN" b="1" dirty="0">
                <a:solidFill>
                  <a:srgbClr val="000000"/>
                </a:solidFill>
                <a:latin typeface="Times New Roman" panose="02020603050405020304" pitchFamily="18" charset="0"/>
                <a:ea typeface="宋体" panose="02010600030101010101" pitchFamily="2" charset="-122"/>
              </a:rPr>
              <a:t>Missing dependencies without knowing the </a:t>
            </a:r>
            <a:r>
              <a:rPr lang="en-US" altLang="zh-CN" b="1" dirty="0">
                <a:solidFill>
                  <a:srgbClr val="C00000"/>
                </a:solidFill>
                <a:latin typeface="Times New Roman" panose="02020603050405020304" pitchFamily="18" charset="0"/>
                <a:ea typeface="宋体" panose="02010600030101010101" pitchFamily="2" charset="-122"/>
              </a:rPr>
              <a:t>DOM </a:t>
            </a:r>
            <a:r>
              <a:rPr lang="en-US" altLang="zh-CN" b="1" dirty="0" smtClean="0">
                <a:solidFill>
                  <a:srgbClr val="C00000"/>
                </a:solidFill>
                <a:latin typeface="Times New Roman" panose="02020603050405020304" pitchFamily="18" charset="0"/>
                <a:ea typeface="宋体" panose="02010600030101010101" pitchFamily="2" charset="-122"/>
              </a:rPr>
              <a:t>semantics</a:t>
            </a:r>
            <a:endParaRPr lang="zh-CN" altLang="en-US" b="1" dirty="0">
              <a:solidFill>
                <a:srgbClr val="C00000"/>
              </a:solidFill>
              <a:latin typeface="Times New Roman" panose="02020603050405020304" pitchFamily="18" charset="0"/>
              <a:ea typeface="宋体" panose="02010600030101010101" pitchFamily="2" charset="-122"/>
            </a:endParaRPr>
          </a:p>
          <a:p>
            <a:endParaRPr lang="zh-CN" altLang="en-US" dirty="0" smtClean="0">
              <a:ea typeface="宋体" panose="02010600030101010101" pitchFamily="2" charset="-122"/>
            </a:endParaRPr>
          </a:p>
        </p:txBody>
      </p:sp>
      <p:sp>
        <p:nvSpPr>
          <p:cNvPr id="17415" name="标题 1"/>
          <p:cNvSpPr>
            <a:spLocks noGrp="1"/>
          </p:cNvSpPr>
          <p:nvPr>
            <p:ph type="title"/>
          </p:nvPr>
        </p:nvSpPr>
        <p:spPr/>
        <p:txBody>
          <a:bodyPr/>
          <a:lstStyle/>
          <a:p>
            <a:r>
              <a:rPr lang="en-US" altLang="zh-CN" dirty="0" smtClean="0">
                <a:ea typeface="宋体" panose="02010600030101010101" pitchFamily="2" charset="-122"/>
              </a:rPr>
              <a:t>Challenge 1 </a:t>
            </a:r>
            <a:endParaRPr lang="zh-CN" altLang="en-US" dirty="0" smtClean="0">
              <a:ea typeface="宋体" panose="02010600030101010101" pitchFamily="2" charset="-122"/>
            </a:endParaRPr>
          </a:p>
        </p:txBody>
      </p:sp>
      <p:sp>
        <p:nvSpPr>
          <p:cNvPr id="17416" name="灯片编号占位符 3"/>
          <p:cNvSpPr>
            <a:spLocks noGrp="1"/>
          </p:cNvSpPr>
          <p:nvPr>
            <p:ph type="sldNum" sz="quarter" idx="10"/>
          </p:nvPr>
        </p:nvSpPr>
        <p:spPr>
          <a:xfrm>
            <a:off x="6553200" y="626268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70522F74-6976-48D7-B424-35B1BADE29F4}" type="slidenum">
              <a:rPr lang="en-US" altLang="zh-CN" sz="1000" smtClean="0">
                <a:latin typeface="Verdana" panose="020B0604030504040204" pitchFamily="34" charset="0"/>
              </a:rPr>
              <a:pPr>
                <a:spcBef>
                  <a:spcPct val="0"/>
                </a:spcBef>
                <a:buClrTx/>
                <a:buSzTx/>
                <a:buFontTx/>
                <a:buNone/>
              </a:pPr>
              <a:t>11</a:t>
            </a:fld>
            <a:endParaRPr lang="en-US" altLang="zh-CN" sz="1000" smtClean="0">
              <a:latin typeface="Verdana" panose="020B0604030504040204" pitchFamily="34" charset="0"/>
            </a:endParaRPr>
          </a:p>
        </p:txBody>
      </p:sp>
      <p:pic>
        <p:nvPicPr>
          <p:cNvPr id="18" name="图片 17"/>
          <p:cNvPicPr>
            <a:picLocks noChangeAspect="1"/>
          </p:cNvPicPr>
          <p:nvPr/>
        </p:nvPicPr>
        <p:blipFill>
          <a:blip r:embed="rId6"/>
          <a:srcRect b="49472"/>
          <a:stretch>
            <a:fillRect/>
          </a:stretch>
        </p:blipFill>
        <p:spPr>
          <a:xfrm>
            <a:off x="533400" y="2524801"/>
            <a:ext cx="8153400" cy="1405332"/>
          </a:xfrm>
          <a:custGeom>
            <a:avLst/>
            <a:gdLst>
              <a:gd name="connsiteX0" fmla="*/ 0 w 9467850"/>
              <a:gd name="connsiteY0" fmla="*/ 0 h 1405332"/>
              <a:gd name="connsiteX1" fmla="*/ 9467850 w 9467850"/>
              <a:gd name="connsiteY1" fmla="*/ 0 h 1405332"/>
              <a:gd name="connsiteX2" fmla="*/ 9467850 w 9467850"/>
              <a:gd name="connsiteY2" fmla="*/ 1405332 h 1405332"/>
              <a:gd name="connsiteX3" fmla="*/ 0 w 9467850"/>
              <a:gd name="connsiteY3" fmla="*/ 1405332 h 1405332"/>
              <a:gd name="connsiteX4" fmla="*/ 0 w 9467850"/>
              <a:gd name="connsiteY4" fmla="*/ 0 h 1405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7850" h="1405332">
                <a:moveTo>
                  <a:pt x="0" y="0"/>
                </a:moveTo>
                <a:lnTo>
                  <a:pt x="9467850" y="0"/>
                </a:lnTo>
                <a:lnTo>
                  <a:pt x="9467850" y="1405332"/>
                </a:lnTo>
                <a:lnTo>
                  <a:pt x="0" y="1405332"/>
                </a:lnTo>
                <a:lnTo>
                  <a:pt x="0" y="0"/>
                </a:lnTo>
                <a:close/>
              </a:path>
            </a:pathLst>
          </a:custGeom>
        </p:spPr>
      </p:pic>
      <p:sp>
        <p:nvSpPr>
          <p:cNvPr id="16" name="矩形 15"/>
          <p:cNvSpPr/>
          <p:nvPr/>
        </p:nvSpPr>
        <p:spPr>
          <a:xfrm>
            <a:off x="5999163" y="2286000"/>
            <a:ext cx="299243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dirty="0" smtClean="0">
                <a:solidFill>
                  <a:srgbClr val="FFFFFF"/>
                </a:solidFill>
                <a:latin typeface="Trebuchet MS" panose="020B0603020202020204" pitchFamily="34" charset="0"/>
                <a:ea typeface="宋体" panose="02010600030101010101" pitchFamily="2" charset="-122"/>
              </a:rPr>
              <a:t>e1. Clicking </a:t>
            </a:r>
            <a:r>
              <a:rPr lang="en-US" altLang="zh-CN" i="1" dirty="0" smtClean="0">
                <a:solidFill>
                  <a:srgbClr val="FFFFFF"/>
                </a:solidFill>
                <a:latin typeface="Trebuchet MS" panose="020B0603020202020204" pitchFamily="34" charset="0"/>
                <a:ea typeface="宋体" panose="02010600030101010101" pitchFamily="2" charset="-122"/>
              </a:rPr>
              <a:t>add</a:t>
            </a:r>
            <a:r>
              <a:rPr lang="en-US" altLang="zh-CN" dirty="0" smtClean="0">
                <a:solidFill>
                  <a:srgbClr val="FFFFFF"/>
                </a:solidFill>
                <a:latin typeface="Trebuchet MS" panose="020B0603020202020204" pitchFamily="34" charset="0"/>
                <a:ea typeface="宋体" panose="02010600030101010101" pitchFamily="2" charset="-122"/>
              </a:rPr>
              <a:t> button</a:t>
            </a:r>
            <a:endParaRPr lang="zh-CN" altLang="en-US" dirty="0" smtClean="0">
              <a:solidFill>
                <a:srgbClr val="FFFFFF"/>
              </a:solidFill>
              <a:latin typeface="Trebuchet MS" panose="020B0603020202020204" pitchFamily="34" charset="0"/>
              <a:ea typeface="宋体" panose="02010600030101010101" pitchFamily="2" charset="-122"/>
            </a:endParaRPr>
          </a:p>
        </p:txBody>
      </p:sp>
      <p:sp>
        <p:nvSpPr>
          <p:cNvPr id="4" name="矩形 3"/>
          <p:cNvSpPr/>
          <p:nvPr/>
        </p:nvSpPr>
        <p:spPr>
          <a:xfrm>
            <a:off x="3298030" y="2853392"/>
            <a:ext cx="1502569" cy="2071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314451" y="3140869"/>
            <a:ext cx="1809749" cy="209550"/>
          </a:xfrm>
          <a:prstGeom prst="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676900" y="4848819"/>
            <a:ext cx="2552700" cy="2470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4687531" y="3400273"/>
            <a:ext cx="1727557" cy="2071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19"/>
          <p:cNvSpPr>
            <a:spLocks noChangeArrowheads="1"/>
          </p:cNvSpPr>
          <p:nvPr/>
        </p:nvSpPr>
        <p:spPr bwMode="auto">
          <a:xfrm>
            <a:off x="1296988" y="4672012"/>
            <a:ext cx="555625" cy="498475"/>
          </a:xfrm>
          <a:prstGeom prst="ellipse">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dirty="0" smtClean="0">
                <a:latin typeface="Times New Roman" panose="02020603050405020304" pitchFamily="18" charset="0"/>
                <a:ea typeface="宋体" panose="02010600030101010101" pitchFamily="2" charset="-122"/>
              </a:rPr>
              <a:t>div</a:t>
            </a:r>
            <a:endParaRPr lang="zh-CN" altLang="en-US" sz="1600" dirty="0">
              <a:latin typeface="Times New Roman" panose="02020603050405020304" pitchFamily="18" charset="0"/>
              <a:ea typeface="宋体" panose="02010600030101010101" pitchFamily="2" charset="-122"/>
            </a:endParaRPr>
          </a:p>
        </p:txBody>
      </p:sp>
      <p:grpSp>
        <p:nvGrpSpPr>
          <p:cNvPr id="54" name="组合 53"/>
          <p:cNvGrpSpPr/>
          <p:nvPr/>
        </p:nvGrpSpPr>
        <p:grpSpPr>
          <a:xfrm>
            <a:off x="228600" y="5170487"/>
            <a:ext cx="2133601" cy="1382713"/>
            <a:chOff x="228600" y="5170487"/>
            <a:chExt cx="2133601" cy="1382713"/>
          </a:xfrm>
        </p:grpSpPr>
        <p:sp>
          <p:nvSpPr>
            <p:cNvPr id="55" name="椭圆 20"/>
            <p:cNvSpPr>
              <a:spLocks noChangeArrowheads="1"/>
            </p:cNvSpPr>
            <p:nvPr/>
          </p:nvSpPr>
          <p:spPr bwMode="auto">
            <a:xfrm>
              <a:off x="1004888" y="5424487"/>
              <a:ext cx="555625" cy="555625"/>
            </a:xfrm>
            <a:prstGeom prst="ellipse">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dirty="0" smtClean="0">
                  <a:latin typeface="Times New Roman" panose="02020603050405020304" pitchFamily="18" charset="0"/>
                  <a:ea typeface="宋体" panose="02010600030101010101" pitchFamily="2" charset="-122"/>
                </a:rPr>
                <a:t>div</a:t>
              </a:r>
              <a:endParaRPr lang="zh-CN" altLang="en-US" sz="1600" dirty="0">
                <a:latin typeface="Times New Roman" panose="02020603050405020304" pitchFamily="18" charset="0"/>
                <a:ea typeface="宋体" panose="02010600030101010101" pitchFamily="2" charset="-122"/>
              </a:endParaRPr>
            </a:p>
          </p:txBody>
        </p:sp>
        <p:sp>
          <p:nvSpPr>
            <p:cNvPr id="56" name="椭圆 21"/>
            <p:cNvSpPr>
              <a:spLocks noChangeArrowheads="1"/>
            </p:cNvSpPr>
            <p:nvPr/>
          </p:nvSpPr>
          <p:spPr bwMode="auto">
            <a:xfrm>
              <a:off x="1725613" y="5424487"/>
              <a:ext cx="555625" cy="555625"/>
            </a:xfrm>
            <a:prstGeom prst="ellipse">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dirty="0" smtClean="0">
                  <a:latin typeface="Times New Roman" panose="02020603050405020304" pitchFamily="18" charset="0"/>
                  <a:ea typeface="宋体" panose="02010600030101010101" pitchFamily="2" charset="-122"/>
                </a:rPr>
                <a:t>div</a:t>
              </a:r>
              <a:endParaRPr lang="zh-CN" altLang="en-US" sz="1600" dirty="0">
                <a:latin typeface="Times New Roman" panose="02020603050405020304" pitchFamily="18" charset="0"/>
                <a:ea typeface="宋体" panose="02010600030101010101" pitchFamily="2" charset="-122"/>
              </a:endParaRPr>
            </a:p>
          </p:txBody>
        </p:sp>
        <p:cxnSp>
          <p:nvCxnSpPr>
            <p:cNvPr id="57" name="直接连接符 22"/>
            <p:cNvCxnSpPr>
              <a:cxnSpLocks noChangeShapeType="1"/>
            </p:cNvCxnSpPr>
            <p:nvPr/>
          </p:nvCxnSpPr>
          <p:spPr bwMode="auto">
            <a:xfrm flipV="1">
              <a:off x="1314451" y="5170487"/>
              <a:ext cx="292100" cy="254000"/>
            </a:xfrm>
            <a:prstGeom prst="line">
              <a:avLst/>
            </a:prstGeom>
            <a:noFill/>
            <a:ln w="63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23"/>
            <p:cNvCxnSpPr>
              <a:cxnSpLocks noChangeShapeType="1"/>
            </p:cNvCxnSpPr>
            <p:nvPr/>
          </p:nvCxnSpPr>
          <p:spPr bwMode="auto">
            <a:xfrm>
              <a:off x="1606551" y="5170487"/>
              <a:ext cx="428625" cy="254000"/>
            </a:xfrm>
            <a:prstGeom prst="line">
              <a:avLst/>
            </a:prstGeom>
            <a:noFill/>
            <a:ln w="63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p:cNvCxnSpPr>
              <a:stCxn id="55" idx="3"/>
            </p:cNvCxnSpPr>
            <p:nvPr/>
          </p:nvCxnSpPr>
          <p:spPr>
            <a:xfrm flipH="1">
              <a:off x="750094" y="5898743"/>
              <a:ext cx="336163" cy="168417"/>
            </a:xfrm>
            <a:prstGeom prst="line">
              <a:avLst/>
            </a:prstGeom>
            <a:ln>
              <a:solidFill>
                <a:srgbClr val="FF9933"/>
              </a:solidFill>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228600" y="6067160"/>
              <a:ext cx="1042987" cy="257440"/>
            </a:xfrm>
            <a:prstGeom prst="rect">
              <a:avLst/>
            </a:prstGeom>
            <a:solidFill>
              <a:schemeClr val="bg1"/>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id:title</a:t>
              </a:r>
              <a:endParaRPr lang="zh-CN" altLang="en-US" dirty="0">
                <a:solidFill>
                  <a:schemeClr val="tx1"/>
                </a:solidFill>
              </a:endParaRPr>
            </a:p>
          </p:txBody>
        </p:sp>
        <p:sp>
          <p:nvSpPr>
            <p:cNvPr id="61" name="矩形 60"/>
            <p:cNvSpPr/>
            <p:nvPr/>
          </p:nvSpPr>
          <p:spPr>
            <a:xfrm>
              <a:off x="1371601" y="6248400"/>
              <a:ext cx="990600" cy="304800"/>
            </a:xfrm>
            <a:prstGeom prst="rect">
              <a:avLst/>
            </a:prstGeom>
            <a:solidFill>
              <a:schemeClr val="bg1"/>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id:save</a:t>
              </a:r>
              <a:endParaRPr lang="zh-CN" altLang="en-US" dirty="0">
                <a:solidFill>
                  <a:schemeClr val="tx1"/>
                </a:solidFill>
              </a:endParaRPr>
            </a:p>
          </p:txBody>
        </p:sp>
        <p:cxnSp>
          <p:nvCxnSpPr>
            <p:cNvPr id="62" name="直接连接符 61"/>
            <p:cNvCxnSpPr>
              <a:endCxn id="61" idx="0"/>
            </p:cNvCxnSpPr>
            <p:nvPr/>
          </p:nvCxnSpPr>
          <p:spPr>
            <a:xfrm flipH="1">
              <a:off x="1866901" y="5980112"/>
              <a:ext cx="136526" cy="268288"/>
            </a:xfrm>
            <a:prstGeom prst="line">
              <a:avLst/>
            </a:prstGeom>
            <a:ln>
              <a:solidFill>
                <a:srgbClr val="FF9933"/>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2199869" y="5898743"/>
            <a:ext cx="1914931" cy="425857"/>
            <a:chOff x="2199869" y="5898743"/>
            <a:chExt cx="1914931" cy="425857"/>
          </a:xfrm>
        </p:grpSpPr>
        <p:cxnSp>
          <p:nvCxnSpPr>
            <p:cNvPr id="64" name="直接连接符 63"/>
            <p:cNvCxnSpPr>
              <a:stCxn id="56" idx="5"/>
            </p:cNvCxnSpPr>
            <p:nvPr/>
          </p:nvCxnSpPr>
          <p:spPr>
            <a:xfrm>
              <a:off x="2199869" y="5898743"/>
              <a:ext cx="246469" cy="244617"/>
            </a:xfrm>
            <a:prstGeom prst="line">
              <a:avLst/>
            </a:prstGeom>
            <a:ln>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199869" y="5898743"/>
              <a:ext cx="246469" cy="2446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2438400" y="6019800"/>
              <a:ext cx="1676400" cy="304800"/>
            </a:xfrm>
            <a:prstGeom prst="round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c</a:t>
              </a:r>
              <a:r>
                <a:rPr lang="en-US" altLang="zh-CN" dirty="0" err="1" smtClean="0">
                  <a:solidFill>
                    <a:schemeClr val="tx1"/>
                  </a:solidFill>
                </a:rPr>
                <a:t>lick:onSave</a:t>
              </a:r>
              <a:endParaRPr lang="zh-CN" altLang="en-US" dirty="0">
                <a:solidFill>
                  <a:schemeClr val="tx1"/>
                </a:solidFill>
              </a:endParaRPr>
            </a:p>
          </p:txBody>
        </p:sp>
      </p:grpSp>
    </p:spTree>
    <p:custDataLst>
      <p:tags r:id="rId1"/>
    </p:custDataLst>
    <p:extLst>
      <p:ext uri="{BB962C8B-B14F-4D97-AF65-F5344CB8AC3E}">
        <p14:creationId xmlns:p14="http://schemas.microsoft.com/office/powerpoint/2010/main" val="4112667771"/>
      </p:ext>
    </p:extLst>
  </p:cSld>
  <p:clrMapOvr>
    <a:masterClrMapping/>
  </p:clrMapOvr>
  <mc:AlternateContent xmlns:mc="http://schemas.openxmlformats.org/markup-compatibility/2006" xmlns:p14="http://schemas.microsoft.com/office/powerpoint/2010/main">
    <mc:Choice Requires="p14">
      <p:transition spd="slow" p14:dur="2000" advTm="937"/>
    </mc:Choice>
    <mc:Fallback xmlns="">
      <p:transition spd="slow" advTm="9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5" grpId="0" animBg="1"/>
      <p:bldP spid="28" grpId="0" animBg="1"/>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4"/>
          <a:stretch>
            <a:fillRect/>
          </a:stretch>
        </p:blipFill>
        <p:spPr>
          <a:xfrm>
            <a:off x="2932113" y="4267200"/>
            <a:ext cx="6134100" cy="1446515"/>
          </a:xfrm>
          <a:prstGeom prst="rect">
            <a:avLst/>
          </a:prstGeom>
        </p:spPr>
      </p:pic>
      <p:sp>
        <p:nvSpPr>
          <p:cNvPr id="30" name="矩形 29"/>
          <p:cNvSpPr/>
          <p:nvPr/>
        </p:nvSpPr>
        <p:spPr>
          <a:xfrm>
            <a:off x="5867400" y="4114800"/>
            <a:ext cx="299243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dirty="0" smtClean="0">
                <a:solidFill>
                  <a:srgbClr val="FFFFFF"/>
                </a:solidFill>
                <a:latin typeface="Trebuchet MS" panose="020B0603020202020204" pitchFamily="34" charset="0"/>
                <a:ea typeface="宋体" panose="02010600030101010101" pitchFamily="2" charset="-122"/>
              </a:rPr>
              <a:t>e2. Clicking </a:t>
            </a:r>
            <a:r>
              <a:rPr lang="en-US" altLang="zh-CN" i="1" dirty="0" smtClean="0">
                <a:solidFill>
                  <a:srgbClr val="FFFFFF"/>
                </a:solidFill>
                <a:latin typeface="Trebuchet MS" panose="020B0603020202020204" pitchFamily="34" charset="0"/>
                <a:ea typeface="宋体" panose="02010600030101010101" pitchFamily="2" charset="-122"/>
              </a:rPr>
              <a:t>save</a:t>
            </a:r>
            <a:r>
              <a:rPr lang="en-US" altLang="zh-CN" dirty="0" smtClean="0">
                <a:solidFill>
                  <a:srgbClr val="FFFFFF"/>
                </a:solidFill>
                <a:latin typeface="Trebuchet MS" panose="020B0603020202020204" pitchFamily="34" charset="0"/>
                <a:ea typeface="宋体" panose="02010600030101010101" pitchFamily="2" charset="-122"/>
              </a:rPr>
              <a:t> button</a:t>
            </a:r>
            <a:endParaRPr lang="zh-CN" altLang="en-US" dirty="0" smtClean="0">
              <a:solidFill>
                <a:srgbClr val="FFFFFF"/>
              </a:solidFill>
              <a:latin typeface="Trebuchet MS" panose="020B0603020202020204" pitchFamily="34" charset="0"/>
              <a:ea typeface="宋体" panose="02010600030101010101" pitchFamily="2" charset="-122"/>
            </a:endParaRPr>
          </a:p>
        </p:txBody>
      </p:sp>
      <p:pic>
        <p:nvPicPr>
          <p:cNvPr id="40" name="图片 5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00663" y="5194546"/>
            <a:ext cx="276306" cy="32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内容占位符 2"/>
          <p:cNvSpPr>
            <a:spLocks noGrp="1"/>
          </p:cNvSpPr>
          <p:nvPr>
            <p:ph idx="1"/>
          </p:nvPr>
        </p:nvSpPr>
        <p:spPr>
          <a:xfrm>
            <a:off x="457200" y="1371600"/>
            <a:ext cx="8229600" cy="609600"/>
          </a:xfrm>
        </p:spPr>
        <p:txBody>
          <a:bodyPr/>
          <a:lstStyle/>
          <a:p>
            <a:r>
              <a:rPr lang="en-US" altLang="zh-CN" sz="2400" b="1" dirty="0">
                <a:solidFill>
                  <a:srgbClr val="000000"/>
                </a:solidFill>
                <a:latin typeface="Times New Roman" panose="02020603050405020304" pitchFamily="18" charset="0"/>
                <a:ea typeface="宋体" panose="02010600030101010101" pitchFamily="2" charset="-122"/>
              </a:rPr>
              <a:t>Missing dependencies </a:t>
            </a:r>
            <a:r>
              <a:rPr lang="en-US" altLang="zh-CN" b="1" dirty="0">
                <a:solidFill>
                  <a:srgbClr val="C00000"/>
                </a:solidFill>
                <a:latin typeface="Times New Roman" panose="02020603050405020304" pitchFamily="18" charset="0"/>
                <a:ea typeface="宋体" panose="02010600030101010101" pitchFamily="2" charset="-122"/>
              </a:rPr>
              <a:t>without fine-grained DOM dependency </a:t>
            </a:r>
            <a:r>
              <a:rPr lang="en-US" altLang="zh-CN" b="1" dirty="0" smtClean="0">
                <a:solidFill>
                  <a:srgbClr val="C00000"/>
                </a:solidFill>
                <a:latin typeface="Times New Roman" panose="02020603050405020304" pitchFamily="18" charset="0"/>
                <a:ea typeface="宋体" panose="02010600030101010101" pitchFamily="2" charset="-122"/>
              </a:rPr>
              <a:t>model. </a:t>
            </a:r>
            <a:r>
              <a:rPr lang="en-US" altLang="zh-CN" b="1" dirty="0" smtClean="0">
                <a:latin typeface="Times New Roman" panose="02020603050405020304" pitchFamily="18" charset="0"/>
                <a:ea typeface="宋体" panose="02010600030101010101" pitchFamily="2" charset="-122"/>
              </a:rPr>
              <a:t>E.g. line 8 depends on line 3</a:t>
            </a:r>
            <a:endParaRPr lang="zh-CN" altLang="en-US" dirty="0">
              <a:ea typeface="宋体" panose="02010600030101010101" pitchFamily="2" charset="-122"/>
            </a:endParaRPr>
          </a:p>
          <a:p>
            <a:endParaRPr lang="zh-CN" altLang="en-US" dirty="0" smtClean="0">
              <a:ea typeface="宋体" panose="02010600030101010101" pitchFamily="2" charset="-122"/>
            </a:endParaRPr>
          </a:p>
        </p:txBody>
      </p:sp>
      <p:sp>
        <p:nvSpPr>
          <p:cNvPr id="17415" name="标题 1"/>
          <p:cNvSpPr>
            <a:spLocks noGrp="1"/>
          </p:cNvSpPr>
          <p:nvPr>
            <p:ph type="title"/>
          </p:nvPr>
        </p:nvSpPr>
        <p:spPr/>
        <p:txBody>
          <a:bodyPr/>
          <a:lstStyle/>
          <a:p>
            <a:r>
              <a:rPr lang="en-US" altLang="zh-CN" dirty="0" smtClean="0">
                <a:ea typeface="宋体" panose="02010600030101010101" pitchFamily="2" charset="-122"/>
              </a:rPr>
              <a:t>Challenge 2 </a:t>
            </a:r>
            <a:endParaRPr lang="zh-CN" altLang="en-US" dirty="0" smtClean="0">
              <a:ea typeface="宋体" panose="02010600030101010101" pitchFamily="2" charset="-122"/>
            </a:endParaRPr>
          </a:p>
        </p:txBody>
      </p:sp>
      <p:sp>
        <p:nvSpPr>
          <p:cNvPr id="17416" name="灯片编号占位符 3"/>
          <p:cNvSpPr>
            <a:spLocks noGrp="1"/>
          </p:cNvSpPr>
          <p:nvPr>
            <p:ph type="sldNum" sz="quarter" idx="10"/>
          </p:nvPr>
        </p:nvSpPr>
        <p:spPr>
          <a:xfrm>
            <a:off x="6553200" y="626268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70522F74-6976-48D7-B424-35B1BADE29F4}" type="slidenum">
              <a:rPr lang="en-US" altLang="zh-CN" sz="1000" smtClean="0">
                <a:latin typeface="Verdana" panose="020B0604030504040204" pitchFamily="34" charset="0"/>
              </a:rPr>
              <a:pPr>
                <a:spcBef>
                  <a:spcPct val="0"/>
                </a:spcBef>
                <a:buClrTx/>
                <a:buSzTx/>
                <a:buFontTx/>
                <a:buNone/>
              </a:pPr>
              <a:t>12</a:t>
            </a:fld>
            <a:endParaRPr lang="en-US" altLang="zh-CN" sz="1000" dirty="0" smtClean="0">
              <a:latin typeface="Verdana" panose="020B0604030504040204" pitchFamily="34" charset="0"/>
            </a:endParaRPr>
          </a:p>
        </p:txBody>
      </p:sp>
      <p:pic>
        <p:nvPicPr>
          <p:cNvPr id="18" name="图片 17"/>
          <p:cNvPicPr>
            <a:picLocks noChangeAspect="1"/>
          </p:cNvPicPr>
          <p:nvPr/>
        </p:nvPicPr>
        <p:blipFill>
          <a:blip r:embed="rId6"/>
          <a:srcRect b="49472"/>
          <a:stretch>
            <a:fillRect/>
          </a:stretch>
        </p:blipFill>
        <p:spPr>
          <a:xfrm>
            <a:off x="533400" y="2524801"/>
            <a:ext cx="8153400" cy="1405332"/>
          </a:xfrm>
          <a:custGeom>
            <a:avLst/>
            <a:gdLst>
              <a:gd name="connsiteX0" fmla="*/ 0 w 9467850"/>
              <a:gd name="connsiteY0" fmla="*/ 0 h 1405332"/>
              <a:gd name="connsiteX1" fmla="*/ 9467850 w 9467850"/>
              <a:gd name="connsiteY1" fmla="*/ 0 h 1405332"/>
              <a:gd name="connsiteX2" fmla="*/ 9467850 w 9467850"/>
              <a:gd name="connsiteY2" fmla="*/ 1405332 h 1405332"/>
              <a:gd name="connsiteX3" fmla="*/ 0 w 9467850"/>
              <a:gd name="connsiteY3" fmla="*/ 1405332 h 1405332"/>
              <a:gd name="connsiteX4" fmla="*/ 0 w 9467850"/>
              <a:gd name="connsiteY4" fmla="*/ 0 h 1405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7850" h="1405332">
                <a:moveTo>
                  <a:pt x="0" y="0"/>
                </a:moveTo>
                <a:lnTo>
                  <a:pt x="9467850" y="0"/>
                </a:lnTo>
                <a:lnTo>
                  <a:pt x="9467850" y="1405332"/>
                </a:lnTo>
                <a:lnTo>
                  <a:pt x="0" y="1405332"/>
                </a:lnTo>
                <a:lnTo>
                  <a:pt x="0" y="0"/>
                </a:lnTo>
                <a:close/>
              </a:path>
            </a:pathLst>
          </a:custGeom>
        </p:spPr>
      </p:pic>
      <p:sp>
        <p:nvSpPr>
          <p:cNvPr id="16" name="矩形 15"/>
          <p:cNvSpPr/>
          <p:nvPr/>
        </p:nvSpPr>
        <p:spPr>
          <a:xfrm>
            <a:off x="5999163" y="2286000"/>
            <a:ext cx="299243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dirty="0" smtClean="0">
                <a:solidFill>
                  <a:srgbClr val="FFFFFF"/>
                </a:solidFill>
                <a:latin typeface="Trebuchet MS" panose="020B0603020202020204" pitchFamily="34" charset="0"/>
                <a:ea typeface="宋体" panose="02010600030101010101" pitchFamily="2" charset="-122"/>
              </a:rPr>
              <a:t>e1. Clicking </a:t>
            </a:r>
            <a:r>
              <a:rPr lang="en-US" altLang="zh-CN" i="1" dirty="0" smtClean="0">
                <a:solidFill>
                  <a:srgbClr val="FFFFFF"/>
                </a:solidFill>
                <a:latin typeface="Trebuchet MS" panose="020B0603020202020204" pitchFamily="34" charset="0"/>
                <a:ea typeface="宋体" panose="02010600030101010101" pitchFamily="2" charset="-122"/>
              </a:rPr>
              <a:t>add</a:t>
            </a:r>
            <a:r>
              <a:rPr lang="en-US" altLang="zh-CN" dirty="0" smtClean="0">
                <a:solidFill>
                  <a:srgbClr val="FFFFFF"/>
                </a:solidFill>
                <a:latin typeface="Trebuchet MS" panose="020B0603020202020204" pitchFamily="34" charset="0"/>
                <a:ea typeface="宋体" panose="02010600030101010101" pitchFamily="2" charset="-122"/>
              </a:rPr>
              <a:t> button</a:t>
            </a:r>
            <a:endParaRPr lang="zh-CN" altLang="en-US" dirty="0" smtClean="0">
              <a:solidFill>
                <a:srgbClr val="FFFFFF"/>
              </a:solidFill>
              <a:latin typeface="Trebuchet MS" panose="020B0603020202020204" pitchFamily="34" charset="0"/>
              <a:ea typeface="宋体" panose="02010600030101010101" pitchFamily="2" charset="-122"/>
            </a:endParaRPr>
          </a:p>
        </p:txBody>
      </p:sp>
      <p:sp>
        <p:nvSpPr>
          <p:cNvPr id="25" name="矩形 24"/>
          <p:cNvSpPr/>
          <p:nvPr/>
        </p:nvSpPr>
        <p:spPr>
          <a:xfrm>
            <a:off x="1314451" y="3140869"/>
            <a:ext cx="1809749" cy="209550"/>
          </a:xfrm>
          <a:prstGeom prst="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14937" y="4848819"/>
            <a:ext cx="3050313" cy="27938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86849" y="5238955"/>
            <a:ext cx="2528506" cy="1480934"/>
          </a:xfrm>
          <a:custGeom>
            <a:avLst/>
            <a:gdLst>
              <a:gd name="connsiteX0" fmla="*/ 78234 w 1645066"/>
              <a:gd name="connsiteY0" fmla="*/ 211384 h 1000992"/>
              <a:gd name="connsiteX1" fmla="*/ 297309 w 1645066"/>
              <a:gd name="connsiteY1" fmla="*/ 20884 h 1000992"/>
              <a:gd name="connsiteX2" fmla="*/ 954534 w 1645066"/>
              <a:gd name="connsiteY2" fmla="*/ 11359 h 1000992"/>
              <a:gd name="connsiteX3" fmla="*/ 1487934 w 1645066"/>
              <a:gd name="connsiteY3" fmla="*/ 78034 h 1000992"/>
              <a:gd name="connsiteX4" fmla="*/ 1630809 w 1645066"/>
              <a:gd name="connsiteY4" fmla="*/ 678109 h 1000992"/>
              <a:gd name="connsiteX5" fmla="*/ 1202184 w 1645066"/>
              <a:gd name="connsiteY5" fmla="*/ 897184 h 1000992"/>
              <a:gd name="connsiteX6" fmla="*/ 421134 w 1645066"/>
              <a:gd name="connsiteY6" fmla="*/ 982909 h 1000992"/>
              <a:gd name="connsiteX7" fmla="*/ 21084 w 1645066"/>
              <a:gd name="connsiteY7" fmla="*/ 554284 h 1000992"/>
              <a:gd name="connsiteX8" fmla="*/ 78234 w 1645066"/>
              <a:gd name="connsiteY8" fmla="*/ 211384 h 1000992"/>
              <a:gd name="connsiteX0" fmla="*/ 78234 w 1543007"/>
              <a:gd name="connsiteY0" fmla="*/ 213045 h 1000385"/>
              <a:gd name="connsiteX1" fmla="*/ 297309 w 1543007"/>
              <a:gd name="connsiteY1" fmla="*/ 22545 h 1000385"/>
              <a:gd name="connsiteX2" fmla="*/ 954534 w 1543007"/>
              <a:gd name="connsiteY2" fmla="*/ 13020 h 1000385"/>
              <a:gd name="connsiteX3" fmla="*/ 1487934 w 1543007"/>
              <a:gd name="connsiteY3" fmla="*/ 79695 h 1000385"/>
              <a:gd name="connsiteX4" fmla="*/ 1493720 w 1543007"/>
              <a:gd name="connsiteY4" fmla="*/ 810905 h 1000385"/>
              <a:gd name="connsiteX5" fmla="*/ 1202184 w 1543007"/>
              <a:gd name="connsiteY5" fmla="*/ 898845 h 1000385"/>
              <a:gd name="connsiteX6" fmla="*/ 421134 w 1543007"/>
              <a:gd name="connsiteY6" fmla="*/ 984570 h 1000385"/>
              <a:gd name="connsiteX7" fmla="*/ 21084 w 1543007"/>
              <a:gd name="connsiteY7" fmla="*/ 555945 h 1000385"/>
              <a:gd name="connsiteX8" fmla="*/ 78234 w 1543007"/>
              <a:gd name="connsiteY8" fmla="*/ 213045 h 1000385"/>
              <a:gd name="connsiteX0" fmla="*/ 78234 w 1505463"/>
              <a:gd name="connsiteY0" fmla="*/ 213045 h 1000385"/>
              <a:gd name="connsiteX1" fmla="*/ 297309 w 1505463"/>
              <a:gd name="connsiteY1" fmla="*/ 22545 h 1000385"/>
              <a:gd name="connsiteX2" fmla="*/ 954534 w 1505463"/>
              <a:gd name="connsiteY2" fmla="*/ 13020 h 1000385"/>
              <a:gd name="connsiteX3" fmla="*/ 1399229 w 1505463"/>
              <a:gd name="connsiteY3" fmla="*/ 79695 h 1000385"/>
              <a:gd name="connsiteX4" fmla="*/ 1493720 w 1505463"/>
              <a:gd name="connsiteY4" fmla="*/ 810905 h 1000385"/>
              <a:gd name="connsiteX5" fmla="*/ 1202184 w 1505463"/>
              <a:gd name="connsiteY5" fmla="*/ 898845 h 1000385"/>
              <a:gd name="connsiteX6" fmla="*/ 421134 w 1505463"/>
              <a:gd name="connsiteY6" fmla="*/ 984570 h 1000385"/>
              <a:gd name="connsiteX7" fmla="*/ 21084 w 1505463"/>
              <a:gd name="connsiteY7" fmla="*/ 555945 h 1000385"/>
              <a:gd name="connsiteX8" fmla="*/ 78234 w 1505463"/>
              <a:gd name="connsiteY8" fmla="*/ 213045 h 1000385"/>
              <a:gd name="connsiteX0" fmla="*/ 78234 w 1517672"/>
              <a:gd name="connsiteY0" fmla="*/ 214642 h 1001982"/>
              <a:gd name="connsiteX1" fmla="*/ 297309 w 1517672"/>
              <a:gd name="connsiteY1" fmla="*/ 24142 h 1001982"/>
              <a:gd name="connsiteX2" fmla="*/ 954534 w 1517672"/>
              <a:gd name="connsiteY2" fmla="*/ 14617 h 1001982"/>
              <a:gd name="connsiteX3" fmla="*/ 1439549 w 1517672"/>
              <a:gd name="connsiteY3" fmla="*/ 133746 h 1001982"/>
              <a:gd name="connsiteX4" fmla="*/ 1493720 w 1517672"/>
              <a:gd name="connsiteY4" fmla="*/ 812502 h 1001982"/>
              <a:gd name="connsiteX5" fmla="*/ 1202184 w 1517672"/>
              <a:gd name="connsiteY5" fmla="*/ 900442 h 1001982"/>
              <a:gd name="connsiteX6" fmla="*/ 421134 w 1517672"/>
              <a:gd name="connsiteY6" fmla="*/ 986167 h 1001982"/>
              <a:gd name="connsiteX7" fmla="*/ 21084 w 1517672"/>
              <a:gd name="connsiteY7" fmla="*/ 557542 h 1001982"/>
              <a:gd name="connsiteX8" fmla="*/ 78234 w 1517672"/>
              <a:gd name="connsiteY8" fmla="*/ 214642 h 1001982"/>
              <a:gd name="connsiteX0" fmla="*/ 78234 w 1519936"/>
              <a:gd name="connsiteY0" fmla="*/ 214642 h 1001982"/>
              <a:gd name="connsiteX1" fmla="*/ 297309 w 1519936"/>
              <a:gd name="connsiteY1" fmla="*/ 24142 h 1001982"/>
              <a:gd name="connsiteX2" fmla="*/ 954534 w 1519936"/>
              <a:gd name="connsiteY2" fmla="*/ 14617 h 1001982"/>
              <a:gd name="connsiteX3" fmla="*/ 1439549 w 1519936"/>
              <a:gd name="connsiteY3" fmla="*/ 133746 h 1001982"/>
              <a:gd name="connsiteX4" fmla="*/ 1499913 w 1519936"/>
              <a:gd name="connsiteY4" fmla="*/ 411782 h 1001982"/>
              <a:gd name="connsiteX5" fmla="*/ 1493720 w 1519936"/>
              <a:gd name="connsiteY5" fmla="*/ 812502 h 1001982"/>
              <a:gd name="connsiteX6" fmla="*/ 1202184 w 1519936"/>
              <a:gd name="connsiteY6" fmla="*/ 900442 h 1001982"/>
              <a:gd name="connsiteX7" fmla="*/ 421134 w 1519936"/>
              <a:gd name="connsiteY7" fmla="*/ 986167 h 1001982"/>
              <a:gd name="connsiteX8" fmla="*/ 21084 w 1519936"/>
              <a:gd name="connsiteY8" fmla="*/ 557542 h 1001982"/>
              <a:gd name="connsiteX9" fmla="*/ 78234 w 1519936"/>
              <a:gd name="connsiteY9" fmla="*/ 214642 h 1001982"/>
              <a:gd name="connsiteX0" fmla="*/ 78234 w 1504806"/>
              <a:gd name="connsiteY0" fmla="*/ 214642 h 1001982"/>
              <a:gd name="connsiteX1" fmla="*/ 297309 w 1504806"/>
              <a:gd name="connsiteY1" fmla="*/ 24142 h 1001982"/>
              <a:gd name="connsiteX2" fmla="*/ 954534 w 1504806"/>
              <a:gd name="connsiteY2" fmla="*/ 14617 h 1001982"/>
              <a:gd name="connsiteX3" fmla="*/ 1439549 w 1504806"/>
              <a:gd name="connsiteY3" fmla="*/ 133746 h 1001982"/>
              <a:gd name="connsiteX4" fmla="*/ 1443465 w 1504806"/>
              <a:gd name="connsiteY4" fmla="*/ 516690 h 1001982"/>
              <a:gd name="connsiteX5" fmla="*/ 1493720 w 1504806"/>
              <a:gd name="connsiteY5" fmla="*/ 812502 h 1001982"/>
              <a:gd name="connsiteX6" fmla="*/ 1202184 w 1504806"/>
              <a:gd name="connsiteY6" fmla="*/ 900442 h 1001982"/>
              <a:gd name="connsiteX7" fmla="*/ 421134 w 1504806"/>
              <a:gd name="connsiteY7" fmla="*/ 986167 h 1001982"/>
              <a:gd name="connsiteX8" fmla="*/ 21084 w 1504806"/>
              <a:gd name="connsiteY8" fmla="*/ 557542 h 1001982"/>
              <a:gd name="connsiteX9" fmla="*/ 78234 w 1504806"/>
              <a:gd name="connsiteY9" fmla="*/ 214642 h 1001982"/>
              <a:gd name="connsiteX0" fmla="*/ 78234 w 1500857"/>
              <a:gd name="connsiteY0" fmla="*/ 214642 h 1011657"/>
              <a:gd name="connsiteX1" fmla="*/ 297309 w 1500857"/>
              <a:gd name="connsiteY1" fmla="*/ 24142 h 1011657"/>
              <a:gd name="connsiteX2" fmla="*/ 954534 w 1500857"/>
              <a:gd name="connsiteY2" fmla="*/ 14617 h 1011657"/>
              <a:gd name="connsiteX3" fmla="*/ 1439549 w 1500857"/>
              <a:gd name="connsiteY3" fmla="*/ 133746 h 1011657"/>
              <a:gd name="connsiteX4" fmla="*/ 1443465 w 1500857"/>
              <a:gd name="connsiteY4" fmla="*/ 516690 h 1011657"/>
              <a:gd name="connsiteX5" fmla="*/ 1493720 w 1500857"/>
              <a:gd name="connsiteY5" fmla="*/ 812502 h 1011657"/>
              <a:gd name="connsiteX6" fmla="*/ 1266696 w 1500857"/>
              <a:gd name="connsiteY6" fmla="*/ 961638 h 1011657"/>
              <a:gd name="connsiteX7" fmla="*/ 421134 w 1500857"/>
              <a:gd name="connsiteY7" fmla="*/ 986167 h 1011657"/>
              <a:gd name="connsiteX8" fmla="*/ 21084 w 1500857"/>
              <a:gd name="connsiteY8" fmla="*/ 557542 h 1011657"/>
              <a:gd name="connsiteX9" fmla="*/ 78234 w 1500857"/>
              <a:gd name="connsiteY9" fmla="*/ 214642 h 1011657"/>
              <a:gd name="connsiteX0" fmla="*/ 78234 w 1500857"/>
              <a:gd name="connsiteY0" fmla="*/ 241278 h 1038293"/>
              <a:gd name="connsiteX1" fmla="*/ 297309 w 1500857"/>
              <a:gd name="connsiteY1" fmla="*/ 50778 h 1038293"/>
              <a:gd name="connsiteX2" fmla="*/ 946470 w 1500857"/>
              <a:gd name="connsiteY2" fmla="*/ 6283 h 1038293"/>
              <a:gd name="connsiteX3" fmla="*/ 1439549 w 1500857"/>
              <a:gd name="connsiteY3" fmla="*/ 160382 h 1038293"/>
              <a:gd name="connsiteX4" fmla="*/ 1443465 w 1500857"/>
              <a:gd name="connsiteY4" fmla="*/ 543326 h 1038293"/>
              <a:gd name="connsiteX5" fmla="*/ 1493720 w 1500857"/>
              <a:gd name="connsiteY5" fmla="*/ 839138 h 1038293"/>
              <a:gd name="connsiteX6" fmla="*/ 1266696 w 1500857"/>
              <a:gd name="connsiteY6" fmla="*/ 988274 h 1038293"/>
              <a:gd name="connsiteX7" fmla="*/ 421134 w 1500857"/>
              <a:gd name="connsiteY7" fmla="*/ 1012803 h 1038293"/>
              <a:gd name="connsiteX8" fmla="*/ 21084 w 1500857"/>
              <a:gd name="connsiteY8" fmla="*/ 584178 h 1038293"/>
              <a:gd name="connsiteX9" fmla="*/ 78234 w 1500857"/>
              <a:gd name="connsiteY9" fmla="*/ 241278 h 1038293"/>
              <a:gd name="connsiteX0" fmla="*/ 71472 w 1494095"/>
              <a:gd name="connsiteY0" fmla="*/ 241278 h 1038293"/>
              <a:gd name="connsiteX1" fmla="*/ 290547 w 1494095"/>
              <a:gd name="connsiteY1" fmla="*/ 50778 h 1038293"/>
              <a:gd name="connsiteX2" fmla="*/ 939708 w 1494095"/>
              <a:gd name="connsiteY2" fmla="*/ 6283 h 1038293"/>
              <a:gd name="connsiteX3" fmla="*/ 1432787 w 1494095"/>
              <a:gd name="connsiteY3" fmla="*/ 160382 h 1038293"/>
              <a:gd name="connsiteX4" fmla="*/ 1436703 w 1494095"/>
              <a:gd name="connsiteY4" fmla="*/ 543326 h 1038293"/>
              <a:gd name="connsiteX5" fmla="*/ 1486958 w 1494095"/>
              <a:gd name="connsiteY5" fmla="*/ 839138 h 1038293"/>
              <a:gd name="connsiteX6" fmla="*/ 1259934 w 1494095"/>
              <a:gd name="connsiteY6" fmla="*/ 988274 h 1038293"/>
              <a:gd name="connsiteX7" fmla="*/ 414372 w 1494095"/>
              <a:gd name="connsiteY7" fmla="*/ 1012803 h 1038293"/>
              <a:gd name="connsiteX8" fmla="*/ 22386 w 1494095"/>
              <a:gd name="connsiteY8" fmla="*/ 715314 h 1038293"/>
              <a:gd name="connsiteX9" fmla="*/ 71472 w 1494095"/>
              <a:gd name="connsiteY9" fmla="*/ 241278 h 1038293"/>
              <a:gd name="connsiteX0" fmla="*/ 71472 w 1494095"/>
              <a:gd name="connsiteY0" fmla="*/ 257167 h 1054182"/>
              <a:gd name="connsiteX1" fmla="*/ 290547 w 1494095"/>
              <a:gd name="connsiteY1" fmla="*/ 66667 h 1054182"/>
              <a:gd name="connsiteX2" fmla="*/ 939708 w 1494095"/>
              <a:gd name="connsiteY2" fmla="*/ 4687 h 1054182"/>
              <a:gd name="connsiteX3" fmla="*/ 1432787 w 1494095"/>
              <a:gd name="connsiteY3" fmla="*/ 176271 h 1054182"/>
              <a:gd name="connsiteX4" fmla="*/ 1436703 w 1494095"/>
              <a:gd name="connsiteY4" fmla="*/ 559215 h 1054182"/>
              <a:gd name="connsiteX5" fmla="*/ 1486958 w 1494095"/>
              <a:gd name="connsiteY5" fmla="*/ 855027 h 1054182"/>
              <a:gd name="connsiteX6" fmla="*/ 1259934 w 1494095"/>
              <a:gd name="connsiteY6" fmla="*/ 1004163 h 1054182"/>
              <a:gd name="connsiteX7" fmla="*/ 414372 w 1494095"/>
              <a:gd name="connsiteY7" fmla="*/ 1028692 h 1054182"/>
              <a:gd name="connsiteX8" fmla="*/ 22386 w 1494095"/>
              <a:gd name="connsiteY8" fmla="*/ 731203 h 1054182"/>
              <a:gd name="connsiteX9" fmla="*/ 71472 w 1494095"/>
              <a:gd name="connsiteY9" fmla="*/ 257167 h 1054182"/>
              <a:gd name="connsiteX0" fmla="*/ 71472 w 1494095"/>
              <a:gd name="connsiteY0" fmla="*/ 282066 h 1079081"/>
              <a:gd name="connsiteX1" fmla="*/ 290547 w 1494095"/>
              <a:gd name="connsiteY1" fmla="*/ 91566 h 1079081"/>
              <a:gd name="connsiteX2" fmla="*/ 891324 w 1494095"/>
              <a:gd name="connsiteY2" fmla="*/ 3359 h 1079081"/>
              <a:gd name="connsiteX3" fmla="*/ 1432787 w 1494095"/>
              <a:gd name="connsiteY3" fmla="*/ 201170 h 1079081"/>
              <a:gd name="connsiteX4" fmla="*/ 1436703 w 1494095"/>
              <a:gd name="connsiteY4" fmla="*/ 584114 h 1079081"/>
              <a:gd name="connsiteX5" fmla="*/ 1486958 w 1494095"/>
              <a:gd name="connsiteY5" fmla="*/ 879926 h 1079081"/>
              <a:gd name="connsiteX6" fmla="*/ 1259934 w 1494095"/>
              <a:gd name="connsiteY6" fmla="*/ 1029062 h 1079081"/>
              <a:gd name="connsiteX7" fmla="*/ 414372 w 1494095"/>
              <a:gd name="connsiteY7" fmla="*/ 1053591 h 1079081"/>
              <a:gd name="connsiteX8" fmla="*/ 22386 w 1494095"/>
              <a:gd name="connsiteY8" fmla="*/ 756102 h 1079081"/>
              <a:gd name="connsiteX9" fmla="*/ 71472 w 1494095"/>
              <a:gd name="connsiteY9" fmla="*/ 282066 h 1079081"/>
              <a:gd name="connsiteX0" fmla="*/ 71472 w 1494095"/>
              <a:gd name="connsiteY0" fmla="*/ 279097 h 1076112"/>
              <a:gd name="connsiteX1" fmla="*/ 290547 w 1494095"/>
              <a:gd name="connsiteY1" fmla="*/ 88597 h 1076112"/>
              <a:gd name="connsiteX2" fmla="*/ 891324 w 1494095"/>
              <a:gd name="connsiteY2" fmla="*/ 390 h 1076112"/>
              <a:gd name="connsiteX3" fmla="*/ 1368275 w 1494095"/>
              <a:gd name="connsiteY3" fmla="*/ 119520 h 1076112"/>
              <a:gd name="connsiteX4" fmla="*/ 1436703 w 1494095"/>
              <a:gd name="connsiteY4" fmla="*/ 581145 h 1076112"/>
              <a:gd name="connsiteX5" fmla="*/ 1486958 w 1494095"/>
              <a:gd name="connsiteY5" fmla="*/ 876957 h 1076112"/>
              <a:gd name="connsiteX6" fmla="*/ 1259934 w 1494095"/>
              <a:gd name="connsiteY6" fmla="*/ 1026093 h 1076112"/>
              <a:gd name="connsiteX7" fmla="*/ 414372 w 1494095"/>
              <a:gd name="connsiteY7" fmla="*/ 1050622 h 1076112"/>
              <a:gd name="connsiteX8" fmla="*/ 22386 w 1494095"/>
              <a:gd name="connsiteY8" fmla="*/ 753133 h 1076112"/>
              <a:gd name="connsiteX9" fmla="*/ 71472 w 1494095"/>
              <a:gd name="connsiteY9" fmla="*/ 279097 h 1076112"/>
              <a:gd name="connsiteX0" fmla="*/ 71472 w 1494095"/>
              <a:gd name="connsiteY0" fmla="*/ 280641 h 1077656"/>
              <a:gd name="connsiteX1" fmla="*/ 290547 w 1494095"/>
              <a:gd name="connsiteY1" fmla="*/ 90141 h 1077656"/>
              <a:gd name="connsiteX2" fmla="*/ 891324 w 1494095"/>
              <a:gd name="connsiteY2" fmla="*/ 1934 h 1077656"/>
              <a:gd name="connsiteX3" fmla="*/ 1368275 w 1494095"/>
              <a:gd name="connsiteY3" fmla="*/ 121064 h 1077656"/>
              <a:gd name="connsiteX4" fmla="*/ 1436703 w 1494095"/>
              <a:gd name="connsiteY4" fmla="*/ 582689 h 1077656"/>
              <a:gd name="connsiteX5" fmla="*/ 1486958 w 1494095"/>
              <a:gd name="connsiteY5" fmla="*/ 878501 h 1077656"/>
              <a:gd name="connsiteX6" fmla="*/ 1259934 w 1494095"/>
              <a:gd name="connsiteY6" fmla="*/ 1027637 h 1077656"/>
              <a:gd name="connsiteX7" fmla="*/ 414372 w 1494095"/>
              <a:gd name="connsiteY7" fmla="*/ 1052166 h 1077656"/>
              <a:gd name="connsiteX8" fmla="*/ 22386 w 1494095"/>
              <a:gd name="connsiteY8" fmla="*/ 754677 h 1077656"/>
              <a:gd name="connsiteX9" fmla="*/ 71472 w 1494095"/>
              <a:gd name="connsiteY9" fmla="*/ 280641 h 1077656"/>
              <a:gd name="connsiteX0" fmla="*/ 71472 w 1494095"/>
              <a:gd name="connsiteY0" fmla="*/ 280641 h 1077656"/>
              <a:gd name="connsiteX1" fmla="*/ 290547 w 1494095"/>
              <a:gd name="connsiteY1" fmla="*/ 90141 h 1077656"/>
              <a:gd name="connsiteX2" fmla="*/ 891324 w 1494095"/>
              <a:gd name="connsiteY2" fmla="*/ 1934 h 1077656"/>
              <a:gd name="connsiteX3" fmla="*/ 1368275 w 1494095"/>
              <a:gd name="connsiteY3" fmla="*/ 121064 h 1077656"/>
              <a:gd name="connsiteX4" fmla="*/ 1436703 w 1494095"/>
              <a:gd name="connsiteY4" fmla="*/ 582689 h 1077656"/>
              <a:gd name="connsiteX5" fmla="*/ 1486958 w 1494095"/>
              <a:gd name="connsiteY5" fmla="*/ 878501 h 1077656"/>
              <a:gd name="connsiteX6" fmla="*/ 1259934 w 1494095"/>
              <a:gd name="connsiteY6" fmla="*/ 1027637 h 1077656"/>
              <a:gd name="connsiteX7" fmla="*/ 414372 w 1494095"/>
              <a:gd name="connsiteY7" fmla="*/ 1052166 h 1077656"/>
              <a:gd name="connsiteX8" fmla="*/ 22386 w 1494095"/>
              <a:gd name="connsiteY8" fmla="*/ 754677 h 1077656"/>
              <a:gd name="connsiteX9" fmla="*/ 71472 w 1494095"/>
              <a:gd name="connsiteY9" fmla="*/ 280641 h 1077656"/>
              <a:gd name="connsiteX0" fmla="*/ 71472 w 1500113"/>
              <a:gd name="connsiteY0" fmla="*/ 280641 h 1077656"/>
              <a:gd name="connsiteX1" fmla="*/ 290547 w 1500113"/>
              <a:gd name="connsiteY1" fmla="*/ 90141 h 1077656"/>
              <a:gd name="connsiteX2" fmla="*/ 891324 w 1500113"/>
              <a:gd name="connsiteY2" fmla="*/ 1934 h 1077656"/>
              <a:gd name="connsiteX3" fmla="*/ 1368275 w 1500113"/>
              <a:gd name="connsiteY3" fmla="*/ 121064 h 1077656"/>
              <a:gd name="connsiteX4" fmla="*/ 1436703 w 1500113"/>
              <a:gd name="connsiteY4" fmla="*/ 582689 h 1077656"/>
              <a:gd name="connsiteX5" fmla="*/ 1486958 w 1500113"/>
              <a:gd name="connsiteY5" fmla="*/ 878501 h 1077656"/>
              <a:gd name="connsiteX6" fmla="*/ 1259934 w 1500113"/>
              <a:gd name="connsiteY6" fmla="*/ 1027637 h 1077656"/>
              <a:gd name="connsiteX7" fmla="*/ 414372 w 1500113"/>
              <a:gd name="connsiteY7" fmla="*/ 1052166 h 1077656"/>
              <a:gd name="connsiteX8" fmla="*/ 22386 w 1500113"/>
              <a:gd name="connsiteY8" fmla="*/ 754677 h 1077656"/>
              <a:gd name="connsiteX9" fmla="*/ 71472 w 1500113"/>
              <a:gd name="connsiteY9" fmla="*/ 280641 h 1077656"/>
              <a:gd name="connsiteX0" fmla="*/ 71472 w 1504264"/>
              <a:gd name="connsiteY0" fmla="*/ 279097 h 1076112"/>
              <a:gd name="connsiteX1" fmla="*/ 290547 w 1504264"/>
              <a:gd name="connsiteY1" fmla="*/ 88597 h 1076112"/>
              <a:gd name="connsiteX2" fmla="*/ 891324 w 1504264"/>
              <a:gd name="connsiteY2" fmla="*/ 390 h 1076112"/>
              <a:gd name="connsiteX3" fmla="*/ 1368275 w 1504264"/>
              <a:gd name="connsiteY3" fmla="*/ 119520 h 1076112"/>
              <a:gd name="connsiteX4" fmla="*/ 1482355 w 1504264"/>
              <a:gd name="connsiteY4" fmla="*/ 581145 h 1076112"/>
              <a:gd name="connsiteX5" fmla="*/ 1486958 w 1504264"/>
              <a:gd name="connsiteY5" fmla="*/ 876957 h 1076112"/>
              <a:gd name="connsiteX6" fmla="*/ 1259934 w 1504264"/>
              <a:gd name="connsiteY6" fmla="*/ 1026093 h 1076112"/>
              <a:gd name="connsiteX7" fmla="*/ 414372 w 1504264"/>
              <a:gd name="connsiteY7" fmla="*/ 1050622 h 1076112"/>
              <a:gd name="connsiteX8" fmla="*/ 22386 w 1504264"/>
              <a:gd name="connsiteY8" fmla="*/ 753133 h 1076112"/>
              <a:gd name="connsiteX9" fmla="*/ 71472 w 1504264"/>
              <a:gd name="connsiteY9" fmla="*/ 279097 h 1076112"/>
              <a:gd name="connsiteX0" fmla="*/ 71472 w 1514824"/>
              <a:gd name="connsiteY0" fmla="*/ 279097 h 1076112"/>
              <a:gd name="connsiteX1" fmla="*/ 290547 w 1514824"/>
              <a:gd name="connsiteY1" fmla="*/ 88597 h 1076112"/>
              <a:gd name="connsiteX2" fmla="*/ 891324 w 1514824"/>
              <a:gd name="connsiteY2" fmla="*/ 390 h 1076112"/>
              <a:gd name="connsiteX3" fmla="*/ 1368275 w 1514824"/>
              <a:gd name="connsiteY3" fmla="*/ 119520 h 1076112"/>
              <a:gd name="connsiteX4" fmla="*/ 1505181 w 1514824"/>
              <a:gd name="connsiteY4" fmla="*/ 581145 h 1076112"/>
              <a:gd name="connsiteX5" fmla="*/ 1486958 w 1514824"/>
              <a:gd name="connsiteY5" fmla="*/ 876957 h 1076112"/>
              <a:gd name="connsiteX6" fmla="*/ 1259934 w 1514824"/>
              <a:gd name="connsiteY6" fmla="*/ 1026093 h 1076112"/>
              <a:gd name="connsiteX7" fmla="*/ 414372 w 1514824"/>
              <a:gd name="connsiteY7" fmla="*/ 1050622 h 1076112"/>
              <a:gd name="connsiteX8" fmla="*/ 22386 w 1514824"/>
              <a:gd name="connsiteY8" fmla="*/ 753133 h 1076112"/>
              <a:gd name="connsiteX9" fmla="*/ 71472 w 1514824"/>
              <a:gd name="connsiteY9" fmla="*/ 279097 h 1076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4824" h="1076112">
                <a:moveTo>
                  <a:pt x="71472" y="279097"/>
                </a:moveTo>
                <a:cubicBezTo>
                  <a:pt x="116165" y="168341"/>
                  <a:pt x="153905" y="135048"/>
                  <a:pt x="290547" y="88597"/>
                </a:cubicBezTo>
                <a:cubicBezTo>
                  <a:pt x="427189" y="42146"/>
                  <a:pt x="711703" y="-4764"/>
                  <a:pt x="891324" y="390"/>
                </a:cubicBezTo>
                <a:cubicBezTo>
                  <a:pt x="1070945" y="5544"/>
                  <a:pt x="1265966" y="22728"/>
                  <a:pt x="1368275" y="119520"/>
                </a:cubicBezTo>
                <a:cubicBezTo>
                  <a:pt x="1470584" y="216312"/>
                  <a:pt x="1496152" y="468019"/>
                  <a:pt x="1505181" y="581145"/>
                </a:cubicBezTo>
                <a:cubicBezTo>
                  <a:pt x="1514210" y="694271"/>
                  <a:pt x="1527833" y="802799"/>
                  <a:pt x="1486958" y="876957"/>
                </a:cubicBezTo>
                <a:cubicBezTo>
                  <a:pt x="1446084" y="951115"/>
                  <a:pt x="1438698" y="997149"/>
                  <a:pt x="1259934" y="1026093"/>
                </a:cubicBezTo>
                <a:cubicBezTo>
                  <a:pt x="1081170" y="1055037"/>
                  <a:pt x="611222" y="1107772"/>
                  <a:pt x="414372" y="1050622"/>
                </a:cubicBezTo>
                <a:cubicBezTo>
                  <a:pt x="217522" y="993472"/>
                  <a:pt x="77948" y="881721"/>
                  <a:pt x="22386" y="753133"/>
                </a:cubicBezTo>
                <a:cubicBezTo>
                  <a:pt x="-33177" y="624546"/>
                  <a:pt x="26779" y="389853"/>
                  <a:pt x="71472" y="279097"/>
                </a:cubicBezTo>
                <a:close/>
              </a:path>
            </a:pathLst>
          </a:cu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398937" y="3222172"/>
            <a:ext cx="907349" cy="2115268"/>
          </a:xfrm>
          <a:custGeom>
            <a:avLst/>
            <a:gdLst>
              <a:gd name="connsiteX0" fmla="*/ 907349 w 907349"/>
              <a:gd name="connsiteY0" fmla="*/ 0 h 2177143"/>
              <a:gd name="connsiteX1" fmla="*/ 21977 w 907349"/>
              <a:gd name="connsiteY1" fmla="*/ 740229 h 2177143"/>
              <a:gd name="connsiteX2" fmla="*/ 355806 w 907349"/>
              <a:gd name="connsiteY2" fmla="*/ 2177143 h 2177143"/>
            </a:gdLst>
            <a:ahLst/>
            <a:cxnLst>
              <a:cxn ang="0">
                <a:pos x="connsiteX0" y="connsiteY0"/>
              </a:cxn>
              <a:cxn ang="0">
                <a:pos x="connsiteX1" y="connsiteY1"/>
              </a:cxn>
              <a:cxn ang="0">
                <a:pos x="connsiteX2" y="connsiteY2"/>
              </a:cxn>
            </a:cxnLst>
            <a:rect l="l" t="t" r="r" b="b"/>
            <a:pathLst>
              <a:path w="907349" h="2177143">
                <a:moveTo>
                  <a:pt x="907349" y="0"/>
                </a:moveTo>
                <a:cubicBezTo>
                  <a:pt x="510625" y="188686"/>
                  <a:pt x="113901" y="377372"/>
                  <a:pt x="21977" y="740229"/>
                </a:cubicBezTo>
                <a:cubicBezTo>
                  <a:pt x="-69947" y="1103086"/>
                  <a:pt x="142929" y="1640114"/>
                  <a:pt x="355806" y="2177143"/>
                </a:cubicBezTo>
              </a:path>
            </a:pathLst>
          </a:cu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646954" y="6200745"/>
            <a:ext cx="2677648" cy="400110"/>
          </a:xfrm>
          <a:prstGeom prst="rect">
            <a:avLst/>
          </a:prstGeom>
          <a:noFill/>
        </p:spPr>
        <p:txBody>
          <a:bodyPr wrap="square" rtlCol="0">
            <a:spAutoFit/>
          </a:bodyPr>
          <a:lstStyle/>
          <a:p>
            <a:r>
              <a:rPr lang="en-US" altLang="zh-CN" dirty="0" smtClean="0">
                <a:solidFill>
                  <a:srgbClr val="0070C0"/>
                </a:solidFill>
              </a:rPr>
              <a:t>Reading node </a:t>
            </a:r>
            <a:r>
              <a:rPr lang="en-US" altLang="zh-CN" i="1" dirty="0" smtClean="0">
                <a:solidFill>
                  <a:srgbClr val="0070C0"/>
                </a:solidFill>
              </a:rPr>
              <a:t>title</a:t>
            </a:r>
            <a:endParaRPr lang="zh-CN" altLang="en-US" i="1" dirty="0">
              <a:solidFill>
                <a:srgbClr val="0070C0"/>
              </a:solidFill>
            </a:endParaRPr>
          </a:p>
        </p:txBody>
      </p:sp>
      <p:sp>
        <p:nvSpPr>
          <p:cNvPr id="24" name="椭圆 19"/>
          <p:cNvSpPr>
            <a:spLocks noChangeArrowheads="1"/>
          </p:cNvSpPr>
          <p:nvPr/>
        </p:nvSpPr>
        <p:spPr bwMode="auto">
          <a:xfrm>
            <a:off x="1296988" y="4672012"/>
            <a:ext cx="555625" cy="498475"/>
          </a:xfrm>
          <a:prstGeom prst="ellipse">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dirty="0" smtClean="0">
                <a:latin typeface="Times New Roman" panose="02020603050405020304" pitchFamily="18" charset="0"/>
                <a:ea typeface="宋体" panose="02010600030101010101" pitchFamily="2" charset="-122"/>
              </a:rPr>
              <a:t>div</a:t>
            </a:r>
            <a:endParaRPr lang="zh-CN" altLang="en-US" sz="1600" dirty="0">
              <a:latin typeface="Times New Roman" panose="02020603050405020304" pitchFamily="18" charset="0"/>
              <a:ea typeface="宋体" panose="02010600030101010101" pitchFamily="2" charset="-122"/>
            </a:endParaRPr>
          </a:p>
        </p:txBody>
      </p:sp>
      <p:grpSp>
        <p:nvGrpSpPr>
          <p:cNvPr id="29" name="组合 28"/>
          <p:cNvGrpSpPr/>
          <p:nvPr/>
        </p:nvGrpSpPr>
        <p:grpSpPr>
          <a:xfrm>
            <a:off x="228600" y="5170487"/>
            <a:ext cx="2133601" cy="1382713"/>
            <a:chOff x="228600" y="5170487"/>
            <a:chExt cx="2133601" cy="1382713"/>
          </a:xfrm>
        </p:grpSpPr>
        <p:sp>
          <p:nvSpPr>
            <p:cNvPr id="38" name="椭圆 20"/>
            <p:cNvSpPr>
              <a:spLocks noChangeArrowheads="1"/>
            </p:cNvSpPr>
            <p:nvPr/>
          </p:nvSpPr>
          <p:spPr bwMode="auto">
            <a:xfrm>
              <a:off x="1004888" y="5424487"/>
              <a:ext cx="555625" cy="555625"/>
            </a:xfrm>
            <a:prstGeom prst="ellipse">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dirty="0" smtClean="0">
                  <a:latin typeface="Times New Roman" panose="02020603050405020304" pitchFamily="18" charset="0"/>
                  <a:ea typeface="宋体" panose="02010600030101010101" pitchFamily="2" charset="-122"/>
                </a:rPr>
                <a:t>div</a:t>
              </a:r>
              <a:endParaRPr lang="zh-CN" altLang="en-US" sz="1600" dirty="0">
                <a:latin typeface="Times New Roman" panose="02020603050405020304" pitchFamily="18" charset="0"/>
                <a:ea typeface="宋体" panose="02010600030101010101" pitchFamily="2" charset="-122"/>
              </a:endParaRPr>
            </a:p>
          </p:txBody>
        </p:sp>
        <p:sp>
          <p:nvSpPr>
            <p:cNvPr id="39" name="椭圆 21"/>
            <p:cNvSpPr>
              <a:spLocks noChangeArrowheads="1"/>
            </p:cNvSpPr>
            <p:nvPr/>
          </p:nvSpPr>
          <p:spPr bwMode="auto">
            <a:xfrm>
              <a:off x="1725613" y="5424487"/>
              <a:ext cx="555625" cy="555625"/>
            </a:xfrm>
            <a:prstGeom prst="ellipse">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dirty="0" smtClean="0">
                  <a:latin typeface="Times New Roman" panose="02020603050405020304" pitchFamily="18" charset="0"/>
                  <a:ea typeface="宋体" panose="02010600030101010101" pitchFamily="2" charset="-122"/>
                </a:rPr>
                <a:t>div</a:t>
              </a:r>
              <a:endParaRPr lang="zh-CN" altLang="en-US" sz="1600" dirty="0">
                <a:latin typeface="Times New Roman" panose="02020603050405020304" pitchFamily="18" charset="0"/>
                <a:ea typeface="宋体" panose="02010600030101010101" pitchFamily="2" charset="-122"/>
              </a:endParaRPr>
            </a:p>
          </p:txBody>
        </p:sp>
        <p:cxnSp>
          <p:nvCxnSpPr>
            <p:cNvPr id="41" name="直接连接符 22"/>
            <p:cNvCxnSpPr>
              <a:cxnSpLocks noChangeShapeType="1"/>
            </p:cNvCxnSpPr>
            <p:nvPr/>
          </p:nvCxnSpPr>
          <p:spPr bwMode="auto">
            <a:xfrm flipV="1">
              <a:off x="1314451" y="5170487"/>
              <a:ext cx="292100" cy="254000"/>
            </a:xfrm>
            <a:prstGeom prst="line">
              <a:avLst/>
            </a:prstGeom>
            <a:noFill/>
            <a:ln w="63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连接符 23"/>
            <p:cNvCxnSpPr>
              <a:cxnSpLocks noChangeShapeType="1"/>
            </p:cNvCxnSpPr>
            <p:nvPr/>
          </p:nvCxnSpPr>
          <p:spPr bwMode="auto">
            <a:xfrm>
              <a:off x="1606551" y="5170487"/>
              <a:ext cx="428625" cy="254000"/>
            </a:xfrm>
            <a:prstGeom prst="line">
              <a:avLst/>
            </a:prstGeom>
            <a:noFill/>
            <a:ln w="63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连接符 42"/>
            <p:cNvCxnSpPr>
              <a:stCxn id="38" idx="3"/>
            </p:cNvCxnSpPr>
            <p:nvPr/>
          </p:nvCxnSpPr>
          <p:spPr>
            <a:xfrm flipH="1">
              <a:off x="750094" y="5898743"/>
              <a:ext cx="336163" cy="168417"/>
            </a:xfrm>
            <a:prstGeom prst="line">
              <a:avLst/>
            </a:prstGeom>
            <a:ln>
              <a:solidFill>
                <a:srgbClr val="FF9933"/>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228600" y="6067160"/>
              <a:ext cx="1042987" cy="257440"/>
            </a:xfrm>
            <a:prstGeom prst="rect">
              <a:avLst/>
            </a:prstGeom>
            <a:solidFill>
              <a:schemeClr val="bg1"/>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id:title</a:t>
              </a:r>
              <a:endParaRPr lang="zh-CN" altLang="en-US" dirty="0">
                <a:solidFill>
                  <a:schemeClr val="tx1"/>
                </a:solidFill>
              </a:endParaRPr>
            </a:p>
          </p:txBody>
        </p:sp>
        <p:sp>
          <p:nvSpPr>
            <p:cNvPr id="45" name="矩形 44"/>
            <p:cNvSpPr/>
            <p:nvPr/>
          </p:nvSpPr>
          <p:spPr>
            <a:xfrm>
              <a:off x="1371601" y="6248400"/>
              <a:ext cx="990600" cy="304800"/>
            </a:xfrm>
            <a:prstGeom prst="rect">
              <a:avLst/>
            </a:prstGeom>
            <a:solidFill>
              <a:schemeClr val="bg1"/>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rPr>
                <a:t>id:save</a:t>
              </a:r>
              <a:endParaRPr lang="zh-CN" altLang="en-US" dirty="0">
                <a:solidFill>
                  <a:schemeClr val="tx1"/>
                </a:solidFill>
              </a:endParaRPr>
            </a:p>
          </p:txBody>
        </p:sp>
        <p:cxnSp>
          <p:nvCxnSpPr>
            <p:cNvPr id="46" name="直接连接符 45"/>
            <p:cNvCxnSpPr>
              <a:endCxn id="45" idx="0"/>
            </p:cNvCxnSpPr>
            <p:nvPr/>
          </p:nvCxnSpPr>
          <p:spPr>
            <a:xfrm flipH="1">
              <a:off x="1866901" y="5980112"/>
              <a:ext cx="136526" cy="268288"/>
            </a:xfrm>
            <a:prstGeom prst="line">
              <a:avLst/>
            </a:prstGeom>
            <a:ln>
              <a:solidFill>
                <a:srgbClr val="FF9933"/>
              </a:solidFill>
            </a:ln>
          </p:spPr>
          <p:style>
            <a:lnRef idx="1">
              <a:schemeClr val="accent1"/>
            </a:lnRef>
            <a:fillRef idx="0">
              <a:schemeClr val="accent1"/>
            </a:fillRef>
            <a:effectRef idx="0">
              <a:schemeClr val="accent1"/>
            </a:effectRef>
            <a:fontRef idx="minor">
              <a:schemeClr val="tx1"/>
            </a:fontRef>
          </p:style>
        </p:cxnSp>
      </p:grpSp>
      <p:sp>
        <p:nvSpPr>
          <p:cNvPr id="51" name="椭圆 20"/>
          <p:cNvSpPr>
            <a:spLocks noChangeArrowheads="1"/>
          </p:cNvSpPr>
          <p:nvPr/>
        </p:nvSpPr>
        <p:spPr bwMode="auto">
          <a:xfrm>
            <a:off x="1004096" y="5429536"/>
            <a:ext cx="555625" cy="555625"/>
          </a:xfrm>
          <a:prstGeom prst="ellipse">
            <a:avLst/>
          </a:prstGeom>
          <a:noFill/>
          <a:ln w="28575" algn="ctr">
            <a:solidFill>
              <a:srgbClr val="0070C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endParaRPr lang="zh-CN" altLang="en-US" sz="1600" dirty="0">
              <a:latin typeface="Times New Roman" panose="02020603050405020304" pitchFamily="18" charset="0"/>
              <a:ea typeface="宋体" panose="02010600030101010101" pitchFamily="2" charset="-122"/>
            </a:endParaRPr>
          </a:p>
        </p:txBody>
      </p:sp>
      <p:sp>
        <p:nvSpPr>
          <p:cNvPr id="37" name="任意多边形 36"/>
          <p:cNvSpPr/>
          <p:nvPr/>
        </p:nvSpPr>
        <p:spPr>
          <a:xfrm>
            <a:off x="1525589" y="5098735"/>
            <a:ext cx="5113834" cy="1083323"/>
          </a:xfrm>
          <a:custGeom>
            <a:avLst/>
            <a:gdLst>
              <a:gd name="connsiteX0" fmla="*/ 5245100 w 5344023"/>
              <a:gd name="connsiteY0" fmla="*/ 19364 h 1409559"/>
              <a:gd name="connsiteX1" fmla="*/ 5194300 w 5344023"/>
              <a:gd name="connsiteY1" fmla="*/ 159064 h 1409559"/>
              <a:gd name="connsiteX2" fmla="*/ 3822700 w 5344023"/>
              <a:gd name="connsiteY2" fmla="*/ 1187764 h 1409559"/>
              <a:gd name="connsiteX3" fmla="*/ 914400 w 5344023"/>
              <a:gd name="connsiteY3" fmla="*/ 1390964 h 1409559"/>
              <a:gd name="connsiteX4" fmla="*/ 0 w 5344023"/>
              <a:gd name="connsiteY4" fmla="*/ 882964 h 1409559"/>
              <a:gd name="connsiteX0" fmla="*/ 5245100 w 5344023"/>
              <a:gd name="connsiteY0" fmla="*/ 19364 h 1347692"/>
              <a:gd name="connsiteX1" fmla="*/ 5194300 w 5344023"/>
              <a:gd name="connsiteY1" fmla="*/ 159064 h 1347692"/>
              <a:gd name="connsiteX2" fmla="*/ 3822700 w 5344023"/>
              <a:gd name="connsiteY2" fmla="*/ 1187764 h 1347692"/>
              <a:gd name="connsiteX3" fmla="*/ 1181100 w 5344023"/>
              <a:gd name="connsiteY3" fmla="*/ 1314764 h 1347692"/>
              <a:gd name="connsiteX4" fmla="*/ 0 w 5344023"/>
              <a:gd name="connsiteY4" fmla="*/ 882964 h 1347692"/>
              <a:gd name="connsiteX0" fmla="*/ 5245100 w 5344023"/>
              <a:gd name="connsiteY0" fmla="*/ 19364 h 1386979"/>
              <a:gd name="connsiteX1" fmla="*/ 5194300 w 5344023"/>
              <a:gd name="connsiteY1" fmla="*/ 159064 h 1386979"/>
              <a:gd name="connsiteX2" fmla="*/ 3822700 w 5344023"/>
              <a:gd name="connsiteY2" fmla="*/ 1187764 h 1386979"/>
              <a:gd name="connsiteX3" fmla="*/ 1181100 w 5344023"/>
              <a:gd name="connsiteY3" fmla="*/ 1314764 h 1386979"/>
              <a:gd name="connsiteX4" fmla="*/ 0 w 5344023"/>
              <a:gd name="connsiteY4" fmla="*/ 882964 h 1386979"/>
              <a:gd name="connsiteX0" fmla="*/ 5080000 w 5178923"/>
              <a:gd name="connsiteY0" fmla="*/ 19364 h 1357018"/>
              <a:gd name="connsiteX1" fmla="*/ 5029200 w 5178923"/>
              <a:gd name="connsiteY1" fmla="*/ 159064 h 1357018"/>
              <a:gd name="connsiteX2" fmla="*/ 3657600 w 5178923"/>
              <a:gd name="connsiteY2" fmla="*/ 1187764 h 1357018"/>
              <a:gd name="connsiteX3" fmla="*/ 1016000 w 5178923"/>
              <a:gd name="connsiteY3" fmla="*/ 1314764 h 1357018"/>
              <a:gd name="connsiteX4" fmla="*/ 0 w 5178923"/>
              <a:gd name="connsiteY4" fmla="*/ 755964 h 1357018"/>
              <a:gd name="connsiteX0" fmla="*/ 5029200 w 5128123"/>
              <a:gd name="connsiteY0" fmla="*/ 19364 h 1351419"/>
              <a:gd name="connsiteX1" fmla="*/ 4978400 w 5128123"/>
              <a:gd name="connsiteY1" fmla="*/ 159064 h 1351419"/>
              <a:gd name="connsiteX2" fmla="*/ 3606800 w 5128123"/>
              <a:gd name="connsiteY2" fmla="*/ 1187764 h 1351419"/>
              <a:gd name="connsiteX3" fmla="*/ 965200 w 5128123"/>
              <a:gd name="connsiteY3" fmla="*/ 1314764 h 1351419"/>
              <a:gd name="connsiteX4" fmla="*/ 0 w 5128123"/>
              <a:gd name="connsiteY4" fmla="*/ 832164 h 1351419"/>
              <a:gd name="connsiteX0" fmla="*/ 5029200 w 5128123"/>
              <a:gd name="connsiteY0" fmla="*/ 19364 h 1351419"/>
              <a:gd name="connsiteX1" fmla="*/ 4978400 w 5128123"/>
              <a:gd name="connsiteY1" fmla="*/ 159064 h 1351419"/>
              <a:gd name="connsiteX2" fmla="*/ 3606800 w 5128123"/>
              <a:gd name="connsiteY2" fmla="*/ 1187764 h 1351419"/>
              <a:gd name="connsiteX3" fmla="*/ 965200 w 5128123"/>
              <a:gd name="connsiteY3" fmla="*/ 1314764 h 1351419"/>
              <a:gd name="connsiteX4" fmla="*/ 0 w 5128123"/>
              <a:gd name="connsiteY4" fmla="*/ 832164 h 1351419"/>
              <a:gd name="connsiteX0" fmla="*/ 5029200 w 5128123"/>
              <a:gd name="connsiteY0" fmla="*/ 19364 h 1407625"/>
              <a:gd name="connsiteX1" fmla="*/ 4978400 w 5128123"/>
              <a:gd name="connsiteY1" fmla="*/ 159064 h 1407625"/>
              <a:gd name="connsiteX2" fmla="*/ 3606800 w 5128123"/>
              <a:gd name="connsiteY2" fmla="*/ 1187764 h 1407625"/>
              <a:gd name="connsiteX3" fmla="*/ 965200 w 5128123"/>
              <a:gd name="connsiteY3" fmla="*/ 1314764 h 1407625"/>
              <a:gd name="connsiteX4" fmla="*/ 0 w 5128123"/>
              <a:gd name="connsiteY4" fmla="*/ 832164 h 1407625"/>
              <a:gd name="connsiteX0" fmla="*/ 5029200 w 5128123"/>
              <a:gd name="connsiteY0" fmla="*/ 19364 h 1417134"/>
              <a:gd name="connsiteX1" fmla="*/ 4978400 w 5128123"/>
              <a:gd name="connsiteY1" fmla="*/ 159064 h 1417134"/>
              <a:gd name="connsiteX2" fmla="*/ 3606800 w 5128123"/>
              <a:gd name="connsiteY2" fmla="*/ 1187764 h 1417134"/>
              <a:gd name="connsiteX3" fmla="*/ 965200 w 5128123"/>
              <a:gd name="connsiteY3" fmla="*/ 1314764 h 1417134"/>
              <a:gd name="connsiteX4" fmla="*/ 0 w 5128123"/>
              <a:gd name="connsiteY4" fmla="*/ 832164 h 1417134"/>
              <a:gd name="connsiteX0" fmla="*/ 5029200 w 5128123"/>
              <a:gd name="connsiteY0" fmla="*/ 19364 h 1417134"/>
              <a:gd name="connsiteX1" fmla="*/ 4978400 w 5128123"/>
              <a:gd name="connsiteY1" fmla="*/ 159064 h 1417134"/>
              <a:gd name="connsiteX2" fmla="*/ 3606800 w 5128123"/>
              <a:gd name="connsiteY2" fmla="*/ 1187764 h 1417134"/>
              <a:gd name="connsiteX3" fmla="*/ 965200 w 5128123"/>
              <a:gd name="connsiteY3" fmla="*/ 1314764 h 1417134"/>
              <a:gd name="connsiteX4" fmla="*/ 0 w 5128123"/>
              <a:gd name="connsiteY4" fmla="*/ 832164 h 1417134"/>
              <a:gd name="connsiteX0" fmla="*/ 5029200 w 5128123"/>
              <a:gd name="connsiteY0" fmla="*/ 19364 h 1423474"/>
              <a:gd name="connsiteX1" fmla="*/ 4978400 w 5128123"/>
              <a:gd name="connsiteY1" fmla="*/ 159064 h 1423474"/>
              <a:gd name="connsiteX2" fmla="*/ 3606800 w 5128123"/>
              <a:gd name="connsiteY2" fmla="*/ 1187764 h 1423474"/>
              <a:gd name="connsiteX3" fmla="*/ 965200 w 5128123"/>
              <a:gd name="connsiteY3" fmla="*/ 1314764 h 1423474"/>
              <a:gd name="connsiteX4" fmla="*/ 0 w 5128123"/>
              <a:gd name="connsiteY4" fmla="*/ 832164 h 1423474"/>
              <a:gd name="connsiteX0" fmla="*/ 5029200 w 5128123"/>
              <a:gd name="connsiteY0" fmla="*/ 19364 h 1430872"/>
              <a:gd name="connsiteX1" fmla="*/ 4978400 w 5128123"/>
              <a:gd name="connsiteY1" fmla="*/ 159064 h 1430872"/>
              <a:gd name="connsiteX2" fmla="*/ 3606800 w 5128123"/>
              <a:gd name="connsiteY2" fmla="*/ 1187764 h 1430872"/>
              <a:gd name="connsiteX3" fmla="*/ 965200 w 5128123"/>
              <a:gd name="connsiteY3" fmla="*/ 1314764 h 1430872"/>
              <a:gd name="connsiteX4" fmla="*/ 0 w 5128123"/>
              <a:gd name="connsiteY4" fmla="*/ 832164 h 1430872"/>
              <a:gd name="connsiteX0" fmla="*/ 5029200 w 5128123"/>
              <a:gd name="connsiteY0" fmla="*/ 19364 h 1430872"/>
              <a:gd name="connsiteX1" fmla="*/ 4978400 w 5128123"/>
              <a:gd name="connsiteY1" fmla="*/ 159064 h 1430872"/>
              <a:gd name="connsiteX2" fmla="*/ 3606800 w 5128123"/>
              <a:gd name="connsiteY2" fmla="*/ 1187764 h 1430872"/>
              <a:gd name="connsiteX3" fmla="*/ 965200 w 5128123"/>
              <a:gd name="connsiteY3" fmla="*/ 1314764 h 1430872"/>
              <a:gd name="connsiteX4" fmla="*/ 0 w 5128123"/>
              <a:gd name="connsiteY4" fmla="*/ 832164 h 1430872"/>
              <a:gd name="connsiteX0" fmla="*/ 5029200 w 5128123"/>
              <a:gd name="connsiteY0" fmla="*/ 19364 h 1399084"/>
              <a:gd name="connsiteX1" fmla="*/ 4978400 w 5128123"/>
              <a:gd name="connsiteY1" fmla="*/ 159064 h 1399084"/>
              <a:gd name="connsiteX2" fmla="*/ 3606800 w 5128123"/>
              <a:gd name="connsiteY2" fmla="*/ 1187764 h 1399084"/>
              <a:gd name="connsiteX3" fmla="*/ 822325 w 5128123"/>
              <a:gd name="connsiteY3" fmla="*/ 1271901 h 1399084"/>
              <a:gd name="connsiteX4" fmla="*/ 0 w 5128123"/>
              <a:gd name="connsiteY4" fmla="*/ 832164 h 1399084"/>
              <a:gd name="connsiteX0" fmla="*/ 5029200 w 5128123"/>
              <a:gd name="connsiteY0" fmla="*/ 19364 h 1341593"/>
              <a:gd name="connsiteX1" fmla="*/ 4978400 w 5128123"/>
              <a:gd name="connsiteY1" fmla="*/ 159064 h 1341593"/>
              <a:gd name="connsiteX2" fmla="*/ 3606800 w 5128123"/>
              <a:gd name="connsiteY2" fmla="*/ 1187764 h 1341593"/>
              <a:gd name="connsiteX3" fmla="*/ 748506 w 5128123"/>
              <a:gd name="connsiteY3" fmla="*/ 1186176 h 1341593"/>
              <a:gd name="connsiteX4" fmla="*/ 0 w 5128123"/>
              <a:gd name="connsiteY4" fmla="*/ 832164 h 1341593"/>
              <a:gd name="connsiteX0" fmla="*/ 5029200 w 5128123"/>
              <a:gd name="connsiteY0" fmla="*/ 19364 h 1324619"/>
              <a:gd name="connsiteX1" fmla="*/ 4978400 w 5128123"/>
              <a:gd name="connsiteY1" fmla="*/ 159064 h 1324619"/>
              <a:gd name="connsiteX2" fmla="*/ 3606800 w 5128123"/>
              <a:gd name="connsiteY2" fmla="*/ 1187764 h 1324619"/>
              <a:gd name="connsiteX3" fmla="*/ 729456 w 5128123"/>
              <a:gd name="connsiteY3" fmla="*/ 1157601 h 1324619"/>
              <a:gd name="connsiteX4" fmla="*/ 0 w 5128123"/>
              <a:gd name="connsiteY4" fmla="*/ 832164 h 1324619"/>
              <a:gd name="connsiteX0" fmla="*/ 5060156 w 5159079"/>
              <a:gd name="connsiteY0" fmla="*/ 19364 h 1268703"/>
              <a:gd name="connsiteX1" fmla="*/ 5009356 w 5159079"/>
              <a:gd name="connsiteY1" fmla="*/ 159064 h 1268703"/>
              <a:gd name="connsiteX2" fmla="*/ 3637756 w 5159079"/>
              <a:gd name="connsiteY2" fmla="*/ 1187764 h 1268703"/>
              <a:gd name="connsiteX3" fmla="*/ 760412 w 5159079"/>
              <a:gd name="connsiteY3" fmla="*/ 1157601 h 1268703"/>
              <a:gd name="connsiteX4" fmla="*/ 0 w 5159079"/>
              <a:gd name="connsiteY4" fmla="*/ 796445 h 1268703"/>
              <a:gd name="connsiteX0" fmla="*/ 5060156 w 5159079"/>
              <a:gd name="connsiteY0" fmla="*/ 19364 h 1268703"/>
              <a:gd name="connsiteX1" fmla="*/ 5009356 w 5159079"/>
              <a:gd name="connsiteY1" fmla="*/ 159064 h 1268703"/>
              <a:gd name="connsiteX2" fmla="*/ 3637756 w 5159079"/>
              <a:gd name="connsiteY2" fmla="*/ 1187764 h 1268703"/>
              <a:gd name="connsiteX3" fmla="*/ 760412 w 5159079"/>
              <a:gd name="connsiteY3" fmla="*/ 1157601 h 1268703"/>
              <a:gd name="connsiteX4" fmla="*/ 0 w 5159079"/>
              <a:gd name="connsiteY4" fmla="*/ 796445 h 1268703"/>
              <a:gd name="connsiteX0" fmla="*/ 5060156 w 5159079"/>
              <a:gd name="connsiteY0" fmla="*/ 19364 h 1268703"/>
              <a:gd name="connsiteX1" fmla="*/ 5009356 w 5159079"/>
              <a:gd name="connsiteY1" fmla="*/ 159064 h 1268703"/>
              <a:gd name="connsiteX2" fmla="*/ 3637756 w 5159079"/>
              <a:gd name="connsiteY2" fmla="*/ 1187764 h 1268703"/>
              <a:gd name="connsiteX3" fmla="*/ 760412 w 5159079"/>
              <a:gd name="connsiteY3" fmla="*/ 1157601 h 1268703"/>
              <a:gd name="connsiteX4" fmla="*/ 0 w 5159079"/>
              <a:gd name="connsiteY4" fmla="*/ 796445 h 1268703"/>
              <a:gd name="connsiteX0" fmla="*/ 5060156 w 5159079"/>
              <a:gd name="connsiteY0" fmla="*/ 19364 h 1268703"/>
              <a:gd name="connsiteX1" fmla="*/ 5009356 w 5159079"/>
              <a:gd name="connsiteY1" fmla="*/ 159064 h 1268703"/>
              <a:gd name="connsiteX2" fmla="*/ 3637756 w 5159079"/>
              <a:gd name="connsiteY2" fmla="*/ 1187764 h 1268703"/>
              <a:gd name="connsiteX3" fmla="*/ 760412 w 5159079"/>
              <a:gd name="connsiteY3" fmla="*/ 1157601 h 1268703"/>
              <a:gd name="connsiteX4" fmla="*/ 0 w 5159079"/>
              <a:gd name="connsiteY4" fmla="*/ 796445 h 1268703"/>
              <a:gd name="connsiteX0" fmla="*/ 5172075 w 5270998"/>
              <a:gd name="connsiteY0" fmla="*/ 19364 h 1266119"/>
              <a:gd name="connsiteX1" fmla="*/ 5121275 w 5270998"/>
              <a:gd name="connsiteY1" fmla="*/ 159064 h 1266119"/>
              <a:gd name="connsiteX2" fmla="*/ 3749675 w 5270998"/>
              <a:gd name="connsiteY2" fmla="*/ 1187764 h 1266119"/>
              <a:gd name="connsiteX3" fmla="*/ 872331 w 5270998"/>
              <a:gd name="connsiteY3" fmla="*/ 1157601 h 1266119"/>
              <a:gd name="connsiteX4" fmla="*/ 0 w 5270998"/>
              <a:gd name="connsiteY4" fmla="*/ 860739 h 1266119"/>
              <a:gd name="connsiteX0" fmla="*/ 5172075 w 5270998"/>
              <a:gd name="connsiteY0" fmla="*/ 19364 h 1266119"/>
              <a:gd name="connsiteX1" fmla="*/ 5121275 w 5270998"/>
              <a:gd name="connsiteY1" fmla="*/ 159064 h 1266119"/>
              <a:gd name="connsiteX2" fmla="*/ 3749675 w 5270998"/>
              <a:gd name="connsiteY2" fmla="*/ 1187764 h 1266119"/>
              <a:gd name="connsiteX3" fmla="*/ 872331 w 5270998"/>
              <a:gd name="connsiteY3" fmla="*/ 1157601 h 1266119"/>
              <a:gd name="connsiteX4" fmla="*/ 0 w 5270998"/>
              <a:gd name="connsiteY4" fmla="*/ 860739 h 126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0998" h="1266119">
                <a:moveTo>
                  <a:pt x="5172075" y="19364"/>
                </a:moveTo>
                <a:cubicBezTo>
                  <a:pt x="5265208" y="-8153"/>
                  <a:pt x="5358342" y="-35669"/>
                  <a:pt x="5121275" y="159064"/>
                </a:cubicBezTo>
                <a:cubicBezTo>
                  <a:pt x="4884208" y="353797"/>
                  <a:pt x="4457832" y="1021341"/>
                  <a:pt x="3749675" y="1187764"/>
                </a:cubicBezTo>
                <a:cubicBezTo>
                  <a:pt x="3041518" y="1354187"/>
                  <a:pt x="1497277" y="1212105"/>
                  <a:pt x="872331" y="1157601"/>
                </a:cubicBezTo>
                <a:cubicBezTo>
                  <a:pt x="247385" y="1103097"/>
                  <a:pt x="113239" y="936145"/>
                  <a:pt x="0" y="860739"/>
                </a:cubicBezTo>
              </a:path>
            </a:pathLst>
          </a:cu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nvSpPr>
        <p:spPr>
          <a:xfrm>
            <a:off x="400749" y="3962400"/>
            <a:ext cx="2190050" cy="707886"/>
          </a:xfrm>
          <a:prstGeom prst="rect">
            <a:avLst/>
          </a:prstGeom>
          <a:noFill/>
        </p:spPr>
        <p:txBody>
          <a:bodyPr wrap="square" rtlCol="0">
            <a:spAutoFit/>
          </a:bodyPr>
          <a:lstStyle/>
          <a:p>
            <a:r>
              <a:rPr lang="en-US" altLang="zh-CN" dirty="0" smtClean="0">
                <a:solidFill>
                  <a:srgbClr val="6F9500"/>
                </a:solidFill>
              </a:rPr>
              <a:t>Modifying</a:t>
            </a:r>
            <a:r>
              <a:rPr lang="en-US" altLang="zh-CN" i="1" dirty="0" smtClean="0">
                <a:solidFill>
                  <a:srgbClr val="6F9500"/>
                </a:solidFill>
              </a:rPr>
              <a:t> </a:t>
            </a:r>
            <a:r>
              <a:rPr lang="en-US" altLang="zh-CN" dirty="0" smtClean="0">
                <a:solidFill>
                  <a:srgbClr val="6F9500"/>
                </a:solidFill>
              </a:rPr>
              <a:t>the subtree</a:t>
            </a:r>
            <a:endParaRPr lang="zh-CN" altLang="en-US" dirty="0">
              <a:solidFill>
                <a:srgbClr val="6F9500"/>
              </a:solidFill>
            </a:endParaRPr>
          </a:p>
        </p:txBody>
      </p:sp>
    </p:spTree>
    <p:custDataLst>
      <p:tags r:id="rId1"/>
    </p:custDataLst>
    <p:extLst>
      <p:ext uri="{BB962C8B-B14F-4D97-AF65-F5344CB8AC3E}">
        <p14:creationId xmlns:p14="http://schemas.microsoft.com/office/powerpoint/2010/main" val="2606148433"/>
      </p:ext>
    </p:extLst>
  </p:cSld>
  <p:clrMapOvr>
    <a:masterClrMapping/>
  </p:clrMapOvr>
  <mc:AlternateContent xmlns:mc="http://schemas.openxmlformats.org/markup-compatibility/2006" xmlns:p14="http://schemas.microsoft.com/office/powerpoint/2010/main">
    <mc:Choice Requires="p14">
      <p:transition spd="slow" p14:dur="2000" advTm="3632"/>
    </mc:Choice>
    <mc:Fallback xmlns="">
      <p:transition spd="slow" advTm="36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8" grpId="0" animBg="1"/>
      <p:bldP spid="27" grpId="0" animBg="1"/>
      <p:bldP spid="3" grpId="0"/>
      <p:bldP spid="51" grpId="0" animBg="1"/>
      <p:bldP spid="37" grpId="0" animBg="1"/>
      <p:bldP spid="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3"/>
          <a:stretch>
            <a:fillRect/>
          </a:stretch>
        </p:blipFill>
        <p:spPr>
          <a:xfrm>
            <a:off x="2932113" y="4267200"/>
            <a:ext cx="6134100" cy="1446515"/>
          </a:xfrm>
          <a:prstGeom prst="rect">
            <a:avLst/>
          </a:prstGeom>
        </p:spPr>
      </p:pic>
      <p:sp>
        <p:nvSpPr>
          <p:cNvPr id="30" name="矩形 29"/>
          <p:cNvSpPr/>
          <p:nvPr/>
        </p:nvSpPr>
        <p:spPr>
          <a:xfrm>
            <a:off x="5867400" y="4114800"/>
            <a:ext cx="299243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dirty="0" smtClean="0">
                <a:solidFill>
                  <a:srgbClr val="FFFFFF"/>
                </a:solidFill>
                <a:latin typeface="Trebuchet MS" panose="020B0603020202020204" pitchFamily="34" charset="0"/>
                <a:ea typeface="宋体" panose="02010600030101010101" pitchFamily="2" charset="-122"/>
              </a:rPr>
              <a:t>e2. Clicking </a:t>
            </a:r>
            <a:r>
              <a:rPr lang="en-US" altLang="zh-CN" i="1" dirty="0" smtClean="0">
                <a:solidFill>
                  <a:srgbClr val="FFFFFF"/>
                </a:solidFill>
                <a:latin typeface="Trebuchet MS" panose="020B0603020202020204" pitchFamily="34" charset="0"/>
                <a:ea typeface="宋体" panose="02010600030101010101" pitchFamily="2" charset="-122"/>
              </a:rPr>
              <a:t>save</a:t>
            </a:r>
            <a:r>
              <a:rPr lang="en-US" altLang="zh-CN" dirty="0" smtClean="0">
                <a:solidFill>
                  <a:srgbClr val="FFFFFF"/>
                </a:solidFill>
                <a:latin typeface="Trebuchet MS" panose="020B0603020202020204" pitchFamily="34" charset="0"/>
                <a:ea typeface="宋体" panose="02010600030101010101" pitchFamily="2" charset="-122"/>
              </a:rPr>
              <a:t> button</a:t>
            </a:r>
            <a:endParaRPr lang="zh-CN" altLang="en-US" dirty="0" smtClean="0">
              <a:solidFill>
                <a:srgbClr val="FFFFFF"/>
              </a:solidFill>
              <a:latin typeface="Trebuchet MS" panose="020B0603020202020204" pitchFamily="34" charset="0"/>
              <a:ea typeface="宋体" panose="02010600030101010101" pitchFamily="2" charset="-122"/>
            </a:endParaRPr>
          </a:p>
        </p:txBody>
      </p:sp>
      <p:sp>
        <p:nvSpPr>
          <p:cNvPr id="31" name="椭圆 19"/>
          <p:cNvSpPr>
            <a:spLocks noChangeArrowheads="1"/>
          </p:cNvSpPr>
          <p:nvPr/>
        </p:nvSpPr>
        <p:spPr bwMode="auto">
          <a:xfrm>
            <a:off x="1296988" y="4672012"/>
            <a:ext cx="555625" cy="498475"/>
          </a:xfrm>
          <a:prstGeom prst="ellipse">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a:latin typeface="Times New Roman" panose="02020603050405020304" pitchFamily="18" charset="0"/>
                <a:ea typeface="宋体" panose="02010600030101010101" pitchFamily="2" charset="-122"/>
              </a:rPr>
              <a:t>div</a:t>
            </a:r>
            <a:endParaRPr lang="zh-CN" altLang="en-US" sz="1600">
              <a:latin typeface="Times New Roman" panose="02020603050405020304" pitchFamily="18" charset="0"/>
              <a:ea typeface="宋体" panose="02010600030101010101" pitchFamily="2" charset="-122"/>
            </a:endParaRPr>
          </a:p>
        </p:txBody>
      </p:sp>
      <p:sp>
        <p:nvSpPr>
          <p:cNvPr id="32" name="椭圆 20"/>
          <p:cNvSpPr>
            <a:spLocks noChangeArrowheads="1"/>
          </p:cNvSpPr>
          <p:nvPr/>
        </p:nvSpPr>
        <p:spPr bwMode="auto">
          <a:xfrm>
            <a:off x="1004888" y="5424487"/>
            <a:ext cx="555625" cy="555625"/>
          </a:xfrm>
          <a:prstGeom prst="ellipse">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a:latin typeface="Times New Roman" panose="02020603050405020304" pitchFamily="18" charset="0"/>
                <a:ea typeface="宋体" panose="02010600030101010101" pitchFamily="2" charset="-122"/>
              </a:rPr>
              <a:t>title</a:t>
            </a:r>
            <a:endParaRPr lang="zh-CN" altLang="en-US" sz="1600">
              <a:latin typeface="Times New Roman" panose="02020603050405020304" pitchFamily="18" charset="0"/>
              <a:ea typeface="宋体" panose="02010600030101010101" pitchFamily="2" charset="-122"/>
            </a:endParaRPr>
          </a:p>
        </p:txBody>
      </p:sp>
      <p:sp>
        <p:nvSpPr>
          <p:cNvPr id="33" name="椭圆 21"/>
          <p:cNvSpPr>
            <a:spLocks noChangeArrowheads="1"/>
          </p:cNvSpPr>
          <p:nvPr/>
        </p:nvSpPr>
        <p:spPr bwMode="auto">
          <a:xfrm>
            <a:off x="1725613" y="5424487"/>
            <a:ext cx="555625" cy="555625"/>
          </a:xfrm>
          <a:prstGeom prst="ellipse">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a:latin typeface="Times New Roman" panose="02020603050405020304" pitchFamily="18" charset="0"/>
                <a:ea typeface="宋体" panose="02010600030101010101" pitchFamily="2" charset="-122"/>
              </a:rPr>
              <a:t>save</a:t>
            </a:r>
            <a:endParaRPr lang="zh-CN" altLang="en-US" sz="1600">
              <a:latin typeface="Times New Roman" panose="02020603050405020304" pitchFamily="18" charset="0"/>
              <a:ea typeface="宋体" panose="02010600030101010101" pitchFamily="2" charset="-122"/>
            </a:endParaRPr>
          </a:p>
        </p:txBody>
      </p:sp>
      <p:cxnSp>
        <p:nvCxnSpPr>
          <p:cNvPr id="34" name="直接连接符 22"/>
          <p:cNvCxnSpPr>
            <a:cxnSpLocks noChangeShapeType="1"/>
          </p:cNvCxnSpPr>
          <p:nvPr/>
        </p:nvCxnSpPr>
        <p:spPr bwMode="auto">
          <a:xfrm flipV="1">
            <a:off x="1314451" y="5170487"/>
            <a:ext cx="292100" cy="254000"/>
          </a:xfrm>
          <a:prstGeom prst="line">
            <a:avLst/>
          </a:prstGeom>
          <a:noFill/>
          <a:ln w="63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23"/>
          <p:cNvCxnSpPr>
            <a:cxnSpLocks noChangeShapeType="1"/>
          </p:cNvCxnSpPr>
          <p:nvPr/>
        </p:nvCxnSpPr>
        <p:spPr bwMode="auto">
          <a:xfrm>
            <a:off x="1606551" y="5170487"/>
            <a:ext cx="428625" cy="254000"/>
          </a:xfrm>
          <a:prstGeom prst="line">
            <a:avLst/>
          </a:prstGeom>
          <a:noFill/>
          <a:ln w="63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24"/>
          <p:cNvSpPr txBox="1">
            <a:spLocks noChangeArrowheads="1"/>
          </p:cNvSpPr>
          <p:nvPr/>
        </p:nvSpPr>
        <p:spPr bwMode="auto">
          <a:xfrm>
            <a:off x="1391081" y="4353201"/>
            <a:ext cx="8636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1600" dirty="0">
                <a:latin typeface="Verdana" panose="020B0604030504040204" pitchFamily="34" charset="0"/>
                <a:ea typeface="宋体" panose="02010600030101010101" pitchFamily="2" charset="-122"/>
              </a:rPr>
              <a:t>popup</a:t>
            </a:r>
            <a:endParaRPr lang="zh-CN" altLang="en-US" sz="1600" dirty="0">
              <a:latin typeface="Verdana" panose="020B0604030504040204" pitchFamily="34" charset="0"/>
              <a:ea typeface="宋体" panose="02010600030101010101" pitchFamily="2" charset="-122"/>
            </a:endParaRPr>
          </a:p>
        </p:txBody>
      </p:sp>
      <p:pic>
        <p:nvPicPr>
          <p:cNvPr id="40" name="图片 5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00663" y="5194546"/>
            <a:ext cx="276306" cy="32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内容占位符 2"/>
          <p:cNvSpPr>
            <a:spLocks noGrp="1"/>
          </p:cNvSpPr>
          <p:nvPr>
            <p:ph idx="1"/>
          </p:nvPr>
        </p:nvSpPr>
        <p:spPr>
          <a:xfrm>
            <a:off x="457200" y="1524000"/>
            <a:ext cx="8229600" cy="609600"/>
          </a:xfrm>
        </p:spPr>
        <p:txBody>
          <a:bodyPr/>
          <a:lstStyle/>
          <a:p>
            <a:r>
              <a:rPr lang="en-US" altLang="zh-CN" sz="2400" b="1" dirty="0">
                <a:solidFill>
                  <a:srgbClr val="000000"/>
                </a:solidFill>
                <a:latin typeface="Times New Roman" panose="02020603050405020304" pitchFamily="18" charset="0"/>
                <a:ea typeface="宋体" panose="02010600030101010101" pitchFamily="2" charset="-122"/>
              </a:rPr>
              <a:t>Dynamic feature and event-driven feature</a:t>
            </a:r>
          </a:p>
          <a:p>
            <a:pPr lvl="1"/>
            <a:r>
              <a:rPr lang="en-US" altLang="zh-CN" sz="2000" b="1" i="1" dirty="0" err="1">
                <a:solidFill>
                  <a:srgbClr val="000000"/>
                </a:solidFill>
                <a:latin typeface="Times New Roman" panose="02020603050405020304" pitchFamily="18" charset="0"/>
                <a:ea typeface="宋体" panose="02010600030101010101" pitchFamily="2" charset="-122"/>
              </a:rPr>
              <a:t>onAdd</a:t>
            </a:r>
            <a:r>
              <a:rPr lang="en-US" altLang="zh-CN" sz="2000" b="1" dirty="0">
                <a:solidFill>
                  <a:srgbClr val="000000"/>
                </a:solidFill>
                <a:latin typeface="Times New Roman" panose="02020603050405020304" pitchFamily="18" charset="0"/>
                <a:ea typeface="宋体" panose="02010600030101010101" pitchFamily="2" charset="-122"/>
              </a:rPr>
              <a:t> </a:t>
            </a:r>
            <a:r>
              <a:rPr lang="en-US" altLang="zh-CN" sz="2000" b="1" dirty="0" err="1">
                <a:solidFill>
                  <a:srgbClr val="000000"/>
                </a:solidFill>
                <a:latin typeface="Times New Roman" panose="02020603050405020304" pitchFamily="18" charset="0"/>
                <a:ea typeface="宋体" panose="02010600030101010101" pitchFamily="2" charset="-122"/>
              </a:rPr>
              <a:t>happends</a:t>
            </a:r>
            <a:r>
              <a:rPr lang="en-US" altLang="zh-CN" sz="2000" b="1" dirty="0">
                <a:solidFill>
                  <a:srgbClr val="000000"/>
                </a:solidFill>
                <a:latin typeface="Times New Roman" panose="02020603050405020304" pitchFamily="18" charset="0"/>
                <a:ea typeface="宋体" panose="02010600030101010101" pitchFamily="2" charset="-122"/>
              </a:rPr>
              <a:t> before </a:t>
            </a:r>
            <a:r>
              <a:rPr lang="en-US" altLang="zh-CN" sz="2000" b="1" i="1" dirty="0" err="1">
                <a:solidFill>
                  <a:srgbClr val="000000"/>
                </a:solidFill>
                <a:latin typeface="Times New Roman" panose="02020603050405020304" pitchFamily="18" charset="0"/>
                <a:ea typeface="宋体" panose="02010600030101010101" pitchFamily="2" charset="-122"/>
              </a:rPr>
              <a:t>onSave</a:t>
            </a:r>
            <a:endParaRPr lang="zh-CN" altLang="en-US" sz="2000" b="1" i="1" dirty="0">
              <a:solidFill>
                <a:srgbClr val="000000"/>
              </a:solidFill>
              <a:latin typeface="Times New Roman" panose="02020603050405020304" pitchFamily="18" charset="0"/>
              <a:ea typeface="宋体" panose="02010600030101010101" pitchFamily="2" charset="-122"/>
            </a:endParaRPr>
          </a:p>
          <a:p>
            <a:endParaRPr lang="zh-CN" altLang="en-US" dirty="0" smtClean="0">
              <a:ea typeface="宋体" panose="02010600030101010101" pitchFamily="2" charset="-122"/>
            </a:endParaRPr>
          </a:p>
        </p:txBody>
      </p:sp>
      <p:sp>
        <p:nvSpPr>
          <p:cNvPr id="17415" name="标题 1"/>
          <p:cNvSpPr>
            <a:spLocks noGrp="1"/>
          </p:cNvSpPr>
          <p:nvPr>
            <p:ph type="title"/>
          </p:nvPr>
        </p:nvSpPr>
        <p:spPr/>
        <p:txBody>
          <a:bodyPr/>
          <a:lstStyle/>
          <a:p>
            <a:r>
              <a:rPr lang="en-US" altLang="zh-CN" dirty="0" smtClean="0">
                <a:ea typeface="宋体" panose="02010600030101010101" pitchFamily="2" charset="-122"/>
              </a:rPr>
              <a:t>Challenge 3 </a:t>
            </a:r>
            <a:endParaRPr lang="zh-CN" altLang="en-US" dirty="0" smtClean="0">
              <a:ea typeface="宋体" panose="02010600030101010101" pitchFamily="2" charset="-122"/>
            </a:endParaRPr>
          </a:p>
        </p:txBody>
      </p:sp>
      <p:sp>
        <p:nvSpPr>
          <p:cNvPr id="17416" name="灯片编号占位符 3"/>
          <p:cNvSpPr>
            <a:spLocks noGrp="1"/>
          </p:cNvSpPr>
          <p:nvPr>
            <p:ph type="sldNum" sz="quarter" idx="10"/>
          </p:nvPr>
        </p:nvSpPr>
        <p:spPr>
          <a:xfrm>
            <a:off x="6553200" y="626268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70522F74-6976-48D7-B424-35B1BADE29F4}" type="slidenum">
              <a:rPr lang="en-US" altLang="zh-CN" sz="1000" smtClean="0">
                <a:latin typeface="Verdana" panose="020B0604030504040204" pitchFamily="34" charset="0"/>
              </a:rPr>
              <a:pPr>
                <a:spcBef>
                  <a:spcPct val="0"/>
                </a:spcBef>
                <a:buClrTx/>
                <a:buSzTx/>
                <a:buFontTx/>
                <a:buNone/>
              </a:pPr>
              <a:t>13</a:t>
            </a:fld>
            <a:endParaRPr lang="en-US" altLang="zh-CN" sz="1000" smtClean="0">
              <a:latin typeface="Verdana" panose="020B0604030504040204" pitchFamily="34" charset="0"/>
            </a:endParaRPr>
          </a:p>
        </p:txBody>
      </p:sp>
      <p:pic>
        <p:nvPicPr>
          <p:cNvPr id="18" name="图片 17"/>
          <p:cNvPicPr>
            <a:picLocks noChangeAspect="1"/>
          </p:cNvPicPr>
          <p:nvPr/>
        </p:nvPicPr>
        <p:blipFill>
          <a:blip r:embed="rId5"/>
          <a:srcRect b="49472"/>
          <a:stretch>
            <a:fillRect/>
          </a:stretch>
        </p:blipFill>
        <p:spPr>
          <a:xfrm>
            <a:off x="533400" y="2524801"/>
            <a:ext cx="8153400" cy="1405332"/>
          </a:xfrm>
          <a:custGeom>
            <a:avLst/>
            <a:gdLst>
              <a:gd name="connsiteX0" fmla="*/ 0 w 9467850"/>
              <a:gd name="connsiteY0" fmla="*/ 0 h 1405332"/>
              <a:gd name="connsiteX1" fmla="*/ 9467850 w 9467850"/>
              <a:gd name="connsiteY1" fmla="*/ 0 h 1405332"/>
              <a:gd name="connsiteX2" fmla="*/ 9467850 w 9467850"/>
              <a:gd name="connsiteY2" fmla="*/ 1405332 h 1405332"/>
              <a:gd name="connsiteX3" fmla="*/ 0 w 9467850"/>
              <a:gd name="connsiteY3" fmla="*/ 1405332 h 1405332"/>
              <a:gd name="connsiteX4" fmla="*/ 0 w 9467850"/>
              <a:gd name="connsiteY4" fmla="*/ 0 h 1405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7850" h="1405332">
                <a:moveTo>
                  <a:pt x="0" y="0"/>
                </a:moveTo>
                <a:lnTo>
                  <a:pt x="9467850" y="0"/>
                </a:lnTo>
                <a:lnTo>
                  <a:pt x="9467850" y="1405332"/>
                </a:lnTo>
                <a:lnTo>
                  <a:pt x="0" y="1405332"/>
                </a:lnTo>
                <a:lnTo>
                  <a:pt x="0" y="0"/>
                </a:lnTo>
                <a:close/>
              </a:path>
            </a:pathLst>
          </a:custGeom>
        </p:spPr>
      </p:pic>
      <p:sp>
        <p:nvSpPr>
          <p:cNvPr id="16" name="矩形 15"/>
          <p:cNvSpPr/>
          <p:nvPr/>
        </p:nvSpPr>
        <p:spPr>
          <a:xfrm>
            <a:off x="5999163" y="2286000"/>
            <a:ext cx="299243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dirty="0" smtClean="0">
                <a:solidFill>
                  <a:srgbClr val="FFFFFF"/>
                </a:solidFill>
                <a:latin typeface="Trebuchet MS" panose="020B0603020202020204" pitchFamily="34" charset="0"/>
                <a:ea typeface="宋体" panose="02010600030101010101" pitchFamily="2" charset="-122"/>
              </a:rPr>
              <a:t>e1. Clicking </a:t>
            </a:r>
            <a:r>
              <a:rPr lang="en-US" altLang="zh-CN" i="1" dirty="0" smtClean="0">
                <a:solidFill>
                  <a:srgbClr val="FFFFFF"/>
                </a:solidFill>
                <a:latin typeface="Trebuchet MS" panose="020B0603020202020204" pitchFamily="34" charset="0"/>
                <a:ea typeface="宋体" panose="02010600030101010101" pitchFamily="2" charset="-122"/>
              </a:rPr>
              <a:t>add</a:t>
            </a:r>
            <a:r>
              <a:rPr lang="en-US" altLang="zh-CN" dirty="0" smtClean="0">
                <a:solidFill>
                  <a:srgbClr val="FFFFFF"/>
                </a:solidFill>
                <a:latin typeface="Trebuchet MS" panose="020B0603020202020204" pitchFamily="34" charset="0"/>
                <a:ea typeface="宋体" panose="02010600030101010101" pitchFamily="2" charset="-122"/>
              </a:rPr>
              <a:t> button</a:t>
            </a:r>
            <a:endParaRPr lang="zh-CN" altLang="en-US" dirty="0" smtClean="0">
              <a:solidFill>
                <a:srgbClr val="FFFFFF"/>
              </a:solidFill>
              <a:latin typeface="Trebuchet MS" panose="020B0603020202020204" pitchFamily="34" charset="0"/>
              <a:ea typeface="宋体" panose="02010600030101010101" pitchFamily="2" charset="-122"/>
            </a:endParaRPr>
          </a:p>
        </p:txBody>
      </p:sp>
      <p:sp>
        <p:nvSpPr>
          <p:cNvPr id="23" name="矩形 22"/>
          <p:cNvSpPr/>
          <p:nvPr/>
        </p:nvSpPr>
        <p:spPr>
          <a:xfrm>
            <a:off x="4657725" y="3364394"/>
            <a:ext cx="3619500" cy="2797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60501" y="6290616"/>
            <a:ext cx="6961187" cy="369332"/>
          </a:xfrm>
          <a:prstGeom prst="rect">
            <a:avLst/>
          </a:prstGeom>
          <a:noFill/>
        </p:spPr>
        <p:txBody>
          <a:bodyPr wrap="square" rtlCol="0">
            <a:spAutoFit/>
          </a:bodyPr>
          <a:lstStyle/>
          <a:p>
            <a:r>
              <a:rPr lang="en-US" altLang="zh-CN" sz="1800" dirty="0" smtClean="0">
                <a:solidFill>
                  <a:srgbClr val="FF0000"/>
                </a:solidFill>
              </a:rPr>
              <a:t>The click event handler </a:t>
            </a:r>
            <a:r>
              <a:rPr lang="en-US" altLang="zh-CN" sz="1800" i="1" dirty="0" err="1" smtClean="0">
                <a:solidFill>
                  <a:srgbClr val="FF0000"/>
                </a:solidFill>
              </a:rPr>
              <a:t>onSave</a:t>
            </a:r>
            <a:r>
              <a:rPr lang="en-US" altLang="zh-CN" sz="1800" dirty="0" smtClean="0">
                <a:solidFill>
                  <a:srgbClr val="FF0000"/>
                </a:solidFill>
              </a:rPr>
              <a:t> is registered during </a:t>
            </a:r>
            <a:r>
              <a:rPr lang="en-US" altLang="zh-CN" sz="1800" i="1" dirty="0" err="1" smtClean="0">
                <a:solidFill>
                  <a:srgbClr val="FF0000"/>
                </a:solidFill>
              </a:rPr>
              <a:t>onAdd</a:t>
            </a:r>
            <a:endParaRPr lang="zh-CN" altLang="en-US" sz="1800" i="1" dirty="0">
              <a:solidFill>
                <a:srgbClr val="FF0000"/>
              </a:solidFill>
            </a:endParaRPr>
          </a:p>
        </p:txBody>
      </p:sp>
      <p:grpSp>
        <p:nvGrpSpPr>
          <p:cNvPr id="20" name="组合 19"/>
          <p:cNvGrpSpPr/>
          <p:nvPr/>
        </p:nvGrpSpPr>
        <p:grpSpPr>
          <a:xfrm>
            <a:off x="2209800" y="5898743"/>
            <a:ext cx="1914931" cy="430925"/>
            <a:chOff x="2199869" y="5898743"/>
            <a:chExt cx="1914931" cy="430925"/>
          </a:xfrm>
        </p:grpSpPr>
        <p:cxnSp>
          <p:nvCxnSpPr>
            <p:cNvPr id="21" name="直接连接符 20"/>
            <p:cNvCxnSpPr/>
            <p:nvPr/>
          </p:nvCxnSpPr>
          <p:spPr>
            <a:xfrm>
              <a:off x="2199869" y="5898743"/>
              <a:ext cx="246469" cy="244617"/>
            </a:xfrm>
            <a:prstGeom prst="line">
              <a:avLst/>
            </a:prstGeom>
            <a:ln>
              <a:solidFill>
                <a:srgbClr val="FF9933"/>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199869" y="5898743"/>
              <a:ext cx="246469" cy="244617"/>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2438400" y="6024868"/>
              <a:ext cx="1676400" cy="304800"/>
            </a:xfrm>
            <a:prstGeom prst="rect">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c</a:t>
              </a:r>
              <a:r>
                <a:rPr lang="en-US" altLang="zh-CN" dirty="0" err="1" smtClean="0">
                  <a:solidFill>
                    <a:schemeClr val="tx1"/>
                  </a:solidFill>
                </a:rPr>
                <a:t>lick:onSave</a:t>
              </a:r>
              <a:endParaRPr lang="zh-CN" altLang="en-US" dirty="0">
                <a:solidFill>
                  <a:schemeClr val="tx1"/>
                </a:solidFill>
              </a:endParaRPr>
            </a:p>
          </p:txBody>
        </p:sp>
      </p:grpSp>
      <p:sp>
        <p:nvSpPr>
          <p:cNvPr id="25" name="矩形 24"/>
          <p:cNvSpPr/>
          <p:nvPr/>
        </p:nvSpPr>
        <p:spPr>
          <a:xfrm>
            <a:off x="2438400" y="6034877"/>
            <a:ext cx="1676400" cy="30480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 name="任意多边形 3"/>
          <p:cNvSpPr/>
          <p:nvPr/>
        </p:nvSpPr>
        <p:spPr>
          <a:xfrm>
            <a:off x="4663440" y="3672840"/>
            <a:ext cx="2971800" cy="640080"/>
          </a:xfrm>
          <a:custGeom>
            <a:avLst/>
            <a:gdLst>
              <a:gd name="connsiteX0" fmla="*/ 146689 w 3215421"/>
              <a:gd name="connsiteY0" fmla="*/ 640080 h 640080"/>
              <a:gd name="connsiteX1" fmla="*/ 299089 w 3215421"/>
              <a:gd name="connsiteY1" fmla="*/ 411480 h 640080"/>
              <a:gd name="connsiteX2" fmla="*/ 2828929 w 3215421"/>
              <a:gd name="connsiteY2" fmla="*/ 289560 h 640080"/>
              <a:gd name="connsiteX3" fmla="*/ 3164209 w 3215421"/>
              <a:gd name="connsiteY3" fmla="*/ 0 h 640080"/>
              <a:gd name="connsiteX0" fmla="*/ 55966 w 3113707"/>
              <a:gd name="connsiteY0" fmla="*/ 640080 h 640080"/>
              <a:gd name="connsiteX1" fmla="*/ 497926 w 3113707"/>
              <a:gd name="connsiteY1" fmla="*/ 396240 h 640080"/>
              <a:gd name="connsiteX2" fmla="*/ 2738206 w 3113707"/>
              <a:gd name="connsiteY2" fmla="*/ 289560 h 640080"/>
              <a:gd name="connsiteX3" fmla="*/ 3073486 w 3113707"/>
              <a:gd name="connsiteY3" fmla="*/ 0 h 640080"/>
              <a:gd name="connsiteX0" fmla="*/ 31833 w 3089574"/>
              <a:gd name="connsiteY0" fmla="*/ 640080 h 640080"/>
              <a:gd name="connsiteX1" fmla="*/ 473793 w 3089574"/>
              <a:gd name="connsiteY1" fmla="*/ 396240 h 640080"/>
              <a:gd name="connsiteX2" fmla="*/ 2714073 w 3089574"/>
              <a:gd name="connsiteY2" fmla="*/ 289560 h 640080"/>
              <a:gd name="connsiteX3" fmla="*/ 3049353 w 3089574"/>
              <a:gd name="connsiteY3" fmla="*/ 0 h 640080"/>
              <a:gd name="connsiteX0" fmla="*/ 52488 w 3088395"/>
              <a:gd name="connsiteY0" fmla="*/ 640080 h 640080"/>
              <a:gd name="connsiteX1" fmla="*/ 494448 w 3088395"/>
              <a:gd name="connsiteY1" fmla="*/ 396240 h 640080"/>
              <a:gd name="connsiteX2" fmla="*/ 2582328 w 3088395"/>
              <a:gd name="connsiteY2" fmla="*/ 289560 h 640080"/>
              <a:gd name="connsiteX3" fmla="*/ 3070008 w 3088395"/>
              <a:gd name="connsiteY3" fmla="*/ 0 h 640080"/>
              <a:gd name="connsiteX0" fmla="*/ 52488 w 3090809"/>
              <a:gd name="connsiteY0" fmla="*/ 640080 h 640080"/>
              <a:gd name="connsiteX1" fmla="*/ 494448 w 3090809"/>
              <a:gd name="connsiteY1" fmla="*/ 396240 h 640080"/>
              <a:gd name="connsiteX2" fmla="*/ 2582328 w 3090809"/>
              <a:gd name="connsiteY2" fmla="*/ 289560 h 640080"/>
              <a:gd name="connsiteX3" fmla="*/ 3070008 w 3090809"/>
              <a:gd name="connsiteY3" fmla="*/ 0 h 640080"/>
              <a:gd name="connsiteX0" fmla="*/ 52488 w 3070008"/>
              <a:gd name="connsiteY0" fmla="*/ 640080 h 640080"/>
              <a:gd name="connsiteX1" fmla="*/ 494448 w 3070008"/>
              <a:gd name="connsiteY1" fmla="*/ 396240 h 640080"/>
              <a:gd name="connsiteX2" fmla="*/ 2582328 w 3070008"/>
              <a:gd name="connsiteY2" fmla="*/ 289560 h 640080"/>
              <a:gd name="connsiteX3" fmla="*/ 3070008 w 3070008"/>
              <a:gd name="connsiteY3" fmla="*/ 0 h 640080"/>
              <a:gd name="connsiteX0" fmla="*/ 52488 w 3070008"/>
              <a:gd name="connsiteY0" fmla="*/ 640080 h 640080"/>
              <a:gd name="connsiteX1" fmla="*/ 494448 w 3070008"/>
              <a:gd name="connsiteY1" fmla="*/ 396240 h 640080"/>
              <a:gd name="connsiteX2" fmla="*/ 2582328 w 3070008"/>
              <a:gd name="connsiteY2" fmla="*/ 289560 h 640080"/>
              <a:gd name="connsiteX3" fmla="*/ 3070008 w 3070008"/>
              <a:gd name="connsiteY3" fmla="*/ 0 h 640080"/>
              <a:gd name="connsiteX0" fmla="*/ 52488 w 3070008"/>
              <a:gd name="connsiteY0" fmla="*/ 640080 h 640080"/>
              <a:gd name="connsiteX1" fmla="*/ 494448 w 3070008"/>
              <a:gd name="connsiteY1" fmla="*/ 396240 h 640080"/>
              <a:gd name="connsiteX2" fmla="*/ 2582328 w 3070008"/>
              <a:gd name="connsiteY2" fmla="*/ 289560 h 640080"/>
              <a:gd name="connsiteX3" fmla="*/ 3070008 w 3070008"/>
              <a:gd name="connsiteY3" fmla="*/ 0 h 640080"/>
              <a:gd name="connsiteX0" fmla="*/ 52488 w 3070008"/>
              <a:gd name="connsiteY0" fmla="*/ 640080 h 640080"/>
              <a:gd name="connsiteX1" fmla="*/ 494448 w 3070008"/>
              <a:gd name="connsiteY1" fmla="*/ 396240 h 640080"/>
              <a:gd name="connsiteX2" fmla="*/ 2582328 w 3070008"/>
              <a:gd name="connsiteY2" fmla="*/ 289560 h 640080"/>
              <a:gd name="connsiteX3" fmla="*/ 3070008 w 3070008"/>
              <a:gd name="connsiteY3" fmla="*/ 0 h 640080"/>
              <a:gd name="connsiteX0" fmla="*/ 52488 w 3070008"/>
              <a:gd name="connsiteY0" fmla="*/ 640080 h 640080"/>
              <a:gd name="connsiteX1" fmla="*/ 494448 w 3070008"/>
              <a:gd name="connsiteY1" fmla="*/ 396240 h 640080"/>
              <a:gd name="connsiteX2" fmla="*/ 2582328 w 3070008"/>
              <a:gd name="connsiteY2" fmla="*/ 289560 h 640080"/>
              <a:gd name="connsiteX3" fmla="*/ 3070008 w 3070008"/>
              <a:gd name="connsiteY3" fmla="*/ 0 h 640080"/>
              <a:gd name="connsiteX0" fmla="*/ 43783 w 3061303"/>
              <a:gd name="connsiteY0" fmla="*/ 640080 h 640080"/>
              <a:gd name="connsiteX1" fmla="*/ 485743 w 3061303"/>
              <a:gd name="connsiteY1" fmla="*/ 396240 h 640080"/>
              <a:gd name="connsiteX2" fmla="*/ 2573623 w 3061303"/>
              <a:gd name="connsiteY2" fmla="*/ 289560 h 640080"/>
              <a:gd name="connsiteX3" fmla="*/ 3061303 w 3061303"/>
              <a:gd name="connsiteY3" fmla="*/ 0 h 640080"/>
              <a:gd name="connsiteX0" fmla="*/ 0 w 3017520"/>
              <a:gd name="connsiteY0" fmla="*/ 640080 h 640080"/>
              <a:gd name="connsiteX1" fmla="*/ 441960 w 3017520"/>
              <a:gd name="connsiteY1" fmla="*/ 396240 h 640080"/>
              <a:gd name="connsiteX2" fmla="*/ 2529840 w 3017520"/>
              <a:gd name="connsiteY2" fmla="*/ 289560 h 640080"/>
              <a:gd name="connsiteX3" fmla="*/ 3017520 w 3017520"/>
              <a:gd name="connsiteY3" fmla="*/ 0 h 640080"/>
              <a:gd name="connsiteX0" fmla="*/ 0 w 3017520"/>
              <a:gd name="connsiteY0" fmla="*/ 640080 h 640080"/>
              <a:gd name="connsiteX1" fmla="*/ 441960 w 3017520"/>
              <a:gd name="connsiteY1" fmla="*/ 396240 h 640080"/>
              <a:gd name="connsiteX2" fmla="*/ 2529840 w 3017520"/>
              <a:gd name="connsiteY2" fmla="*/ 289560 h 640080"/>
              <a:gd name="connsiteX3" fmla="*/ 3017520 w 3017520"/>
              <a:gd name="connsiteY3" fmla="*/ 0 h 640080"/>
              <a:gd name="connsiteX0" fmla="*/ 0 w 2834640"/>
              <a:gd name="connsiteY0" fmla="*/ 609600 h 609600"/>
              <a:gd name="connsiteX1" fmla="*/ 259080 w 2834640"/>
              <a:gd name="connsiteY1" fmla="*/ 396240 h 609600"/>
              <a:gd name="connsiteX2" fmla="*/ 2346960 w 2834640"/>
              <a:gd name="connsiteY2" fmla="*/ 289560 h 609600"/>
              <a:gd name="connsiteX3" fmla="*/ 2834640 w 2834640"/>
              <a:gd name="connsiteY3" fmla="*/ 0 h 609600"/>
              <a:gd name="connsiteX0" fmla="*/ 12747 w 2847387"/>
              <a:gd name="connsiteY0" fmla="*/ 609600 h 609600"/>
              <a:gd name="connsiteX1" fmla="*/ 271827 w 2847387"/>
              <a:gd name="connsiteY1" fmla="*/ 396240 h 609600"/>
              <a:gd name="connsiteX2" fmla="*/ 2359707 w 2847387"/>
              <a:gd name="connsiteY2" fmla="*/ 289560 h 609600"/>
              <a:gd name="connsiteX3" fmla="*/ 2847387 w 2847387"/>
              <a:gd name="connsiteY3" fmla="*/ 0 h 609600"/>
              <a:gd name="connsiteX0" fmla="*/ 66115 w 2778835"/>
              <a:gd name="connsiteY0" fmla="*/ 594360 h 594360"/>
              <a:gd name="connsiteX1" fmla="*/ 203275 w 2778835"/>
              <a:gd name="connsiteY1" fmla="*/ 396240 h 594360"/>
              <a:gd name="connsiteX2" fmla="*/ 2291155 w 2778835"/>
              <a:gd name="connsiteY2" fmla="*/ 289560 h 594360"/>
              <a:gd name="connsiteX3" fmla="*/ 2778835 w 2778835"/>
              <a:gd name="connsiteY3" fmla="*/ 0 h 594360"/>
              <a:gd name="connsiteX0" fmla="*/ 0 w 2971800"/>
              <a:gd name="connsiteY0" fmla="*/ 640080 h 640080"/>
              <a:gd name="connsiteX1" fmla="*/ 396240 w 2971800"/>
              <a:gd name="connsiteY1" fmla="*/ 396240 h 640080"/>
              <a:gd name="connsiteX2" fmla="*/ 2484120 w 2971800"/>
              <a:gd name="connsiteY2" fmla="*/ 289560 h 640080"/>
              <a:gd name="connsiteX3" fmla="*/ 2971800 w 2971800"/>
              <a:gd name="connsiteY3" fmla="*/ 0 h 640080"/>
            </a:gdLst>
            <a:ahLst/>
            <a:cxnLst>
              <a:cxn ang="0">
                <a:pos x="connsiteX0" y="connsiteY0"/>
              </a:cxn>
              <a:cxn ang="0">
                <a:pos x="connsiteX1" y="connsiteY1"/>
              </a:cxn>
              <a:cxn ang="0">
                <a:pos x="connsiteX2" y="connsiteY2"/>
              </a:cxn>
              <a:cxn ang="0">
                <a:pos x="connsiteX3" y="connsiteY3"/>
              </a:cxn>
            </a:cxnLst>
            <a:rect l="l" t="t" r="r" b="b"/>
            <a:pathLst>
              <a:path w="2971800" h="640080">
                <a:moveTo>
                  <a:pt x="0" y="640080"/>
                </a:moveTo>
                <a:cubicBezTo>
                  <a:pt x="20320" y="524510"/>
                  <a:pt x="-17780" y="454660"/>
                  <a:pt x="396240" y="396240"/>
                </a:cubicBezTo>
                <a:cubicBezTo>
                  <a:pt x="810260" y="337820"/>
                  <a:pt x="2054860" y="355600"/>
                  <a:pt x="2484120" y="289560"/>
                </a:cubicBezTo>
                <a:cubicBezTo>
                  <a:pt x="2913380" y="223520"/>
                  <a:pt x="2921000" y="95250"/>
                  <a:pt x="2971800" y="0"/>
                </a:cubicBezTo>
              </a:path>
            </a:pathLst>
          </a:custGeom>
          <a:noFill/>
          <a:ln w="38100">
            <a:solidFill>
              <a:srgbClr val="FF0000"/>
            </a:solidFill>
            <a:prstDash val="sys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02605582"/>
      </p:ext>
    </p:extLst>
  </p:cSld>
  <p:clrMapOvr>
    <a:masterClrMapping/>
  </p:clrMapOvr>
  <mc:AlternateContent xmlns:mc="http://schemas.openxmlformats.org/markup-compatibility/2006" xmlns:p14="http://schemas.microsoft.com/office/powerpoint/2010/main">
    <mc:Choice Requires="p14">
      <p:transition spd="slow" p14:dur="2000" advTm="2122"/>
    </mc:Choice>
    <mc:Fallback xmlns="">
      <p:transition spd="slow" advTm="2122"/>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dirty="0" smtClean="0">
                <a:ea typeface="宋体" panose="02010600030101010101" pitchFamily="2" charset="-122"/>
              </a:rPr>
              <a:t>Overview-Slicing based analysis </a:t>
            </a:r>
            <a:endParaRPr lang="zh-CN" altLang="en-US" dirty="0" smtClean="0">
              <a:ea typeface="宋体" panose="02010600030101010101" pitchFamily="2" charset="-122"/>
            </a:endParaRPr>
          </a:p>
        </p:txBody>
      </p:sp>
      <p:sp>
        <p:nvSpPr>
          <p:cNvPr id="19459"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641F7CF7-395F-4234-87B3-D53B10942FF8}" type="slidenum">
              <a:rPr lang="en-US" altLang="zh-CN" sz="1000" smtClean="0">
                <a:latin typeface="Verdana" panose="020B0604030504040204" pitchFamily="34" charset="0"/>
              </a:rPr>
              <a:pPr>
                <a:spcBef>
                  <a:spcPct val="0"/>
                </a:spcBef>
                <a:buClrTx/>
                <a:buSzTx/>
                <a:buFontTx/>
                <a:buNone/>
              </a:pPr>
              <a:t>14</a:t>
            </a:fld>
            <a:endParaRPr lang="en-US" altLang="zh-CN" sz="1000" smtClean="0">
              <a:latin typeface="Verdana" panose="020B0604030504040204" pitchFamily="34" charset="0"/>
            </a:endParaRPr>
          </a:p>
        </p:txBody>
      </p:sp>
      <p:sp>
        <p:nvSpPr>
          <p:cNvPr id="5" name="竖卷形 4"/>
          <p:cNvSpPr/>
          <p:nvPr/>
        </p:nvSpPr>
        <p:spPr>
          <a:xfrm>
            <a:off x="339725" y="2111375"/>
            <a:ext cx="1312863" cy="1905000"/>
          </a:xfrm>
          <a:prstGeom prst="verticalScroll">
            <a:avLst/>
          </a:prstGeom>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lnSpc>
                <a:spcPts val="1000"/>
              </a:lnSpc>
              <a:defRPr/>
            </a:pPr>
            <a:r>
              <a:rPr lang="en-US" altLang="zh-CN" sz="2800" dirty="0" smtClean="0">
                <a:latin typeface="Trebuchet MS" panose="020B0603020202020204" pitchFamily="34" charset="0"/>
                <a:ea typeface="宋体" panose="02010600030101010101" pitchFamily="2" charset="-122"/>
              </a:rPr>
              <a:t>~~~~~~~~~~~~~~~~~~~~~~~~~~~~~~~~~~~~~~~~~~~~~~~~</a:t>
            </a:r>
            <a:endParaRPr lang="zh-CN" altLang="en-US" sz="2800" dirty="0">
              <a:latin typeface="Trebuchet MS" panose="020B0603020202020204" pitchFamily="34" charset="0"/>
              <a:ea typeface="宋体" panose="02010600030101010101" pitchFamily="2" charset="-122"/>
            </a:endParaRPr>
          </a:p>
        </p:txBody>
      </p:sp>
      <p:grpSp>
        <p:nvGrpSpPr>
          <p:cNvPr id="19461" name="组合 3"/>
          <p:cNvGrpSpPr>
            <a:grpSpLocks/>
          </p:cNvGrpSpPr>
          <p:nvPr/>
        </p:nvGrpSpPr>
        <p:grpSpPr bwMode="auto">
          <a:xfrm>
            <a:off x="7554913" y="5199063"/>
            <a:ext cx="1069975" cy="820737"/>
            <a:chOff x="2341363" y="5109766"/>
            <a:chExt cx="1471613" cy="1196975"/>
          </a:xfrm>
        </p:grpSpPr>
        <p:sp>
          <p:nvSpPr>
            <p:cNvPr id="6" name="竖卷形 5"/>
            <p:cNvSpPr/>
            <p:nvPr/>
          </p:nvSpPr>
          <p:spPr>
            <a:xfrm>
              <a:off x="2341363" y="5109766"/>
              <a:ext cx="901744" cy="546395"/>
            </a:xfrm>
            <a:prstGeom prst="verticalScroll">
              <a:avLst/>
            </a:prstGeom>
          </p:spPr>
          <p:style>
            <a:lnRef idx="2">
              <a:schemeClr val="accent4"/>
            </a:lnRef>
            <a:fillRef idx="1">
              <a:schemeClr val="lt1"/>
            </a:fillRef>
            <a:effectRef idx="0">
              <a:schemeClr val="accent4"/>
            </a:effectRef>
            <a:fontRef idx="minor">
              <a:schemeClr val="dk1"/>
            </a:fontRef>
          </p:style>
          <p:txBody>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z="1200" b="1" smtClean="0">
                <a:latin typeface="Trebuchet MS" panose="020B0603020202020204" pitchFamily="34" charset="0"/>
                <a:ea typeface="宋体" panose="02010600030101010101" pitchFamily="2" charset="-122"/>
              </a:endParaRPr>
            </a:p>
          </p:txBody>
        </p:sp>
        <p:pic>
          <p:nvPicPr>
            <p:cNvPr id="19477" name="图片 6"/>
            <p:cNvPicPr>
              <a:picLocks noChangeAspect="1"/>
            </p:cNvPicPr>
            <p:nvPr/>
          </p:nvPicPr>
          <p:blipFill>
            <a:blip r:embed="rId4" cstate="print">
              <a:grayscl/>
              <a:extLst>
                <a:ext uri="{28A0092B-C50C-407E-A947-70E740481C1C}">
                  <a14:useLocalDpi xmlns:a14="http://schemas.microsoft.com/office/drawing/2010/main" val="0"/>
                </a:ext>
              </a:extLst>
            </a:blip>
            <a:srcRect/>
            <a:stretch>
              <a:fillRect/>
            </a:stretch>
          </p:blipFill>
          <p:spPr bwMode="auto">
            <a:xfrm>
              <a:off x="2673151" y="5166916"/>
              <a:ext cx="1139825"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右箭头 7"/>
          <p:cNvSpPr/>
          <p:nvPr/>
        </p:nvSpPr>
        <p:spPr>
          <a:xfrm>
            <a:off x="6334125" y="5454650"/>
            <a:ext cx="1066800" cy="268288"/>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000000"/>
              </a:solidFill>
              <a:latin typeface="Trebuchet MS" panose="020B0603020202020204" pitchFamily="34" charset="0"/>
              <a:ea typeface="宋体" panose="02010600030101010101" pitchFamily="2" charset="-122"/>
            </a:endParaRPr>
          </a:p>
        </p:txBody>
      </p:sp>
      <p:sp>
        <p:nvSpPr>
          <p:cNvPr id="19463" name="文本框 8"/>
          <p:cNvSpPr txBox="1">
            <a:spLocks noChangeArrowheads="1"/>
          </p:cNvSpPr>
          <p:nvPr/>
        </p:nvSpPr>
        <p:spPr bwMode="auto">
          <a:xfrm>
            <a:off x="6257925" y="5149850"/>
            <a:ext cx="1220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2000">
                <a:latin typeface="Verdana" panose="020B0604030504040204" pitchFamily="34" charset="0"/>
                <a:ea typeface="宋体" panose="02010600030101010101" pitchFamily="2" charset="-122"/>
              </a:rPr>
              <a:t>Replay</a:t>
            </a:r>
            <a:endParaRPr lang="zh-CN" altLang="en-US" sz="2000">
              <a:latin typeface="Verdana" panose="020B0604030504040204" pitchFamily="34" charset="0"/>
              <a:ea typeface="宋体" panose="02010600030101010101" pitchFamily="2" charset="-122"/>
            </a:endParaRPr>
          </a:p>
        </p:txBody>
      </p:sp>
      <p:sp>
        <p:nvSpPr>
          <p:cNvPr id="33" name="矩形 32"/>
          <p:cNvSpPr/>
          <p:nvPr/>
        </p:nvSpPr>
        <p:spPr>
          <a:xfrm>
            <a:off x="2508249" y="2089150"/>
            <a:ext cx="1682750"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b="1" dirty="0" smtClean="0">
                <a:latin typeface="Trebuchet MS" panose="020B0603020202020204" pitchFamily="34" charset="0"/>
                <a:ea typeface="宋体" panose="02010600030101010101" pitchFamily="2" charset="-122"/>
              </a:rPr>
              <a:t>JavaScript analysis</a:t>
            </a:r>
            <a:endParaRPr lang="zh-CN" altLang="en-US" b="1" dirty="0" smtClean="0">
              <a:latin typeface="Trebuchet MS" panose="020B0603020202020204" pitchFamily="34" charset="0"/>
              <a:ea typeface="宋体" panose="02010600030101010101" pitchFamily="2" charset="-122"/>
            </a:endParaRPr>
          </a:p>
        </p:txBody>
      </p:sp>
      <p:sp>
        <p:nvSpPr>
          <p:cNvPr id="34" name="矩形 33"/>
          <p:cNvSpPr/>
          <p:nvPr/>
        </p:nvSpPr>
        <p:spPr>
          <a:xfrm>
            <a:off x="2506662" y="2914650"/>
            <a:ext cx="1684338" cy="7064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b="1" dirty="0" smtClean="0">
                <a:latin typeface="Trebuchet MS" panose="020B0603020202020204" pitchFamily="34" charset="0"/>
                <a:ea typeface="宋体" panose="02010600030101010101" pitchFamily="2" charset="-122"/>
              </a:rPr>
              <a:t>DOM analysis</a:t>
            </a:r>
            <a:endParaRPr lang="zh-CN" altLang="en-US" b="1" dirty="0" smtClean="0">
              <a:latin typeface="Trebuchet MS" panose="020B0603020202020204" pitchFamily="34" charset="0"/>
              <a:ea typeface="宋体" panose="02010600030101010101" pitchFamily="2" charset="-122"/>
            </a:endParaRPr>
          </a:p>
        </p:txBody>
      </p:sp>
      <p:sp>
        <p:nvSpPr>
          <p:cNvPr id="38" name="右箭头 37"/>
          <p:cNvSpPr/>
          <p:nvPr/>
        </p:nvSpPr>
        <p:spPr>
          <a:xfrm>
            <a:off x="1636713" y="2894013"/>
            <a:ext cx="515937" cy="434975"/>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000000"/>
              </a:solidFill>
              <a:latin typeface="Trebuchet MS" panose="020B0603020202020204" pitchFamily="34" charset="0"/>
              <a:ea typeface="宋体" panose="02010600030101010101" pitchFamily="2" charset="-122"/>
            </a:endParaRPr>
          </a:p>
        </p:txBody>
      </p:sp>
      <p:sp>
        <p:nvSpPr>
          <p:cNvPr id="39" name="下箭头 38"/>
          <p:cNvSpPr/>
          <p:nvPr/>
        </p:nvSpPr>
        <p:spPr>
          <a:xfrm>
            <a:off x="5360988" y="4729162"/>
            <a:ext cx="427037" cy="452438"/>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FFFFFF"/>
              </a:solidFill>
              <a:latin typeface="Trebuchet MS" panose="020B0603020202020204" pitchFamily="34" charset="0"/>
              <a:ea typeface="宋体" panose="02010600030101010101" pitchFamily="2" charset="-122"/>
            </a:endParaRPr>
          </a:p>
        </p:txBody>
      </p:sp>
      <p:sp>
        <p:nvSpPr>
          <p:cNvPr id="50" name="矩形 49"/>
          <p:cNvSpPr/>
          <p:nvPr/>
        </p:nvSpPr>
        <p:spPr>
          <a:xfrm>
            <a:off x="4953000" y="2533650"/>
            <a:ext cx="2509838" cy="812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b="1" dirty="0" smtClean="0">
                <a:latin typeface="Trebuchet MS" panose="020B0603020202020204" pitchFamily="34" charset="0"/>
                <a:ea typeface="宋体" panose="02010600030101010101" pitchFamily="2" charset="-122"/>
              </a:rPr>
              <a:t>Building Event Dependency Graph</a:t>
            </a:r>
            <a:endParaRPr lang="zh-CN" altLang="en-US" b="1" dirty="0" smtClean="0">
              <a:latin typeface="Trebuchet MS" panose="020B0603020202020204" pitchFamily="34" charset="0"/>
              <a:ea typeface="宋体" panose="02010600030101010101" pitchFamily="2" charset="-122"/>
            </a:endParaRPr>
          </a:p>
        </p:txBody>
      </p:sp>
      <p:sp>
        <p:nvSpPr>
          <p:cNvPr id="51" name="矩形 50"/>
          <p:cNvSpPr/>
          <p:nvPr/>
        </p:nvSpPr>
        <p:spPr>
          <a:xfrm>
            <a:off x="5181600" y="3886200"/>
            <a:ext cx="1814513" cy="6000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b="1" dirty="0" smtClean="0">
                <a:latin typeface="Trebuchet MS" panose="020B0603020202020204" pitchFamily="34" charset="0"/>
                <a:ea typeface="宋体" panose="02010600030101010101" pitchFamily="2" charset="-122"/>
              </a:rPr>
              <a:t>Event slicing</a:t>
            </a:r>
            <a:endParaRPr lang="zh-CN" altLang="en-US" b="1" dirty="0" smtClean="0">
              <a:latin typeface="Trebuchet MS" panose="020B0603020202020204" pitchFamily="34" charset="0"/>
              <a:ea typeface="宋体" panose="02010600030101010101" pitchFamily="2" charset="-122"/>
            </a:endParaRPr>
          </a:p>
        </p:txBody>
      </p:sp>
      <p:sp>
        <p:nvSpPr>
          <p:cNvPr id="52" name="矩形 51"/>
          <p:cNvSpPr/>
          <p:nvPr/>
        </p:nvSpPr>
        <p:spPr>
          <a:xfrm>
            <a:off x="2506662" y="3628799"/>
            <a:ext cx="1684337" cy="7064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b="1" dirty="0" smtClean="0">
                <a:latin typeface="Trebuchet MS" panose="020B0603020202020204" pitchFamily="34" charset="0"/>
                <a:ea typeface="宋体" panose="02010600030101010101" pitchFamily="2" charset="-122"/>
              </a:rPr>
              <a:t>JS+DOM analysis</a:t>
            </a:r>
            <a:endParaRPr lang="zh-CN" altLang="en-US" b="1" dirty="0" smtClean="0">
              <a:latin typeface="Trebuchet MS" panose="020B0603020202020204" pitchFamily="34" charset="0"/>
              <a:ea typeface="宋体" panose="02010600030101010101" pitchFamily="2" charset="-122"/>
            </a:endParaRPr>
          </a:p>
        </p:txBody>
      </p:sp>
      <p:sp>
        <p:nvSpPr>
          <p:cNvPr id="53" name="右箭头 52"/>
          <p:cNvSpPr/>
          <p:nvPr/>
        </p:nvSpPr>
        <p:spPr>
          <a:xfrm>
            <a:off x="4284663" y="2744788"/>
            <a:ext cx="515937" cy="434975"/>
          </a:xfrm>
          <a:prstGeom prst="rightArrow">
            <a:avLst/>
          </a:prstGeom>
          <a:noFill/>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latin typeface="Trebuchet MS" panose="020B0603020202020204" pitchFamily="34" charset="0"/>
              <a:ea typeface="宋体" panose="02010600030101010101" pitchFamily="2" charset="-122"/>
            </a:endParaRPr>
          </a:p>
        </p:txBody>
      </p:sp>
      <p:sp>
        <p:nvSpPr>
          <p:cNvPr id="54" name="下箭头 53"/>
          <p:cNvSpPr/>
          <p:nvPr/>
        </p:nvSpPr>
        <p:spPr>
          <a:xfrm>
            <a:off x="6097588" y="3454400"/>
            <a:ext cx="427037" cy="452438"/>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latin typeface="Trebuchet MS" panose="020B0603020202020204" pitchFamily="34" charset="0"/>
              <a:ea typeface="宋体" panose="02010600030101010101" pitchFamily="2" charset="-122"/>
            </a:endParaRPr>
          </a:p>
        </p:txBody>
      </p:sp>
      <p:sp>
        <p:nvSpPr>
          <p:cNvPr id="19473" name="文本框 9"/>
          <p:cNvSpPr txBox="1">
            <a:spLocks noChangeArrowheads="1"/>
          </p:cNvSpPr>
          <p:nvPr/>
        </p:nvSpPr>
        <p:spPr bwMode="auto">
          <a:xfrm>
            <a:off x="401638" y="4014788"/>
            <a:ext cx="19970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r>
              <a:rPr lang="en-US" altLang="zh-CN" sz="1800">
                <a:ea typeface="宋体" panose="02010600030101010101" pitchFamily="2" charset="-122"/>
              </a:rPr>
              <a:t>Original</a:t>
            </a:r>
          </a:p>
          <a:p>
            <a:r>
              <a:rPr lang="en-US" altLang="zh-CN" sz="1800">
                <a:ea typeface="宋体" panose="02010600030101010101" pitchFamily="2" charset="-122"/>
              </a:rPr>
              <a:t>event trace</a:t>
            </a:r>
            <a:endParaRPr lang="zh-CN" altLang="en-US" sz="1800">
              <a:ea typeface="宋体" panose="02010600030101010101" pitchFamily="2" charset="-122"/>
            </a:endParaRPr>
          </a:p>
        </p:txBody>
      </p:sp>
      <p:sp>
        <p:nvSpPr>
          <p:cNvPr id="55" name="竖卷形 54"/>
          <p:cNvSpPr/>
          <p:nvPr/>
        </p:nvSpPr>
        <p:spPr>
          <a:xfrm>
            <a:off x="4986338" y="5230813"/>
            <a:ext cx="1185862" cy="636587"/>
          </a:xfrm>
          <a:prstGeom prst="verticalScroll">
            <a:avLst/>
          </a:prstGeom>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lnSpc>
                <a:spcPts val="1000"/>
              </a:lnSpc>
              <a:defRPr/>
            </a:pPr>
            <a:r>
              <a:rPr lang="en-US" altLang="zh-CN" sz="2800" dirty="0" smtClean="0">
                <a:latin typeface="Trebuchet MS" panose="020B0603020202020204" pitchFamily="34" charset="0"/>
                <a:ea typeface="宋体" panose="02010600030101010101" pitchFamily="2" charset="-122"/>
              </a:rPr>
              <a:t>~~~~~~~~~~~~</a:t>
            </a:r>
            <a:endParaRPr lang="zh-CN" altLang="en-US" sz="2800" dirty="0">
              <a:latin typeface="Trebuchet MS" panose="020B0603020202020204" pitchFamily="34" charset="0"/>
              <a:ea typeface="宋体" panose="02010600030101010101" pitchFamily="2" charset="-122"/>
            </a:endParaRPr>
          </a:p>
        </p:txBody>
      </p:sp>
      <p:sp>
        <p:nvSpPr>
          <p:cNvPr id="19475" name="文本框 55"/>
          <p:cNvSpPr txBox="1">
            <a:spLocks noChangeArrowheads="1"/>
          </p:cNvSpPr>
          <p:nvPr/>
        </p:nvSpPr>
        <p:spPr bwMode="auto">
          <a:xfrm>
            <a:off x="3411538" y="5221288"/>
            <a:ext cx="19970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r>
              <a:rPr lang="en-US" altLang="zh-CN" sz="1800" dirty="0" smtClean="0">
                <a:ea typeface="宋体" panose="02010600030101010101" pitchFamily="2" charset="-122"/>
              </a:rPr>
              <a:t>Error-related </a:t>
            </a:r>
            <a:r>
              <a:rPr lang="en-US" altLang="zh-CN" sz="1800" dirty="0">
                <a:ea typeface="宋体" panose="02010600030101010101" pitchFamily="2" charset="-122"/>
              </a:rPr>
              <a:t>event trace</a:t>
            </a:r>
            <a:endParaRPr lang="zh-CN" altLang="en-US" sz="1800" dirty="0">
              <a:ea typeface="宋体" panose="02010600030101010101" pitchFamily="2" charset="-122"/>
            </a:endParaRPr>
          </a:p>
        </p:txBody>
      </p:sp>
      <p:sp>
        <p:nvSpPr>
          <p:cNvPr id="2" name="圆角矩形 1"/>
          <p:cNvSpPr/>
          <p:nvPr/>
        </p:nvSpPr>
        <p:spPr>
          <a:xfrm>
            <a:off x="2205102" y="1905000"/>
            <a:ext cx="5643498" cy="2755900"/>
          </a:xfrm>
          <a:prstGeom prst="roundRect">
            <a:avLst/>
          </a:prstGeom>
          <a:noFill/>
          <a:ln w="57150">
            <a:solidFill>
              <a:srgbClr val="FF993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7862"/>
    </mc:Choice>
    <mc:Fallback xmlns="">
      <p:transition spd="slow" advTm="378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4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4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4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9463" grpId="0"/>
      <p:bldP spid="33" grpId="1" animBg="1"/>
      <p:bldP spid="34" grpId="1" animBg="1"/>
      <p:bldP spid="38" grpId="0" animBg="1"/>
      <p:bldP spid="39" grpId="0" animBg="1"/>
      <p:bldP spid="50" grpId="1" animBg="1"/>
      <p:bldP spid="51" grpId="1" animBg="1"/>
      <p:bldP spid="52" grpId="1" animBg="1"/>
      <p:bldP spid="53" grpId="0" animBg="1"/>
      <p:bldP spid="54" grpId="0" animBg="1"/>
      <p:bldP spid="19473" grpId="0"/>
      <p:bldP spid="55" grpId="0" animBg="1"/>
      <p:bldP spid="19475" grpId="0"/>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p:cNvSpPr>
            <a:spLocks noGrp="1"/>
          </p:cNvSpPr>
          <p:nvPr>
            <p:ph idx="1"/>
          </p:nvPr>
        </p:nvSpPr>
        <p:spPr>
          <a:xfrm>
            <a:off x="457200" y="1600200"/>
            <a:ext cx="8458200" cy="4530725"/>
          </a:xfrm>
        </p:spPr>
        <p:txBody>
          <a:bodyPr/>
          <a:lstStyle/>
          <a:p>
            <a:r>
              <a:rPr lang="en-US" altLang="zh-CN" dirty="0" err="1" smtClean="0">
                <a:ea typeface="宋体" panose="02010600030101010101" pitchFamily="2" charset="-122"/>
              </a:rPr>
              <a:t>Def</a:t>
            </a:r>
            <a:r>
              <a:rPr lang="en-US" altLang="zh-CN" dirty="0" smtClean="0">
                <a:ea typeface="宋体" panose="02010600030101010101" pitchFamily="2" charset="-122"/>
              </a:rPr>
              <a:t>-Use relation: </a:t>
            </a:r>
          </a:p>
          <a:p>
            <a:pPr lvl="1"/>
            <a:r>
              <a:rPr lang="en-US" altLang="zh-CN" dirty="0" smtClean="0">
                <a:ea typeface="宋体" panose="02010600030101010101" pitchFamily="2" charset="-122"/>
              </a:rPr>
              <a:t>The use of a variable depends on its last definition</a:t>
            </a:r>
            <a:endParaRPr lang="zh-CN" altLang="en-US" sz="2000" dirty="0" smtClean="0">
              <a:ea typeface="宋体" panose="02010600030101010101" pitchFamily="2" charset="-122"/>
            </a:endParaRPr>
          </a:p>
        </p:txBody>
      </p:sp>
      <p:sp>
        <p:nvSpPr>
          <p:cNvPr id="2355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23E3D3EC-D3D0-4BFA-B146-4D220155C054}" type="slidenum">
              <a:rPr lang="en-US" altLang="zh-CN" sz="1000" smtClean="0">
                <a:latin typeface="Verdana" panose="020B0604030504040204" pitchFamily="34" charset="0"/>
              </a:rPr>
              <a:pPr>
                <a:spcBef>
                  <a:spcPct val="0"/>
                </a:spcBef>
                <a:buClrTx/>
                <a:buSzTx/>
                <a:buFontTx/>
                <a:buNone/>
              </a:pPr>
              <a:t>15</a:t>
            </a:fld>
            <a:endParaRPr lang="en-US" altLang="zh-CN" sz="1000" smtClean="0">
              <a:latin typeface="Verdana" panose="020B0604030504040204" pitchFamily="34" charset="0"/>
            </a:endParaRPr>
          </a:p>
        </p:txBody>
      </p:sp>
      <p:sp>
        <p:nvSpPr>
          <p:cNvPr id="23557" name="文本框 9"/>
          <p:cNvSpPr txBox="1">
            <a:spLocks noChangeArrowheads="1"/>
          </p:cNvSpPr>
          <p:nvPr/>
        </p:nvSpPr>
        <p:spPr bwMode="auto">
          <a:xfrm>
            <a:off x="3201988" y="3290095"/>
            <a:ext cx="373221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
                <a:srgbClr val="7F7F7F"/>
              </a:buClr>
              <a:buSzTx/>
              <a:buFont typeface="Trebuchet MS" panose="020B0603020202020204" pitchFamily="34" charset="0"/>
              <a:buAutoNum type="arabicPeriod"/>
            </a:pPr>
            <a:r>
              <a:rPr lang="en-US" altLang="zh-CN" sz="2000" dirty="0">
                <a:latin typeface="Verdana" panose="020B0604030504040204" pitchFamily="34" charset="0"/>
                <a:ea typeface="宋体" panose="02010600030101010101" pitchFamily="2" charset="-122"/>
              </a:rPr>
              <a:t>n</a:t>
            </a:r>
            <a:r>
              <a:rPr lang="en-US" altLang="zh-CN" sz="2000" dirty="0" smtClean="0">
                <a:latin typeface="Verdana" panose="020B0604030504040204" pitchFamily="34" charset="0"/>
                <a:ea typeface="宋体" panose="02010600030101010101" pitchFamily="2" charset="-122"/>
              </a:rPr>
              <a:t>:= 2;</a:t>
            </a:r>
            <a:endParaRPr lang="en-US" altLang="zh-CN" sz="2000" dirty="0">
              <a:latin typeface="Verdana" panose="020B0604030504040204" pitchFamily="34" charset="0"/>
              <a:ea typeface="宋体" panose="02010600030101010101" pitchFamily="2" charset="-122"/>
            </a:endParaRPr>
          </a:p>
          <a:p>
            <a:pPr>
              <a:spcBef>
                <a:spcPct val="0"/>
              </a:spcBef>
              <a:buClr>
                <a:srgbClr val="7F7F7F"/>
              </a:buClr>
              <a:buSzTx/>
              <a:buFont typeface="Trebuchet MS" panose="020B0603020202020204" pitchFamily="34" charset="0"/>
              <a:buAutoNum type="arabicPeriod"/>
            </a:pPr>
            <a:r>
              <a:rPr lang="en-US" altLang="zh-CN" sz="2000" dirty="0">
                <a:latin typeface="Verdana" panose="020B0604030504040204" pitchFamily="34" charset="0"/>
                <a:ea typeface="宋体" panose="02010600030101010101" pitchFamily="2" charset="-122"/>
              </a:rPr>
              <a:t>x:= ( x mod n ) + 1;</a:t>
            </a:r>
          </a:p>
          <a:p>
            <a:pPr>
              <a:spcBef>
                <a:spcPct val="0"/>
              </a:spcBef>
              <a:buClr>
                <a:srgbClr val="7F7F7F"/>
              </a:buClr>
              <a:buSzTx/>
              <a:buFont typeface="Trebuchet MS" panose="020B0603020202020204" pitchFamily="34" charset="0"/>
              <a:buAutoNum type="arabicPeriod"/>
            </a:pPr>
            <a:r>
              <a:rPr lang="en-US" altLang="zh-CN" sz="2000" dirty="0">
                <a:latin typeface="Verdana" panose="020B0604030504040204" pitchFamily="34" charset="0"/>
                <a:ea typeface="宋体" panose="02010600030101010101" pitchFamily="2" charset="-122"/>
              </a:rPr>
              <a:t>…</a:t>
            </a:r>
          </a:p>
          <a:p>
            <a:pPr>
              <a:spcBef>
                <a:spcPct val="0"/>
              </a:spcBef>
              <a:buClr>
                <a:srgbClr val="7F7F7F"/>
              </a:buClr>
              <a:buSzTx/>
              <a:buFont typeface="Trebuchet MS" panose="020B0603020202020204" pitchFamily="34" charset="0"/>
              <a:buAutoNum type="arabicPeriod"/>
            </a:pPr>
            <a:r>
              <a:rPr lang="en-US" altLang="zh-CN" sz="2000" dirty="0">
                <a:latin typeface="Verdana" panose="020B0604030504040204" pitchFamily="34" charset="0"/>
                <a:ea typeface="宋体" panose="02010600030101010101" pitchFamily="2" charset="-122"/>
              </a:rPr>
              <a:t>…</a:t>
            </a:r>
          </a:p>
          <a:p>
            <a:pPr>
              <a:spcBef>
                <a:spcPct val="0"/>
              </a:spcBef>
              <a:buClr>
                <a:srgbClr val="7F7F7F"/>
              </a:buClr>
              <a:buSzTx/>
              <a:buFont typeface="Trebuchet MS" panose="020B0603020202020204" pitchFamily="34" charset="0"/>
              <a:buAutoNum type="arabicPeriod"/>
            </a:pPr>
            <a:r>
              <a:rPr lang="en-US" altLang="zh-CN" sz="2000" dirty="0" smtClean="0">
                <a:latin typeface="Verdana" panose="020B0604030504040204" pitchFamily="34" charset="0"/>
                <a:ea typeface="宋体" panose="02010600030101010101" pitchFamily="2" charset="-122"/>
              </a:rPr>
              <a:t>foo </a:t>
            </a:r>
            <a:r>
              <a:rPr lang="en-US" altLang="zh-CN" sz="2000" dirty="0">
                <a:latin typeface="Verdana" panose="020B0604030504040204" pitchFamily="34" charset="0"/>
                <a:ea typeface="宋体" panose="02010600030101010101" pitchFamily="2" charset="-122"/>
              </a:rPr>
              <a:t>(x)</a:t>
            </a:r>
          </a:p>
        </p:txBody>
      </p:sp>
      <p:sp>
        <p:nvSpPr>
          <p:cNvPr id="23559" name="文本框 11"/>
          <p:cNvSpPr txBox="1">
            <a:spLocks noChangeArrowheads="1"/>
          </p:cNvSpPr>
          <p:nvPr/>
        </p:nvSpPr>
        <p:spPr bwMode="auto">
          <a:xfrm>
            <a:off x="3276600" y="2984500"/>
            <a:ext cx="251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2000" b="1" dirty="0" smtClean="0">
                <a:latin typeface="Verdana" panose="020B0604030504040204" pitchFamily="34" charset="0"/>
                <a:ea typeface="宋体" panose="02010600030101010101" pitchFamily="2" charset="-122"/>
              </a:rPr>
              <a:t>Source code</a:t>
            </a:r>
            <a:endParaRPr lang="zh-CN" altLang="en-US" sz="2000" b="1" dirty="0">
              <a:latin typeface="Verdana" panose="020B0604030504040204" pitchFamily="34" charset="0"/>
              <a:ea typeface="宋体" panose="02010600030101010101" pitchFamily="2" charset="-122"/>
            </a:endParaRPr>
          </a:p>
        </p:txBody>
      </p:sp>
      <p:pic>
        <p:nvPicPr>
          <p:cNvPr id="23561" name="图片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35513" y="4733925"/>
            <a:ext cx="2921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2" name="文本框 23"/>
          <p:cNvSpPr txBox="1">
            <a:spLocks noChangeArrowheads="1"/>
          </p:cNvSpPr>
          <p:nvPr/>
        </p:nvSpPr>
        <p:spPr bwMode="auto">
          <a:xfrm>
            <a:off x="4419600" y="4968875"/>
            <a:ext cx="21796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2000" dirty="0" smtClean="0">
                <a:latin typeface="Verdana" panose="020B0604030504040204" pitchFamily="34" charset="0"/>
                <a:ea typeface="宋体" panose="02010600030101010101" pitchFamily="2" charset="-122"/>
              </a:rPr>
              <a:t>Error-related </a:t>
            </a:r>
            <a:r>
              <a:rPr lang="en-US" altLang="zh-CN" sz="2000" dirty="0">
                <a:latin typeface="Verdana" panose="020B0604030504040204" pitchFamily="34" charset="0"/>
                <a:ea typeface="宋体" panose="02010600030101010101" pitchFamily="2" charset="-122"/>
              </a:rPr>
              <a:t>variable</a:t>
            </a:r>
            <a:endParaRPr lang="zh-CN" altLang="en-US" sz="2000" dirty="0">
              <a:latin typeface="Verdana" panose="020B0604030504040204" pitchFamily="34" charset="0"/>
              <a:ea typeface="宋体" panose="02010600030101010101" pitchFamily="2" charset="-122"/>
            </a:endParaRPr>
          </a:p>
        </p:txBody>
      </p:sp>
      <p:sp>
        <p:nvSpPr>
          <p:cNvPr id="13" name="任意多边形 12"/>
          <p:cNvSpPr/>
          <p:nvPr/>
        </p:nvSpPr>
        <p:spPr>
          <a:xfrm>
            <a:off x="2895600" y="3810000"/>
            <a:ext cx="457200" cy="920750"/>
          </a:xfrm>
          <a:custGeom>
            <a:avLst/>
            <a:gdLst>
              <a:gd name="connsiteX0" fmla="*/ 200569 w 200569"/>
              <a:gd name="connsiteY0" fmla="*/ 323850 h 323850"/>
              <a:gd name="connsiteX1" fmla="*/ 544 w 200569"/>
              <a:gd name="connsiteY1" fmla="*/ 142875 h 323850"/>
              <a:gd name="connsiteX2" fmla="*/ 152944 w 200569"/>
              <a:gd name="connsiteY2" fmla="*/ 0 h 323850"/>
            </a:gdLst>
            <a:ahLst/>
            <a:cxnLst>
              <a:cxn ang="0">
                <a:pos x="connsiteX0" y="connsiteY0"/>
              </a:cxn>
              <a:cxn ang="0">
                <a:pos x="connsiteX1" y="connsiteY1"/>
              </a:cxn>
              <a:cxn ang="0">
                <a:pos x="connsiteX2" y="connsiteY2"/>
              </a:cxn>
            </a:cxnLst>
            <a:rect l="l" t="t" r="r" b="b"/>
            <a:pathLst>
              <a:path w="200569" h="323850">
                <a:moveTo>
                  <a:pt x="200569" y="323850"/>
                </a:moveTo>
                <a:cubicBezTo>
                  <a:pt x="104525" y="260350"/>
                  <a:pt x="8481" y="196850"/>
                  <a:pt x="544" y="142875"/>
                </a:cubicBezTo>
                <a:cubicBezTo>
                  <a:pt x="-7393" y="88900"/>
                  <a:pt x="72775" y="44450"/>
                  <a:pt x="152944" y="0"/>
                </a:cubicBezTo>
              </a:path>
            </a:pathLst>
          </a:custGeom>
          <a:noFill/>
          <a:ln>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21" name="任意多边形 20"/>
          <p:cNvSpPr/>
          <p:nvPr/>
        </p:nvSpPr>
        <p:spPr>
          <a:xfrm>
            <a:off x="3124200" y="3495675"/>
            <a:ext cx="133350" cy="314325"/>
          </a:xfrm>
          <a:custGeom>
            <a:avLst/>
            <a:gdLst>
              <a:gd name="connsiteX0" fmla="*/ 114423 w 133473"/>
              <a:gd name="connsiteY0" fmla="*/ 314325 h 314325"/>
              <a:gd name="connsiteX1" fmla="*/ 123 w 133473"/>
              <a:gd name="connsiteY1" fmla="*/ 171450 h 314325"/>
              <a:gd name="connsiteX2" fmla="*/ 133473 w 133473"/>
              <a:gd name="connsiteY2" fmla="*/ 0 h 314325"/>
            </a:gdLst>
            <a:ahLst/>
            <a:cxnLst>
              <a:cxn ang="0">
                <a:pos x="connsiteX0" y="connsiteY0"/>
              </a:cxn>
              <a:cxn ang="0">
                <a:pos x="connsiteX1" y="connsiteY1"/>
              </a:cxn>
              <a:cxn ang="0">
                <a:pos x="connsiteX2" y="connsiteY2"/>
              </a:cxn>
            </a:cxnLst>
            <a:rect l="l" t="t" r="r" b="b"/>
            <a:pathLst>
              <a:path w="133473" h="314325">
                <a:moveTo>
                  <a:pt x="114423" y="314325"/>
                </a:moveTo>
                <a:cubicBezTo>
                  <a:pt x="55685" y="269081"/>
                  <a:pt x="-3052" y="223837"/>
                  <a:pt x="123" y="171450"/>
                </a:cubicBezTo>
                <a:cubicBezTo>
                  <a:pt x="3298" y="119063"/>
                  <a:pt x="68385" y="59531"/>
                  <a:pt x="133473" y="0"/>
                </a:cubicBezTo>
              </a:path>
            </a:pathLst>
          </a:custGeom>
          <a:noFill/>
          <a:ln>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标题 1"/>
          <p:cNvSpPr>
            <a:spLocks noGrp="1"/>
          </p:cNvSpPr>
          <p:nvPr>
            <p:ph type="title"/>
          </p:nvPr>
        </p:nvSpPr>
        <p:spPr>
          <a:xfrm>
            <a:off x="457200" y="277813"/>
            <a:ext cx="8229600" cy="1139825"/>
          </a:xfrm>
        </p:spPr>
        <p:txBody>
          <a:bodyPr/>
          <a:lstStyle/>
          <a:p>
            <a:r>
              <a:rPr lang="en-US" altLang="zh-CN" dirty="0" smtClean="0">
                <a:ea typeface="宋体" panose="02010600030101010101" pitchFamily="2" charset="-122"/>
              </a:rPr>
              <a:t>JavaScript </a:t>
            </a:r>
            <a:r>
              <a:rPr lang="en-US" altLang="zh-CN" dirty="0">
                <a:ea typeface="宋体" panose="02010600030101010101" pitchFamily="2" charset="-122"/>
              </a:rPr>
              <a:t>dependency analysis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204"/>
    </mc:Choice>
    <mc:Fallback xmlns="">
      <p:transition spd="slow" advTm="22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down)">
                                      <p:cBhvr>
                                        <p:cTn id="2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p:bldP spid="23559" grpId="0"/>
      <p:bldP spid="23562" grpId="0"/>
      <p:bldP spid="13"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stretch>
            <a:fillRect/>
          </a:stretch>
        </p:blipFill>
        <p:spPr>
          <a:xfrm>
            <a:off x="2932113" y="4267200"/>
            <a:ext cx="6134100" cy="1446515"/>
          </a:xfrm>
          <a:prstGeom prst="rect">
            <a:avLst/>
          </a:prstGeom>
        </p:spPr>
      </p:pic>
      <p:sp>
        <p:nvSpPr>
          <p:cNvPr id="30" name="矩形 29"/>
          <p:cNvSpPr/>
          <p:nvPr/>
        </p:nvSpPr>
        <p:spPr>
          <a:xfrm>
            <a:off x="5867400" y="4114800"/>
            <a:ext cx="299243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dirty="0" smtClean="0">
                <a:solidFill>
                  <a:srgbClr val="FFFFFF"/>
                </a:solidFill>
                <a:latin typeface="Trebuchet MS" panose="020B0603020202020204" pitchFamily="34" charset="0"/>
                <a:ea typeface="宋体" panose="02010600030101010101" pitchFamily="2" charset="-122"/>
              </a:rPr>
              <a:t>e2. Clicking </a:t>
            </a:r>
            <a:r>
              <a:rPr lang="en-US" altLang="zh-CN" i="1" dirty="0" smtClean="0">
                <a:solidFill>
                  <a:srgbClr val="FFFFFF"/>
                </a:solidFill>
                <a:latin typeface="Trebuchet MS" panose="020B0603020202020204" pitchFamily="34" charset="0"/>
                <a:ea typeface="宋体" panose="02010600030101010101" pitchFamily="2" charset="-122"/>
              </a:rPr>
              <a:t>save</a:t>
            </a:r>
            <a:r>
              <a:rPr lang="en-US" altLang="zh-CN" dirty="0" smtClean="0">
                <a:solidFill>
                  <a:srgbClr val="FFFFFF"/>
                </a:solidFill>
                <a:latin typeface="Trebuchet MS" panose="020B0603020202020204" pitchFamily="34" charset="0"/>
                <a:ea typeface="宋体" panose="02010600030101010101" pitchFamily="2" charset="-122"/>
              </a:rPr>
              <a:t> button</a:t>
            </a:r>
            <a:endParaRPr lang="zh-CN" altLang="en-US" dirty="0" smtClean="0">
              <a:solidFill>
                <a:srgbClr val="FFFFFF"/>
              </a:solidFill>
              <a:latin typeface="Trebuchet MS" panose="020B0603020202020204" pitchFamily="34" charset="0"/>
              <a:ea typeface="宋体" panose="02010600030101010101" pitchFamily="2" charset="-122"/>
            </a:endParaRPr>
          </a:p>
        </p:txBody>
      </p:sp>
      <p:pic>
        <p:nvPicPr>
          <p:cNvPr id="40" name="图片 5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00663" y="5194546"/>
            <a:ext cx="276306" cy="32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内容占位符 2"/>
          <p:cNvSpPr>
            <a:spLocks noGrp="1"/>
          </p:cNvSpPr>
          <p:nvPr>
            <p:ph idx="1"/>
          </p:nvPr>
        </p:nvSpPr>
        <p:spPr>
          <a:xfrm>
            <a:off x="457200" y="1524000"/>
            <a:ext cx="8229600" cy="609600"/>
          </a:xfrm>
        </p:spPr>
        <p:txBody>
          <a:bodyPr/>
          <a:lstStyle/>
          <a:p>
            <a:r>
              <a:rPr lang="en-US" altLang="zh-CN" dirty="0" smtClean="0">
                <a:ea typeface="宋体" panose="02010600030101010101" pitchFamily="2" charset="-122"/>
              </a:rPr>
              <a:t>Example </a:t>
            </a:r>
            <a:r>
              <a:rPr lang="en-US" altLang="zh-CN" dirty="0" err="1" smtClean="0">
                <a:ea typeface="宋体" panose="02010600030101010101" pitchFamily="2" charset="-122"/>
              </a:rPr>
              <a:t>TODOList</a:t>
            </a:r>
            <a:endParaRPr lang="zh-CN" altLang="en-US" dirty="0" smtClean="0">
              <a:ea typeface="宋体" panose="02010600030101010101" pitchFamily="2" charset="-122"/>
            </a:endParaRPr>
          </a:p>
        </p:txBody>
      </p:sp>
      <p:sp>
        <p:nvSpPr>
          <p:cNvPr id="17416" name="灯片编号占位符 3"/>
          <p:cNvSpPr>
            <a:spLocks noGrp="1"/>
          </p:cNvSpPr>
          <p:nvPr>
            <p:ph type="sldNum" sz="quarter" idx="10"/>
          </p:nvPr>
        </p:nvSpPr>
        <p:spPr>
          <a:xfrm>
            <a:off x="6553200" y="626268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70522F74-6976-48D7-B424-35B1BADE29F4}" type="slidenum">
              <a:rPr lang="en-US" altLang="zh-CN" sz="1000" smtClean="0">
                <a:latin typeface="Verdana" panose="020B0604030504040204" pitchFamily="34" charset="0"/>
              </a:rPr>
              <a:pPr>
                <a:spcBef>
                  <a:spcPct val="0"/>
                </a:spcBef>
                <a:buClrTx/>
                <a:buSzTx/>
                <a:buFontTx/>
                <a:buNone/>
              </a:pPr>
              <a:t>16</a:t>
            </a:fld>
            <a:endParaRPr lang="en-US" altLang="zh-CN" sz="1000" smtClean="0">
              <a:latin typeface="Verdana" panose="020B0604030504040204" pitchFamily="34" charset="0"/>
            </a:endParaRPr>
          </a:p>
        </p:txBody>
      </p:sp>
      <p:pic>
        <p:nvPicPr>
          <p:cNvPr id="18" name="图片 17"/>
          <p:cNvPicPr>
            <a:picLocks noChangeAspect="1"/>
          </p:cNvPicPr>
          <p:nvPr/>
        </p:nvPicPr>
        <p:blipFill>
          <a:blip r:embed="rId6"/>
          <a:srcRect b="49472"/>
          <a:stretch>
            <a:fillRect/>
          </a:stretch>
        </p:blipFill>
        <p:spPr>
          <a:xfrm>
            <a:off x="533400" y="2524801"/>
            <a:ext cx="8153400" cy="1405332"/>
          </a:xfrm>
          <a:custGeom>
            <a:avLst/>
            <a:gdLst>
              <a:gd name="connsiteX0" fmla="*/ 0 w 9467850"/>
              <a:gd name="connsiteY0" fmla="*/ 0 h 1405332"/>
              <a:gd name="connsiteX1" fmla="*/ 9467850 w 9467850"/>
              <a:gd name="connsiteY1" fmla="*/ 0 h 1405332"/>
              <a:gd name="connsiteX2" fmla="*/ 9467850 w 9467850"/>
              <a:gd name="connsiteY2" fmla="*/ 1405332 h 1405332"/>
              <a:gd name="connsiteX3" fmla="*/ 0 w 9467850"/>
              <a:gd name="connsiteY3" fmla="*/ 1405332 h 1405332"/>
              <a:gd name="connsiteX4" fmla="*/ 0 w 9467850"/>
              <a:gd name="connsiteY4" fmla="*/ 0 h 1405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7850" h="1405332">
                <a:moveTo>
                  <a:pt x="0" y="0"/>
                </a:moveTo>
                <a:lnTo>
                  <a:pt x="9467850" y="0"/>
                </a:lnTo>
                <a:lnTo>
                  <a:pt x="9467850" y="1405332"/>
                </a:lnTo>
                <a:lnTo>
                  <a:pt x="0" y="1405332"/>
                </a:lnTo>
                <a:lnTo>
                  <a:pt x="0" y="0"/>
                </a:lnTo>
                <a:close/>
              </a:path>
            </a:pathLst>
          </a:custGeom>
        </p:spPr>
      </p:pic>
      <p:sp>
        <p:nvSpPr>
          <p:cNvPr id="16" name="矩形 15"/>
          <p:cNvSpPr/>
          <p:nvPr/>
        </p:nvSpPr>
        <p:spPr>
          <a:xfrm>
            <a:off x="5999163" y="2286000"/>
            <a:ext cx="299243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dirty="0" smtClean="0">
                <a:solidFill>
                  <a:srgbClr val="FFFFFF"/>
                </a:solidFill>
                <a:latin typeface="Trebuchet MS" panose="020B0603020202020204" pitchFamily="34" charset="0"/>
                <a:ea typeface="宋体" panose="02010600030101010101" pitchFamily="2" charset="-122"/>
              </a:rPr>
              <a:t>e1. Clicking </a:t>
            </a:r>
            <a:r>
              <a:rPr lang="en-US" altLang="zh-CN" i="1" dirty="0" smtClean="0">
                <a:solidFill>
                  <a:srgbClr val="FFFFFF"/>
                </a:solidFill>
                <a:latin typeface="Trebuchet MS" panose="020B0603020202020204" pitchFamily="34" charset="0"/>
                <a:ea typeface="宋体" panose="02010600030101010101" pitchFamily="2" charset="-122"/>
              </a:rPr>
              <a:t>add</a:t>
            </a:r>
            <a:r>
              <a:rPr lang="en-US" altLang="zh-CN" dirty="0" smtClean="0">
                <a:solidFill>
                  <a:srgbClr val="FFFFFF"/>
                </a:solidFill>
                <a:latin typeface="Trebuchet MS" panose="020B0603020202020204" pitchFamily="34" charset="0"/>
                <a:ea typeface="宋体" panose="02010600030101010101" pitchFamily="2" charset="-122"/>
              </a:rPr>
              <a:t> button</a:t>
            </a:r>
            <a:endParaRPr lang="zh-CN" altLang="en-US" dirty="0" smtClean="0">
              <a:solidFill>
                <a:srgbClr val="FFFFFF"/>
              </a:solidFill>
              <a:latin typeface="Trebuchet MS" panose="020B0603020202020204" pitchFamily="34" charset="0"/>
              <a:ea typeface="宋体" panose="02010600030101010101" pitchFamily="2" charset="-122"/>
            </a:endParaRPr>
          </a:p>
        </p:txBody>
      </p:sp>
      <p:sp>
        <p:nvSpPr>
          <p:cNvPr id="19" name="任意多边形 18"/>
          <p:cNvSpPr/>
          <p:nvPr/>
        </p:nvSpPr>
        <p:spPr>
          <a:xfrm>
            <a:off x="1143000" y="2938998"/>
            <a:ext cx="200025" cy="323850"/>
          </a:xfrm>
          <a:custGeom>
            <a:avLst/>
            <a:gdLst>
              <a:gd name="connsiteX0" fmla="*/ 200569 w 200569"/>
              <a:gd name="connsiteY0" fmla="*/ 323850 h 323850"/>
              <a:gd name="connsiteX1" fmla="*/ 544 w 200569"/>
              <a:gd name="connsiteY1" fmla="*/ 142875 h 323850"/>
              <a:gd name="connsiteX2" fmla="*/ 152944 w 200569"/>
              <a:gd name="connsiteY2" fmla="*/ 0 h 323850"/>
            </a:gdLst>
            <a:ahLst/>
            <a:cxnLst>
              <a:cxn ang="0">
                <a:pos x="connsiteX0" y="connsiteY0"/>
              </a:cxn>
              <a:cxn ang="0">
                <a:pos x="connsiteX1" y="connsiteY1"/>
              </a:cxn>
              <a:cxn ang="0">
                <a:pos x="connsiteX2" y="connsiteY2"/>
              </a:cxn>
            </a:cxnLst>
            <a:rect l="l" t="t" r="r" b="b"/>
            <a:pathLst>
              <a:path w="200569" h="323850">
                <a:moveTo>
                  <a:pt x="200569" y="323850"/>
                </a:moveTo>
                <a:cubicBezTo>
                  <a:pt x="104525" y="260350"/>
                  <a:pt x="8481" y="196850"/>
                  <a:pt x="544" y="142875"/>
                </a:cubicBezTo>
                <a:cubicBezTo>
                  <a:pt x="-7393" y="88900"/>
                  <a:pt x="72775" y="44450"/>
                  <a:pt x="152944" y="0"/>
                </a:cubicBezTo>
              </a:path>
            </a:pathLst>
          </a:custGeom>
          <a:noFill/>
          <a:ln>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任意多边形 19"/>
          <p:cNvSpPr/>
          <p:nvPr/>
        </p:nvSpPr>
        <p:spPr>
          <a:xfrm>
            <a:off x="852487" y="2929473"/>
            <a:ext cx="442913" cy="575727"/>
          </a:xfrm>
          <a:custGeom>
            <a:avLst/>
            <a:gdLst>
              <a:gd name="connsiteX0" fmla="*/ 445388 w 445388"/>
              <a:gd name="connsiteY0" fmla="*/ 1221385 h 1221385"/>
              <a:gd name="connsiteX1" fmla="*/ 7238 w 445388"/>
              <a:gd name="connsiteY1" fmla="*/ 516535 h 1221385"/>
              <a:gd name="connsiteX2" fmla="*/ 188213 w 445388"/>
              <a:gd name="connsiteY2" fmla="*/ 78385 h 1221385"/>
              <a:gd name="connsiteX3" fmla="*/ 397763 w 445388"/>
              <a:gd name="connsiteY3" fmla="*/ 2185 h 1221385"/>
              <a:gd name="connsiteX0" fmla="*/ 453244 w 453244"/>
              <a:gd name="connsiteY0" fmla="*/ 1219351 h 1219351"/>
              <a:gd name="connsiteX1" fmla="*/ 15094 w 453244"/>
              <a:gd name="connsiteY1" fmla="*/ 514501 h 1219351"/>
              <a:gd name="connsiteX2" fmla="*/ 129394 w 453244"/>
              <a:gd name="connsiteY2" fmla="*/ 190651 h 1219351"/>
              <a:gd name="connsiteX3" fmla="*/ 405619 w 453244"/>
              <a:gd name="connsiteY3" fmla="*/ 151 h 1219351"/>
              <a:gd name="connsiteX0" fmla="*/ 444567 w 444567"/>
              <a:gd name="connsiteY0" fmla="*/ 1219374 h 1219374"/>
              <a:gd name="connsiteX1" fmla="*/ 15942 w 444567"/>
              <a:gd name="connsiteY1" fmla="*/ 609774 h 1219374"/>
              <a:gd name="connsiteX2" fmla="*/ 120717 w 444567"/>
              <a:gd name="connsiteY2" fmla="*/ 190674 h 1219374"/>
              <a:gd name="connsiteX3" fmla="*/ 396942 w 444567"/>
              <a:gd name="connsiteY3" fmla="*/ 174 h 1219374"/>
              <a:gd name="connsiteX0" fmla="*/ 442978 w 442978"/>
              <a:gd name="connsiteY0" fmla="*/ 1219335 h 1219335"/>
              <a:gd name="connsiteX1" fmla="*/ 14353 w 442978"/>
              <a:gd name="connsiteY1" fmla="*/ 609735 h 1219335"/>
              <a:gd name="connsiteX2" fmla="*/ 128653 w 442978"/>
              <a:gd name="connsiteY2" fmla="*/ 219210 h 1219335"/>
              <a:gd name="connsiteX3" fmla="*/ 395353 w 442978"/>
              <a:gd name="connsiteY3" fmla="*/ 135 h 1219335"/>
              <a:gd name="connsiteX0" fmla="*/ 443411 w 443411"/>
              <a:gd name="connsiteY0" fmla="*/ 1228851 h 1228851"/>
              <a:gd name="connsiteX1" fmla="*/ 14786 w 443411"/>
              <a:gd name="connsiteY1" fmla="*/ 619251 h 1228851"/>
              <a:gd name="connsiteX2" fmla="*/ 129086 w 443411"/>
              <a:gd name="connsiteY2" fmla="*/ 228726 h 1228851"/>
              <a:gd name="connsiteX3" fmla="*/ 424361 w 443411"/>
              <a:gd name="connsiteY3" fmla="*/ 126 h 1228851"/>
            </a:gdLst>
            <a:ahLst/>
            <a:cxnLst>
              <a:cxn ang="0">
                <a:pos x="connsiteX0" y="connsiteY0"/>
              </a:cxn>
              <a:cxn ang="0">
                <a:pos x="connsiteX1" y="connsiteY1"/>
              </a:cxn>
              <a:cxn ang="0">
                <a:pos x="connsiteX2" y="connsiteY2"/>
              </a:cxn>
              <a:cxn ang="0">
                <a:pos x="connsiteX3" y="connsiteY3"/>
              </a:cxn>
            </a:cxnLst>
            <a:rect l="l" t="t" r="r" b="b"/>
            <a:pathLst>
              <a:path w="443411" h="1228851">
                <a:moveTo>
                  <a:pt x="443411" y="1228851"/>
                </a:moveTo>
                <a:cubicBezTo>
                  <a:pt x="245767" y="971676"/>
                  <a:pt x="67174" y="785939"/>
                  <a:pt x="14786" y="619251"/>
                </a:cubicBezTo>
                <a:cubicBezTo>
                  <a:pt x="-37602" y="452564"/>
                  <a:pt x="60824" y="331914"/>
                  <a:pt x="129086" y="228726"/>
                </a:cubicBezTo>
                <a:cubicBezTo>
                  <a:pt x="197349" y="125539"/>
                  <a:pt x="352129" y="-4637"/>
                  <a:pt x="424361" y="126"/>
                </a:cubicBezTo>
              </a:path>
            </a:pathLst>
          </a:custGeom>
          <a:noFill/>
          <a:ln>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标题 1"/>
          <p:cNvSpPr>
            <a:spLocks noGrp="1"/>
          </p:cNvSpPr>
          <p:nvPr>
            <p:ph type="title"/>
          </p:nvPr>
        </p:nvSpPr>
        <p:spPr>
          <a:xfrm>
            <a:off x="457200" y="277813"/>
            <a:ext cx="8229600" cy="1139825"/>
          </a:xfrm>
        </p:spPr>
        <p:txBody>
          <a:bodyPr/>
          <a:lstStyle/>
          <a:p>
            <a:r>
              <a:rPr lang="en-US" altLang="zh-CN" dirty="0" smtClean="0">
                <a:ea typeface="宋体" panose="02010600030101010101" pitchFamily="2" charset="-122"/>
              </a:rPr>
              <a:t>JavaScript </a:t>
            </a:r>
            <a:r>
              <a:rPr lang="en-US" altLang="zh-CN" dirty="0">
                <a:ea typeface="宋体" panose="02010600030101010101" pitchFamily="2" charset="-122"/>
              </a:rPr>
              <a:t>dependency analysis</a:t>
            </a:r>
          </a:p>
        </p:txBody>
      </p:sp>
      <p:sp>
        <p:nvSpPr>
          <p:cNvPr id="10" name="文本框 9"/>
          <p:cNvSpPr txBox="1"/>
          <p:nvPr/>
        </p:nvSpPr>
        <p:spPr>
          <a:xfrm>
            <a:off x="1323975" y="5868785"/>
            <a:ext cx="7335837" cy="707886"/>
          </a:xfrm>
          <a:prstGeom prst="rect">
            <a:avLst/>
          </a:prstGeom>
          <a:noFill/>
        </p:spPr>
        <p:txBody>
          <a:bodyPr wrap="square" rtlCol="0">
            <a:spAutoFit/>
          </a:bodyPr>
          <a:lstStyle/>
          <a:p>
            <a:r>
              <a:rPr lang="en-US" altLang="zh-CN" dirty="0" smtClean="0"/>
              <a:t>However, the DOM dependencies are missing!</a:t>
            </a:r>
          </a:p>
          <a:p>
            <a:r>
              <a:rPr lang="en-US" altLang="zh-CN" dirty="0" smtClean="0"/>
              <a:t>Line 8 doesn’t use any variables modified by line 3</a:t>
            </a:r>
            <a:endParaRPr lang="zh-CN" altLang="en-US" dirty="0"/>
          </a:p>
        </p:txBody>
      </p:sp>
      <p:sp>
        <p:nvSpPr>
          <p:cNvPr id="15" name="矩形 14"/>
          <p:cNvSpPr/>
          <p:nvPr/>
        </p:nvSpPr>
        <p:spPr>
          <a:xfrm>
            <a:off x="1303337" y="2897188"/>
            <a:ext cx="677863" cy="179129"/>
          </a:xfrm>
          <a:prstGeom prst="rect">
            <a:avLst/>
          </a:prstGeom>
          <a:noFill/>
          <a:ln w="285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303336" y="3446721"/>
            <a:ext cx="677863" cy="179129"/>
          </a:xfrm>
          <a:prstGeom prst="rect">
            <a:avLst/>
          </a:prstGeom>
          <a:noFill/>
          <a:ln w="285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303336" y="3166010"/>
            <a:ext cx="677863" cy="179129"/>
          </a:xfrm>
          <a:prstGeom prst="rect">
            <a:avLst/>
          </a:prstGeom>
          <a:noFill/>
          <a:ln w="285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733801" y="4607421"/>
            <a:ext cx="990600" cy="179129"/>
          </a:xfrm>
          <a:prstGeom prst="rect">
            <a:avLst/>
          </a:prstGeom>
          <a:noFill/>
          <a:ln w="285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22"/>
          <p:cNvSpPr/>
          <p:nvPr/>
        </p:nvSpPr>
        <p:spPr>
          <a:xfrm>
            <a:off x="3533776" y="4665971"/>
            <a:ext cx="200025" cy="323850"/>
          </a:xfrm>
          <a:custGeom>
            <a:avLst/>
            <a:gdLst>
              <a:gd name="connsiteX0" fmla="*/ 200569 w 200569"/>
              <a:gd name="connsiteY0" fmla="*/ 323850 h 323850"/>
              <a:gd name="connsiteX1" fmla="*/ 544 w 200569"/>
              <a:gd name="connsiteY1" fmla="*/ 142875 h 323850"/>
              <a:gd name="connsiteX2" fmla="*/ 152944 w 200569"/>
              <a:gd name="connsiteY2" fmla="*/ 0 h 323850"/>
            </a:gdLst>
            <a:ahLst/>
            <a:cxnLst>
              <a:cxn ang="0">
                <a:pos x="connsiteX0" y="connsiteY0"/>
              </a:cxn>
              <a:cxn ang="0">
                <a:pos x="connsiteX1" y="connsiteY1"/>
              </a:cxn>
              <a:cxn ang="0">
                <a:pos x="connsiteX2" y="connsiteY2"/>
              </a:cxn>
            </a:cxnLst>
            <a:rect l="l" t="t" r="r" b="b"/>
            <a:pathLst>
              <a:path w="200569" h="323850">
                <a:moveTo>
                  <a:pt x="200569" y="323850"/>
                </a:moveTo>
                <a:cubicBezTo>
                  <a:pt x="104525" y="260350"/>
                  <a:pt x="8481" y="196850"/>
                  <a:pt x="544" y="142875"/>
                </a:cubicBezTo>
                <a:cubicBezTo>
                  <a:pt x="-7393" y="88900"/>
                  <a:pt x="72775" y="44450"/>
                  <a:pt x="152944" y="0"/>
                </a:cubicBezTo>
              </a:path>
            </a:pathLst>
          </a:custGeom>
          <a:noFill/>
          <a:ln>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矩形 23"/>
          <p:cNvSpPr/>
          <p:nvPr/>
        </p:nvSpPr>
        <p:spPr>
          <a:xfrm>
            <a:off x="3733801" y="4900257"/>
            <a:ext cx="544512" cy="179129"/>
          </a:xfrm>
          <a:prstGeom prst="rect">
            <a:avLst/>
          </a:prstGeom>
          <a:noFill/>
          <a:ln w="28575">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25"/>
          <p:cNvSpPr/>
          <p:nvPr/>
        </p:nvSpPr>
        <p:spPr>
          <a:xfrm>
            <a:off x="3048000" y="3276600"/>
            <a:ext cx="2286000" cy="1590409"/>
          </a:xfrm>
          <a:custGeom>
            <a:avLst/>
            <a:gdLst>
              <a:gd name="connsiteX0" fmla="*/ 2838450 w 2874907"/>
              <a:gd name="connsiteY0" fmla="*/ 1495425 h 1509528"/>
              <a:gd name="connsiteX1" fmla="*/ 2733675 w 2874907"/>
              <a:gd name="connsiteY1" fmla="*/ 1476375 h 1509528"/>
              <a:gd name="connsiteX2" fmla="*/ 733425 w 2874907"/>
              <a:gd name="connsiteY2" fmla="*/ 895350 h 1509528"/>
              <a:gd name="connsiteX3" fmla="*/ 0 w 2874907"/>
              <a:gd name="connsiteY3" fmla="*/ 0 h 1509528"/>
            </a:gdLst>
            <a:ahLst/>
            <a:cxnLst>
              <a:cxn ang="0">
                <a:pos x="connsiteX0" y="connsiteY0"/>
              </a:cxn>
              <a:cxn ang="0">
                <a:pos x="connsiteX1" y="connsiteY1"/>
              </a:cxn>
              <a:cxn ang="0">
                <a:pos x="connsiteX2" y="connsiteY2"/>
              </a:cxn>
              <a:cxn ang="0">
                <a:pos x="connsiteX3" y="connsiteY3"/>
              </a:cxn>
            </a:cxnLst>
            <a:rect l="l" t="t" r="r" b="b"/>
            <a:pathLst>
              <a:path w="2874907" h="1509528">
                <a:moveTo>
                  <a:pt x="2838450" y="1495425"/>
                </a:moveTo>
                <a:cubicBezTo>
                  <a:pt x="2961481" y="1535906"/>
                  <a:pt x="2733675" y="1476375"/>
                  <a:pt x="2733675" y="1476375"/>
                </a:cubicBezTo>
                <a:cubicBezTo>
                  <a:pt x="2382838" y="1376363"/>
                  <a:pt x="1189037" y="1141412"/>
                  <a:pt x="733425" y="895350"/>
                </a:cubicBezTo>
                <a:cubicBezTo>
                  <a:pt x="277813" y="649288"/>
                  <a:pt x="138906" y="324644"/>
                  <a:pt x="0" y="0"/>
                </a:cubicBezTo>
              </a:path>
            </a:pathLst>
          </a:custGeom>
          <a:noFill/>
          <a:ln w="38100">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a:spLocks noChangeArrowheads="1"/>
          </p:cNvSpPr>
          <p:nvPr/>
        </p:nvSpPr>
        <p:spPr bwMode="auto">
          <a:xfrm>
            <a:off x="2047876" y="3913206"/>
            <a:ext cx="28892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1400" b="1" dirty="0">
                <a:solidFill>
                  <a:srgbClr val="FF0000"/>
                </a:solidFill>
                <a:latin typeface="Verdana" panose="020B0604030504040204" pitchFamily="34" charset="0"/>
                <a:ea typeface="宋体" panose="02010600030101010101" pitchFamily="2" charset="-122"/>
              </a:rPr>
              <a:t>Missing DOM dependencies</a:t>
            </a:r>
            <a:endParaRPr lang="zh-CN" altLang="en-US" sz="1400" b="1" dirty="0">
              <a:solidFill>
                <a:srgbClr val="FF0000"/>
              </a:solidFill>
              <a:latin typeface="Verdana" panose="020B0604030504040204" pitchFamily="34" charset="0"/>
              <a:ea typeface="宋体" panose="02010600030101010101" pitchFamily="2" charset="-122"/>
            </a:endParaRPr>
          </a:p>
        </p:txBody>
      </p:sp>
    </p:spTree>
    <p:custDataLst>
      <p:tags r:id="rId1"/>
    </p:custDataLst>
    <p:extLst>
      <p:ext uri="{BB962C8B-B14F-4D97-AF65-F5344CB8AC3E}">
        <p14:creationId xmlns:p14="http://schemas.microsoft.com/office/powerpoint/2010/main" val="480268690"/>
      </p:ext>
    </p:extLst>
  </p:cSld>
  <p:clrMapOvr>
    <a:masterClrMapping/>
  </p:clrMapOvr>
  <mc:AlternateContent xmlns:mc="http://schemas.openxmlformats.org/markup-compatibility/2006" xmlns:p14="http://schemas.microsoft.com/office/powerpoint/2010/main">
    <mc:Choice Requires="p14">
      <p:transition spd="slow" p14:dur="2000" advTm="890"/>
    </mc:Choice>
    <mc:Fallback xmlns="">
      <p:transition spd="slow" advTm="8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2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down)">
                                      <p:cBhvr>
                                        <p:cTn id="23" dur="500"/>
                                        <p:tgtEl>
                                          <p:spTgt spid="23"/>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10" grpId="0"/>
      <p:bldP spid="15" grpId="0" animBg="1"/>
      <p:bldP spid="17" grpId="0" animBg="1"/>
      <p:bldP spid="22" grpId="0" animBg="1"/>
      <p:bldP spid="21" grpId="0" animBg="1"/>
      <p:bldP spid="23" grpId="0" animBg="1"/>
      <p:bldP spid="24" grpId="0" animBg="1"/>
      <p:bldP spid="26" grpId="0" animBg="1"/>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4"/>
          <a:stretch>
            <a:fillRect/>
          </a:stretch>
        </p:blipFill>
        <p:spPr>
          <a:xfrm>
            <a:off x="2932113" y="4267200"/>
            <a:ext cx="6134100" cy="1446515"/>
          </a:xfrm>
          <a:prstGeom prst="rect">
            <a:avLst/>
          </a:prstGeom>
        </p:spPr>
      </p:pic>
      <p:sp>
        <p:nvSpPr>
          <p:cNvPr id="42" name="任意多边形 41"/>
          <p:cNvSpPr/>
          <p:nvPr/>
        </p:nvSpPr>
        <p:spPr>
          <a:xfrm>
            <a:off x="610030" y="5300661"/>
            <a:ext cx="2133170" cy="908568"/>
          </a:xfrm>
          <a:custGeom>
            <a:avLst/>
            <a:gdLst>
              <a:gd name="connsiteX0" fmla="*/ 78234 w 1645066"/>
              <a:gd name="connsiteY0" fmla="*/ 211384 h 1000992"/>
              <a:gd name="connsiteX1" fmla="*/ 297309 w 1645066"/>
              <a:gd name="connsiteY1" fmla="*/ 20884 h 1000992"/>
              <a:gd name="connsiteX2" fmla="*/ 954534 w 1645066"/>
              <a:gd name="connsiteY2" fmla="*/ 11359 h 1000992"/>
              <a:gd name="connsiteX3" fmla="*/ 1487934 w 1645066"/>
              <a:gd name="connsiteY3" fmla="*/ 78034 h 1000992"/>
              <a:gd name="connsiteX4" fmla="*/ 1630809 w 1645066"/>
              <a:gd name="connsiteY4" fmla="*/ 678109 h 1000992"/>
              <a:gd name="connsiteX5" fmla="*/ 1202184 w 1645066"/>
              <a:gd name="connsiteY5" fmla="*/ 897184 h 1000992"/>
              <a:gd name="connsiteX6" fmla="*/ 421134 w 1645066"/>
              <a:gd name="connsiteY6" fmla="*/ 982909 h 1000992"/>
              <a:gd name="connsiteX7" fmla="*/ 21084 w 1645066"/>
              <a:gd name="connsiteY7" fmla="*/ 554284 h 1000992"/>
              <a:gd name="connsiteX8" fmla="*/ 78234 w 1645066"/>
              <a:gd name="connsiteY8" fmla="*/ 211384 h 100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5066" h="1000992">
                <a:moveTo>
                  <a:pt x="78234" y="211384"/>
                </a:moveTo>
                <a:cubicBezTo>
                  <a:pt x="124272" y="122484"/>
                  <a:pt x="151259" y="54221"/>
                  <a:pt x="297309" y="20884"/>
                </a:cubicBezTo>
                <a:cubicBezTo>
                  <a:pt x="443359" y="-12453"/>
                  <a:pt x="756097" y="1834"/>
                  <a:pt x="954534" y="11359"/>
                </a:cubicBezTo>
                <a:cubicBezTo>
                  <a:pt x="1152971" y="20884"/>
                  <a:pt x="1375222" y="-33091"/>
                  <a:pt x="1487934" y="78034"/>
                </a:cubicBezTo>
                <a:cubicBezTo>
                  <a:pt x="1600646" y="189159"/>
                  <a:pt x="1678434" y="541584"/>
                  <a:pt x="1630809" y="678109"/>
                </a:cubicBezTo>
                <a:cubicBezTo>
                  <a:pt x="1583184" y="814634"/>
                  <a:pt x="1403796" y="846384"/>
                  <a:pt x="1202184" y="897184"/>
                </a:cubicBezTo>
                <a:cubicBezTo>
                  <a:pt x="1000572" y="947984"/>
                  <a:pt x="617984" y="1040059"/>
                  <a:pt x="421134" y="982909"/>
                </a:cubicBezTo>
                <a:cubicBezTo>
                  <a:pt x="224284" y="925759"/>
                  <a:pt x="76646" y="682872"/>
                  <a:pt x="21084" y="554284"/>
                </a:cubicBezTo>
                <a:cubicBezTo>
                  <a:pt x="-34479" y="425697"/>
                  <a:pt x="32196" y="300284"/>
                  <a:pt x="78234" y="211384"/>
                </a:cubicBezTo>
                <a:close/>
              </a:path>
            </a:pathLst>
          </a:cu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867400" y="4114800"/>
            <a:ext cx="299243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dirty="0" smtClean="0">
                <a:solidFill>
                  <a:srgbClr val="FFFFFF"/>
                </a:solidFill>
                <a:latin typeface="Trebuchet MS" panose="020B0603020202020204" pitchFamily="34" charset="0"/>
                <a:ea typeface="宋体" panose="02010600030101010101" pitchFamily="2" charset="-122"/>
              </a:rPr>
              <a:t>e2. Clicking </a:t>
            </a:r>
            <a:r>
              <a:rPr lang="en-US" altLang="zh-CN" i="1" dirty="0" smtClean="0">
                <a:solidFill>
                  <a:srgbClr val="FFFFFF"/>
                </a:solidFill>
                <a:latin typeface="Trebuchet MS" panose="020B0603020202020204" pitchFamily="34" charset="0"/>
                <a:ea typeface="宋体" panose="02010600030101010101" pitchFamily="2" charset="-122"/>
              </a:rPr>
              <a:t>save</a:t>
            </a:r>
            <a:r>
              <a:rPr lang="en-US" altLang="zh-CN" dirty="0" smtClean="0">
                <a:solidFill>
                  <a:srgbClr val="FFFFFF"/>
                </a:solidFill>
                <a:latin typeface="Trebuchet MS" panose="020B0603020202020204" pitchFamily="34" charset="0"/>
                <a:ea typeface="宋体" panose="02010600030101010101" pitchFamily="2" charset="-122"/>
              </a:rPr>
              <a:t> button</a:t>
            </a:r>
            <a:endParaRPr lang="zh-CN" altLang="en-US" dirty="0" smtClean="0">
              <a:solidFill>
                <a:srgbClr val="FFFFFF"/>
              </a:solidFill>
              <a:latin typeface="Trebuchet MS" panose="020B0603020202020204" pitchFamily="34" charset="0"/>
              <a:ea typeface="宋体" panose="02010600030101010101" pitchFamily="2" charset="-122"/>
            </a:endParaRPr>
          </a:p>
        </p:txBody>
      </p:sp>
      <p:sp>
        <p:nvSpPr>
          <p:cNvPr id="31" name="椭圆 19"/>
          <p:cNvSpPr>
            <a:spLocks noChangeArrowheads="1"/>
          </p:cNvSpPr>
          <p:nvPr/>
        </p:nvSpPr>
        <p:spPr bwMode="auto">
          <a:xfrm>
            <a:off x="1296988" y="4672012"/>
            <a:ext cx="555625" cy="498475"/>
          </a:xfrm>
          <a:prstGeom prst="ellipse">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dirty="0">
                <a:latin typeface="Times New Roman" panose="02020603050405020304" pitchFamily="18" charset="0"/>
                <a:ea typeface="宋体" panose="02010600030101010101" pitchFamily="2" charset="-122"/>
              </a:rPr>
              <a:t>div</a:t>
            </a:r>
            <a:endParaRPr lang="zh-CN" altLang="en-US" sz="1600" dirty="0">
              <a:latin typeface="Times New Roman" panose="02020603050405020304" pitchFamily="18" charset="0"/>
              <a:ea typeface="宋体" panose="02010600030101010101" pitchFamily="2" charset="-122"/>
            </a:endParaRPr>
          </a:p>
        </p:txBody>
      </p:sp>
      <p:sp>
        <p:nvSpPr>
          <p:cNvPr id="32" name="椭圆 20"/>
          <p:cNvSpPr>
            <a:spLocks noChangeArrowheads="1"/>
          </p:cNvSpPr>
          <p:nvPr/>
        </p:nvSpPr>
        <p:spPr bwMode="auto">
          <a:xfrm>
            <a:off x="1004888" y="5410200"/>
            <a:ext cx="555625" cy="555625"/>
          </a:xfrm>
          <a:prstGeom prst="ellipse">
            <a:avLst/>
          </a:prstGeom>
          <a:solidFill>
            <a:schemeClr val="bg1"/>
          </a:solidFill>
          <a:ln w="6350" algn="ctr">
            <a:solidFill>
              <a:schemeClr val="tx1"/>
            </a:solidFill>
            <a:round/>
            <a:headEnd/>
            <a:tailEnd/>
          </a:ln>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a:latin typeface="Times New Roman" panose="02020603050405020304" pitchFamily="18" charset="0"/>
                <a:ea typeface="宋体" panose="02010600030101010101" pitchFamily="2" charset="-122"/>
              </a:rPr>
              <a:t>title</a:t>
            </a:r>
            <a:endParaRPr lang="zh-CN" altLang="en-US" sz="1600">
              <a:latin typeface="Times New Roman" panose="02020603050405020304" pitchFamily="18" charset="0"/>
              <a:ea typeface="宋体" panose="02010600030101010101" pitchFamily="2" charset="-122"/>
            </a:endParaRPr>
          </a:p>
        </p:txBody>
      </p:sp>
      <p:sp>
        <p:nvSpPr>
          <p:cNvPr id="33" name="椭圆 21"/>
          <p:cNvSpPr>
            <a:spLocks noChangeArrowheads="1"/>
          </p:cNvSpPr>
          <p:nvPr/>
        </p:nvSpPr>
        <p:spPr bwMode="auto">
          <a:xfrm>
            <a:off x="1725613" y="5424487"/>
            <a:ext cx="555625" cy="555625"/>
          </a:xfrm>
          <a:prstGeom prst="ellipse">
            <a:avLst/>
          </a:prstGeom>
          <a:solidFill>
            <a:schemeClr val="bg1"/>
          </a:solidFill>
          <a:ln w="6350" algn="ctr">
            <a:solidFill>
              <a:schemeClr val="tx1"/>
            </a:solidFill>
            <a:round/>
            <a:headEnd/>
            <a:tailEnd/>
          </a:ln>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dirty="0">
                <a:latin typeface="Times New Roman" panose="02020603050405020304" pitchFamily="18" charset="0"/>
                <a:ea typeface="宋体" panose="02010600030101010101" pitchFamily="2" charset="-122"/>
              </a:rPr>
              <a:t>save</a:t>
            </a:r>
            <a:endParaRPr lang="zh-CN" altLang="en-US" sz="1600" dirty="0">
              <a:latin typeface="Times New Roman" panose="02020603050405020304" pitchFamily="18" charset="0"/>
              <a:ea typeface="宋体" panose="02010600030101010101" pitchFamily="2" charset="-122"/>
            </a:endParaRPr>
          </a:p>
        </p:txBody>
      </p:sp>
      <p:cxnSp>
        <p:nvCxnSpPr>
          <p:cNvPr id="34" name="直接连接符 22"/>
          <p:cNvCxnSpPr>
            <a:cxnSpLocks noChangeShapeType="1"/>
          </p:cNvCxnSpPr>
          <p:nvPr/>
        </p:nvCxnSpPr>
        <p:spPr bwMode="auto">
          <a:xfrm flipV="1">
            <a:off x="1314451" y="5170487"/>
            <a:ext cx="292100" cy="254000"/>
          </a:xfrm>
          <a:prstGeom prst="line">
            <a:avLst/>
          </a:prstGeom>
          <a:noFill/>
          <a:ln w="63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23"/>
          <p:cNvCxnSpPr>
            <a:cxnSpLocks noChangeShapeType="1"/>
          </p:cNvCxnSpPr>
          <p:nvPr/>
        </p:nvCxnSpPr>
        <p:spPr bwMode="auto">
          <a:xfrm>
            <a:off x="1606551" y="5170487"/>
            <a:ext cx="428625" cy="254000"/>
          </a:xfrm>
          <a:prstGeom prst="line">
            <a:avLst/>
          </a:prstGeom>
          <a:noFill/>
          <a:ln w="63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0" name="图片 5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00663" y="5194546"/>
            <a:ext cx="276306" cy="32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灯片编号占位符 3"/>
          <p:cNvSpPr>
            <a:spLocks noGrp="1"/>
          </p:cNvSpPr>
          <p:nvPr>
            <p:ph type="sldNum" sz="quarter" idx="10"/>
          </p:nvPr>
        </p:nvSpPr>
        <p:spPr>
          <a:xfrm>
            <a:off x="6553200" y="626268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70522F74-6976-48D7-B424-35B1BADE29F4}" type="slidenum">
              <a:rPr lang="en-US" altLang="zh-CN" sz="1000" smtClean="0">
                <a:latin typeface="Verdana" panose="020B0604030504040204" pitchFamily="34" charset="0"/>
              </a:rPr>
              <a:pPr>
                <a:spcBef>
                  <a:spcPct val="0"/>
                </a:spcBef>
                <a:buClrTx/>
                <a:buSzTx/>
                <a:buFontTx/>
                <a:buNone/>
              </a:pPr>
              <a:t>17</a:t>
            </a:fld>
            <a:endParaRPr lang="en-US" altLang="zh-CN" sz="1000" smtClean="0">
              <a:latin typeface="Verdana" panose="020B0604030504040204" pitchFamily="34" charset="0"/>
            </a:endParaRPr>
          </a:p>
        </p:txBody>
      </p:sp>
      <p:pic>
        <p:nvPicPr>
          <p:cNvPr id="18" name="图片 17"/>
          <p:cNvPicPr>
            <a:picLocks noChangeAspect="1"/>
          </p:cNvPicPr>
          <p:nvPr/>
        </p:nvPicPr>
        <p:blipFill>
          <a:blip r:embed="rId6"/>
          <a:srcRect b="49472"/>
          <a:stretch>
            <a:fillRect/>
          </a:stretch>
        </p:blipFill>
        <p:spPr>
          <a:xfrm>
            <a:off x="533400" y="2524801"/>
            <a:ext cx="8153400" cy="1405332"/>
          </a:xfrm>
          <a:custGeom>
            <a:avLst/>
            <a:gdLst>
              <a:gd name="connsiteX0" fmla="*/ 0 w 9467850"/>
              <a:gd name="connsiteY0" fmla="*/ 0 h 1405332"/>
              <a:gd name="connsiteX1" fmla="*/ 9467850 w 9467850"/>
              <a:gd name="connsiteY1" fmla="*/ 0 h 1405332"/>
              <a:gd name="connsiteX2" fmla="*/ 9467850 w 9467850"/>
              <a:gd name="connsiteY2" fmla="*/ 1405332 h 1405332"/>
              <a:gd name="connsiteX3" fmla="*/ 0 w 9467850"/>
              <a:gd name="connsiteY3" fmla="*/ 1405332 h 1405332"/>
              <a:gd name="connsiteX4" fmla="*/ 0 w 9467850"/>
              <a:gd name="connsiteY4" fmla="*/ 0 h 1405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67850" h="1405332">
                <a:moveTo>
                  <a:pt x="0" y="0"/>
                </a:moveTo>
                <a:lnTo>
                  <a:pt x="9467850" y="0"/>
                </a:lnTo>
                <a:lnTo>
                  <a:pt x="9467850" y="1405332"/>
                </a:lnTo>
                <a:lnTo>
                  <a:pt x="0" y="1405332"/>
                </a:lnTo>
                <a:lnTo>
                  <a:pt x="0" y="0"/>
                </a:lnTo>
                <a:close/>
              </a:path>
            </a:pathLst>
          </a:custGeom>
        </p:spPr>
      </p:pic>
      <p:sp>
        <p:nvSpPr>
          <p:cNvPr id="16" name="矩形 15"/>
          <p:cNvSpPr/>
          <p:nvPr/>
        </p:nvSpPr>
        <p:spPr>
          <a:xfrm>
            <a:off x="5999163" y="2286000"/>
            <a:ext cx="2992437"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dirty="0" smtClean="0">
                <a:solidFill>
                  <a:srgbClr val="FFFFFF"/>
                </a:solidFill>
                <a:latin typeface="Trebuchet MS" panose="020B0603020202020204" pitchFamily="34" charset="0"/>
                <a:ea typeface="宋体" panose="02010600030101010101" pitchFamily="2" charset="-122"/>
              </a:rPr>
              <a:t>e1. Clicking </a:t>
            </a:r>
            <a:r>
              <a:rPr lang="en-US" altLang="zh-CN" i="1" dirty="0" smtClean="0">
                <a:solidFill>
                  <a:srgbClr val="FFFFFF"/>
                </a:solidFill>
                <a:latin typeface="Trebuchet MS" panose="020B0603020202020204" pitchFamily="34" charset="0"/>
                <a:ea typeface="宋体" panose="02010600030101010101" pitchFamily="2" charset="-122"/>
              </a:rPr>
              <a:t>add</a:t>
            </a:r>
            <a:r>
              <a:rPr lang="en-US" altLang="zh-CN" dirty="0" smtClean="0">
                <a:solidFill>
                  <a:srgbClr val="FFFFFF"/>
                </a:solidFill>
                <a:latin typeface="Trebuchet MS" panose="020B0603020202020204" pitchFamily="34" charset="0"/>
                <a:ea typeface="宋体" panose="02010600030101010101" pitchFamily="2" charset="-122"/>
              </a:rPr>
              <a:t> button</a:t>
            </a:r>
            <a:endParaRPr lang="zh-CN" altLang="en-US" dirty="0" smtClean="0">
              <a:solidFill>
                <a:srgbClr val="FFFFFF"/>
              </a:solidFill>
              <a:latin typeface="Trebuchet MS" panose="020B0603020202020204" pitchFamily="34" charset="0"/>
              <a:ea typeface="宋体" panose="02010600030101010101" pitchFamily="2" charset="-122"/>
            </a:endParaRPr>
          </a:p>
        </p:txBody>
      </p:sp>
      <p:sp>
        <p:nvSpPr>
          <p:cNvPr id="25" name="标题 1"/>
          <p:cNvSpPr>
            <a:spLocks noGrp="1"/>
          </p:cNvSpPr>
          <p:nvPr>
            <p:ph type="title"/>
          </p:nvPr>
        </p:nvSpPr>
        <p:spPr>
          <a:xfrm>
            <a:off x="457200" y="277813"/>
            <a:ext cx="8229600" cy="1139825"/>
          </a:xfrm>
        </p:spPr>
        <p:txBody>
          <a:bodyPr/>
          <a:lstStyle/>
          <a:p>
            <a:r>
              <a:rPr lang="en-US" altLang="zh-CN" dirty="0" smtClean="0">
                <a:ea typeface="宋体" panose="02010600030101010101" pitchFamily="2" charset="-122"/>
              </a:rPr>
              <a:t>DOM dependency </a:t>
            </a:r>
            <a:r>
              <a:rPr lang="en-US" altLang="zh-CN" dirty="0">
                <a:ea typeface="宋体" panose="02010600030101010101" pitchFamily="2" charset="-122"/>
              </a:rPr>
              <a:t>analysis</a:t>
            </a:r>
          </a:p>
        </p:txBody>
      </p:sp>
      <p:sp>
        <p:nvSpPr>
          <p:cNvPr id="26" name="矩形 25"/>
          <p:cNvSpPr/>
          <p:nvPr/>
        </p:nvSpPr>
        <p:spPr>
          <a:xfrm>
            <a:off x="1314451" y="3140869"/>
            <a:ext cx="1809749" cy="209550"/>
          </a:xfrm>
          <a:prstGeom prst="rect">
            <a:avLst/>
          </a:prstGeom>
          <a:no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214938" y="4848819"/>
            <a:ext cx="3014662" cy="247055"/>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20"/>
          <p:cNvSpPr>
            <a:spLocks noChangeArrowheads="1"/>
          </p:cNvSpPr>
          <p:nvPr/>
        </p:nvSpPr>
        <p:spPr bwMode="auto">
          <a:xfrm>
            <a:off x="1004096" y="5410200"/>
            <a:ext cx="555625" cy="555625"/>
          </a:xfrm>
          <a:prstGeom prst="ellipse">
            <a:avLst/>
          </a:prstGeom>
          <a:noFill/>
          <a:ln w="28575" algn="ctr">
            <a:solidFill>
              <a:srgbClr val="0070C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endParaRPr lang="zh-CN" altLang="en-US" sz="1600" dirty="0">
              <a:latin typeface="Times New Roman" panose="02020603050405020304" pitchFamily="18" charset="0"/>
              <a:ea typeface="宋体" panose="02010600030101010101" pitchFamily="2" charset="-122"/>
            </a:endParaRPr>
          </a:p>
        </p:txBody>
      </p:sp>
      <p:sp>
        <p:nvSpPr>
          <p:cNvPr id="2" name="任意多边形 1"/>
          <p:cNvSpPr/>
          <p:nvPr/>
        </p:nvSpPr>
        <p:spPr>
          <a:xfrm>
            <a:off x="398937" y="3222171"/>
            <a:ext cx="907349" cy="2177143"/>
          </a:xfrm>
          <a:custGeom>
            <a:avLst/>
            <a:gdLst>
              <a:gd name="connsiteX0" fmla="*/ 907349 w 907349"/>
              <a:gd name="connsiteY0" fmla="*/ 0 h 2177143"/>
              <a:gd name="connsiteX1" fmla="*/ 21977 w 907349"/>
              <a:gd name="connsiteY1" fmla="*/ 740229 h 2177143"/>
              <a:gd name="connsiteX2" fmla="*/ 355806 w 907349"/>
              <a:gd name="connsiteY2" fmla="*/ 2177143 h 2177143"/>
            </a:gdLst>
            <a:ahLst/>
            <a:cxnLst>
              <a:cxn ang="0">
                <a:pos x="connsiteX0" y="connsiteY0"/>
              </a:cxn>
              <a:cxn ang="0">
                <a:pos x="connsiteX1" y="connsiteY1"/>
              </a:cxn>
              <a:cxn ang="0">
                <a:pos x="connsiteX2" y="connsiteY2"/>
              </a:cxn>
            </a:cxnLst>
            <a:rect l="l" t="t" r="r" b="b"/>
            <a:pathLst>
              <a:path w="907349" h="2177143">
                <a:moveTo>
                  <a:pt x="907349" y="0"/>
                </a:moveTo>
                <a:cubicBezTo>
                  <a:pt x="510625" y="188686"/>
                  <a:pt x="113901" y="377372"/>
                  <a:pt x="21977" y="740229"/>
                </a:cubicBezTo>
                <a:cubicBezTo>
                  <a:pt x="-69947" y="1103086"/>
                  <a:pt x="142929" y="1640114"/>
                  <a:pt x="355806" y="2177143"/>
                </a:cubicBezTo>
              </a:path>
            </a:pathLst>
          </a:cu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368425" y="5098735"/>
            <a:ext cx="5270998" cy="1266119"/>
          </a:xfrm>
          <a:custGeom>
            <a:avLst/>
            <a:gdLst>
              <a:gd name="connsiteX0" fmla="*/ 5245100 w 5344023"/>
              <a:gd name="connsiteY0" fmla="*/ 19364 h 1409559"/>
              <a:gd name="connsiteX1" fmla="*/ 5194300 w 5344023"/>
              <a:gd name="connsiteY1" fmla="*/ 159064 h 1409559"/>
              <a:gd name="connsiteX2" fmla="*/ 3822700 w 5344023"/>
              <a:gd name="connsiteY2" fmla="*/ 1187764 h 1409559"/>
              <a:gd name="connsiteX3" fmla="*/ 914400 w 5344023"/>
              <a:gd name="connsiteY3" fmla="*/ 1390964 h 1409559"/>
              <a:gd name="connsiteX4" fmla="*/ 0 w 5344023"/>
              <a:gd name="connsiteY4" fmla="*/ 882964 h 1409559"/>
              <a:gd name="connsiteX0" fmla="*/ 5245100 w 5344023"/>
              <a:gd name="connsiteY0" fmla="*/ 19364 h 1347692"/>
              <a:gd name="connsiteX1" fmla="*/ 5194300 w 5344023"/>
              <a:gd name="connsiteY1" fmla="*/ 159064 h 1347692"/>
              <a:gd name="connsiteX2" fmla="*/ 3822700 w 5344023"/>
              <a:gd name="connsiteY2" fmla="*/ 1187764 h 1347692"/>
              <a:gd name="connsiteX3" fmla="*/ 1181100 w 5344023"/>
              <a:gd name="connsiteY3" fmla="*/ 1314764 h 1347692"/>
              <a:gd name="connsiteX4" fmla="*/ 0 w 5344023"/>
              <a:gd name="connsiteY4" fmla="*/ 882964 h 1347692"/>
              <a:gd name="connsiteX0" fmla="*/ 5245100 w 5344023"/>
              <a:gd name="connsiteY0" fmla="*/ 19364 h 1386979"/>
              <a:gd name="connsiteX1" fmla="*/ 5194300 w 5344023"/>
              <a:gd name="connsiteY1" fmla="*/ 159064 h 1386979"/>
              <a:gd name="connsiteX2" fmla="*/ 3822700 w 5344023"/>
              <a:gd name="connsiteY2" fmla="*/ 1187764 h 1386979"/>
              <a:gd name="connsiteX3" fmla="*/ 1181100 w 5344023"/>
              <a:gd name="connsiteY3" fmla="*/ 1314764 h 1386979"/>
              <a:gd name="connsiteX4" fmla="*/ 0 w 5344023"/>
              <a:gd name="connsiteY4" fmla="*/ 882964 h 1386979"/>
              <a:gd name="connsiteX0" fmla="*/ 5080000 w 5178923"/>
              <a:gd name="connsiteY0" fmla="*/ 19364 h 1357018"/>
              <a:gd name="connsiteX1" fmla="*/ 5029200 w 5178923"/>
              <a:gd name="connsiteY1" fmla="*/ 159064 h 1357018"/>
              <a:gd name="connsiteX2" fmla="*/ 3657600 w 5178923"/>
              <a:gd name="connsiteY2" fmla="*/ 1187764 h 1357018"/>
              <a:gd name="connsiteX3" fmla="*/ 1016000 w 5178923"/>
              <a:gd name="connsiteY3" fmla="*/ 1314764 h 1357018"/>
              <a:gd name="connsiteX4" fmla="*/ 0 w 5178923"/>
              <a:gd name="connsiteY4" fmla="*/ 755964 h 1357018"/>
              <a:gd name="connsiteX0" fmla="*/ 5029200 w 5128123"/>
              <a:gd name="connsiteY0" fmla="*/ 19364 h 1351419"/>
              <a:gd name="connsiteX1" fmla="*/ 4978400 w 5128123"/>
              <a:gd name="connsiteY1" fmla="*/ 159064 h 1351419"/>
              <a:gd name="connsiteX2" fmla="*/ 3606800 w 5128123"/>
              <a:gd name="connsiteY2" fmla="*/ 1187764 h 1351419"/>
              <a:gd name="connsiteX3" fmla="*/ 965200 w 5128123"/>
              <a:gd name="connsiteY3" fmla="*/ 1314764 h 1351419"/>
              <a:gd name="connsiteX4" fmla="*/ 0 w 5128123"/>
              <a:gd name="connsiteY4" fmla="*/ 832164 h 1351419"/>
              <a:gd name="connsiteX0" fmla="*/ 5029200 w 5128123"/>
              <a:gd name="connsiteY0" fmla="*/ 19364 h 1351419"/>
              <a:gd name="connsiteX1" fmla="*/ 4978400 w 5128123"/>
              <a:gd name="connsiteY1" fmla="*/ 159064 h 1351419"/>
              <a:gd name="connsiteX2" fmla="*/ 3606800 w 5128123"/>
              <a:gd name="connsiteY2" fmla="*/ 1187764 h 1351419"/>
              <a:gd name="connsiteX3" fmla="*/ 965200 w 5128123"/>
              <a:gd name="connsiteY3" fmla="*/ 1314764 h 1351419"/>
              <a:gd name="connsiteX4" fmla="*/ 0 w 5128123"/>
              <a:gd name="connsiteY4" fmla="*/ 832164 h 1351419"/>
              <a:gd name="connsiteX0" fmla="*/ 5029200 w 5128123"/>
              <a:gd name="connsiteY0" fmla="*/ 19364 h 1407625"/>
              <a:gd name="connsiteX1" fmla="*/ 4978400 w 5128123"/>
              <a:gd name="connsiteY1" fmla="*/ 159064 h 1407625"/>
              <a:gd name="connsiteX2" fmla="*/ 3606800 w 5128123"/>
              <a:gd name="connsiteY2" fmla="*/ 1187764 h 1407625"/>
              <a:gd name="connsiteX3" fmla="*/ 965200 w 5128123"/>
              <a:gd name="connsiteY3" fmla="*/ 1314764 h 1407625"/>
              <a:gd name="connsiteX4" fmla="*/ 0 w 5128123"/>
              <a:gd name="connsiteY4" fmla="*/ 832164 h 1407625"/>
              <a:gd name="connsiteX0" fmla="*/ 5029200 w 5128123"/>
              <a:gd name="connsiteY0" fmla="*/ 19364 h 1417134"/>
              <a:gd name="connsiteX1" fmla="*/ 4978400 w 5128123"/>
              <a:gd name="connsiteY1" fmla="*/ 159064 h 1417134"/>
              <a:gd name="connsiteX2" fmla="*/ 3606800 w 5128123"/>
              <a:gd name="connsiteY2" fmla="*/ 1187764 h 1417134"/>
              <a:gd name="connsiteX3" fmla="*/ 965200 w 5128123"/>
              <a:gd name="connsiteY3" fmla="*/ 1314764 h 1417134"/>
              <a:gd name="connsiteX4" fmla="*/ 0 w 5128123"/>
              <a:gd name="connsiteY4" fmla="*/ 832164 h 1417134"/>
              <a:gd name="connsiteX0" fmla="*/ 5029200 w 5128123"/>
              <a:gd name="connsiteY0" fmla="*/ 19364 h 1417134"/>
              <a:gd name="connsiteX1" fmla="*/ 4978400 w 5128123"/>
              <a:gd name="connsiteY1" fmla="*/ 159064 h 1417134"/>
              <a:gd name="connsiteX2" fmla="*/ 3606800 w 5128123"/>
              <a:gd name="connsiteY2" fmla="*/ 1187764 h 1417134"/>
              <a:gd name="connsiteX3" fmla="*/ 965200 w 5128123"/>
              <a:gd name="connsiteY3" fmla="*/ 1314764 h 1417134"/>
              <a:gd name="connsiteX4" fmla="*/ 0 w 5128123"/>
              <a:gd name="connsiteY4" fmla="*/ 832164 h 1417134"/>
              <a:gd name="connsiteX0" fmla="*/ 5029200 w 5128123"/>
              <a:gd name="connsiteY0" fmla="*/ 19364 h 1423474"/>
              <a:gd name="connsiteX1" fmla="*/ 4978400 w 5128123"/>
              <a:gd name="connsiteY1" fmla="*/ 159064 h 1423474"/>
              <a:gd name="connsiteX2" fmla="*/ 3606800 w 5128123"/>
              <a:gd name="connsiteY2" fmla="*/ 1187764 h 1423474"/>
              <a:gd name="connsiteX3" fmla="*/ 965200 w 5128123"/>
              <a:gd name="connsiteY3" fmla="*/ 1314764 h 1423474"/>
              <a:gd name="connsiteX4" fmla="*/ 0 w 5128123"/>
              <a:gd name="connsiteY4" fmla="*/ 832164 h 1423474"/>
              <a:gd name="connsiteX0" fmla="*/ 5029200 w 5128123"/>
              <a:gd name="connsiteY0" fmla="*/ 19364 h 1430872"/>
              <a:gd name="connsiteX1" fmla="*/ 4978400 w 5128123"/>
              <a:gd name="connsiteY1" fmla="*/ 159064 h 1430872"/>
              <a:gd name="connsiteX2" fmla="*/ 3606800 w 5128123"/>
              <a:gd name="connsiteY2" fmla="*/ 1187764 h 1430872"/>
              <a:gd name="connsiteX3" fmla="*/ 965200 w 5128123"/>
              <a:gd name="connsiteY3" fmla="*/ 1314764 h 1430872"/>
              <a:gd name="connsiteX4" fmla="*/ 0 w 5128123"/>
              <a:gd name="connsiteY4" fmla="*/ 832164 h 1430872"/>
              <a:gd name="connsiteX0" fmla="*/ 5029200 w 5128123"/>
              <a:gd name="connsiteY0" fmla="*/ 19364 h 1430872"/>
              <a:gd name="connsiteX1" fmla="*/ 4978400 w 5128123"/>
              <a:gd name="connsiteY1" fmla="*/ 159064 h 1430872"/>
              <a:gd name="connsiteX2" fmla="*/ 3606800 w 5128123"/>
              <a:gd name="connsiteY2" fmla="*/ 1187764 h 1430872"/>
              <a:gd name="connsiteX3" fmla="*/ 965200 w 5128123"/>
              <a:gd name="connsiteY3" fmla="*/ 1314764 h 1430872"/>
              <a:gd name="connsiteX4" fmla="*/ 0 w 5128123"/>
              <a:gd name="connsiteY4" fmla="*/ 832164 h 1430872"/>
              <a:gd name="connsiteX0" fmla="*/ 5029200 w 5128123"/>
              <a:gd name="connsiteY0" fmla="*/ 19364 h 1399084"/>
              <a:gd name="connsiteX1" fmla="*/ 4978400 w 5128123"/>
              <a:gd name="connsiteY1" fmla="*/ 159064 h 1399084"/>
              <a:gd name="connsiteX2" fmla="*/ 3606800 w 5128123"/>
              <a:gd name="connsiteY2" fmla="*/ 1187764 h 1399084"/>
              <a:gd name="connsiteX3" fmla="*/ 822325 w 5128123"/>
              <a:gd name="connsiteY3" fmla="*/ 1271901 h 1399084"/>
              <a:gd name="connsiteX4" fmla="*/ 0 w 5128123"/>
              <a:gd name="connsiteY4" fmla="*/ 832164 h 1399084"/>
              <a:gd name="connsiteX0" fmla="*/ 5029200 w 5128123"/>
              <a:gd name="connsiteY0" fmla="*/ 19364 h 1341593"/>
              <a:gd name="connsiteX1" fmla="*/ 4978400 w 5128123"/>
              <a:gd name="connsiteY1" fmla="*/ 159064 h 1341593"/>
              <a:gd name="connsiteX2" fmla="*/ 3606800 w 5128123"/>
              <a:gd name="connsiteY2" fmla="*/ 1187764 h 1341593"/>
              <a:gd name="connsiteX3" fmla="*/ 748506 w 5128123"/>
              <a:gd name="connsiteY3" fmla="*/ 1186176 h 1341593"/>
              <a:gd name="connsiteX4" fmla="*/ 0 w 5128123"/>
              <a:gd name="connsiteY4" fmla="*/ 832164 h 1341593"/>
              <a:gd name="connsiteX0" fmla="*/ 5029200 w 5128123"/>
              <a:gd name="connsiteY0" fmla="*/ 19364 h 1324619"/>
              <a:gd name="connsiteX1" fmla="*/ 4978400 w 5128123"/>
              <a:gd name="connsiteY1" fmla="*/ 159064 h 1324619"/>
              <a:gd name="connsiteX2" fmla="*/ 3606800 w 5128123"/>
              <a:gd name="connsiteY2" fmla="*/ 1187764 h 1324619"/>
              <a:gd name="connsiteX3" fmla="*/ 729456 w 5128123"/>
              <a:gd name="connsiteY3" fmla="*/ 1157601 h 1324619"/>
              <a:gd name="connsiteX4" fmla="*/ 0 w 5128123"/>
              <a:gd name="connsiteY4" fmla="*/ 832164 h 1324619"/>
              <a:gd name="connsiteX0" fmla="*/ 5060156 w 5159079"/>
              <a:gd name="connsiteY0" fmla="*/ 19364 h 1268703"/>
              <a:gd name="connsiteX1" fmla="*/ 5009356 w 5159079"/>
              <a:gd name="connsiteY1" fmla="*/ 159064 h 1268703"/>
              <a:gd name="connsiteX2" fmla="*/ 3637756 w 5159079"/>
              <a:gd name="connsiteY2" fmla="*/ 1187764 h 1268703"/>
              <a:gd name="connsiteX3" fmla="*/ 760412 w 5159079"/>
              <a:gd name="connsiteY3" fmla="*/ 1157601 h 1268703"/>
              <a:gd name="connsiteX4" fmla="*/ 0 w 5159079"/>
              <a:gd name="connsiteY4" fmla="*/ 796445 h 1268703"/>
              <a:gd name="connsiteX0" fmla="*/ 5060156 w 5159079"/>
              <a:gd name="connsiteY0" fmla="*/ 19364 h 1268703"/>
              <a:gd name="connsiteX1" fmla="*/ 5009356 w 5159079"/>
              <a:gd name="connsiteY1" fmla="*/ 159064 h 1268703"/>
              <a:gd name="connsiteX2" fmla="*/ 3637756 w 5159079"/>
              <a:gd name="connsiteY2" fmla="*/ 1187764 h 1268703"/>
              <a:gd name="connsiteX3" fmla="*/ 760412 w 5159079"/>
              <a:gd name="connsiteY3" fmla="*/ 1157601 h 1268703"/>
              <a:gd name="connsiteX4" fmla="*/ 0 w 5159079"/>
              <a:gd name="connsiteY4" fmla="*/ 796445 h 1268703"/>
              <a:gd name="connsiteX0" fmla="*/ 5060156 w 5159079"/>
              <a:gd name="connsiteY0" fmla="*/ 19364 h 1268703"/>
              <a:gd name="connsiteX1" fmla="*/ 5009356 w 5159079"/>
              <a:gd name="connsiteY1" fmla="*/ 159064 h 1268703"/>
              <a:gd name="connsiteX2" fmla="*/ 3637756 w 5159079"/>
              <a:gd name="connsiteY2" fmla="*/ 1187764 h 1268703"/>
              <a:gd name="connsiteX3" fmla="*/ 760412 w 5159079"/>
              <a:gd name="connsiteY3" fmla="*/ 1157601 h 1268703"/>
              <a:gd name="connsiteX4" fmla="*/ 0 w 5159079"/>
              <a:gd name="connsiteY4" fmla="*/ 796445 h 1268703"/>
              <a:gd name="connsiteX0" fmla="*/ 5060156 w 5159079"/>
              <a:gd name="connsiteY0" fmla="*/ 19364 h 1268703"/>
              <a:gd name="connsiteX1" fmla="*/ 5009356 w 5159079"/>
              <a:gd name="connsiteY1" fmla="*/ 159064 h 1268703"/>
              <a:gd name="connsiteX2" fmla="*/ 3637756 w 5159079"/>
              <a:gd name="connsiteY2" fmla="*/ 1187764 h 1268703"/>
              <a:gd name="connsiteX3" fmla="*/ 760412 w 5159079"/>
              <a:gd name="connsiteY3" fmla="*/ 1157601 h 1268703"/>
              <a:gd name="connsiteX4" fmla="*/ 0 w 5159079"/>
              <a:gd name="connsiteY4" fmla="*/ 796445 h 1268703"/>
              <a:gd name="connsiteX0" fmla="*/ 5172075 w 5270998"/>
              <a:gd name="connsiteY0" fmla="*/ 19364 h 1266119"/>
              <a:gd name="connsiteX1" fmla="*/ 5121275 w 5270998"/>
              <a:gd name="connsiteY1" fmla="*/ 159064 h 1266119"/>
              <a:gd name="connsiteX2" fmla="*/ 3749675 w 5270998"/>
              <a:gd name="connsiteY2" fmla="*/ 1187764 h 1266119"/>
              <a:gd name="connsiteX3" fmla="*/ 872331 w 5270998"/>
              <a:gd name="connsiteY3" fmla="*/ 1157601 h 1266119"/>
              <a:gd name="connsiteX4" fmla="*/ 0 w 5270998"/>
              <a:gd name="connsiteY4" fmla="*/ 860739 h 1266119"/>
              <a:gd name="connsiteX0" fmla="*/ 5172075 w 5270998"/>
              <a:gd name="connsiteY0" fmla="*/ 19364 h 1266119"/>
              <a:gd name="connsiteX1" fmla="*/ 5121275 w 5270998"/>
              <a:gd name="connsiteY1" fmla="*/ 159064 h 1266119"/>
              <a:gd name="connsiteX2" fmla="*/ 3749675 w 5270998"/>
              <a:gd name="connsiteY2" fmla="*/ 1187764 h 1266119"/>
              <a:gd name="connsiteX3" fmla="*/ 872331 w 5270998"/>
              <a:gd name="connsiteY3" fmla="*/ 1157601 h 1266119"/>
              <a:gd name="connsiteX4" fmla="*/ 0 w 5270998"/>
              <a:gd name="connsiteY4" fmla="*/ 860739 h 1266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70998" h="1266119">
                <a:moveTo>
                  <a:pt x="5172075" y="19364"/>
                </a:moveTo>
                <a:cubicBezTo>
                  <a:pt x="5265208" y="-8153"/>
                  <a:pt x="5358342" y="-35669"/>
                  <a:pt x="5121275" y="159064"/>
                </a:cubicBezTo>
                <a:cubicBezTo>
                  <a:pt x="4884208" y="353797"/>
                  <a:pt x="4457832" y="1021341"/>
                  <a:pt x="3749675" y="1187764"/>
                </a:cubicBezTo>
                <a:cubicBezTo>
                  <a:pt x="3041518" y="1354187"/>
                  <a:pt x="1497277" y="1212105"/>
                  <a:pt x="872331" y="1157601"/>
                </a:cubicBezTo>
                <a:cubicBezTo>
                  <a:pt x="247385" y="1103097"/>
                  <a:pt x="113239" y="936145"/>
                  <a:pt x="0" y="860739"/>
                </a:cubicBezTo>
              </a:path>
            </a:pathLst>
          </a:custGeom>
          <a:noFill/>
          <a:ln w="3810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3048000" y="3276600"/>
            <a:ext cx="2286000" cy="1590409"/>
          </a:xfrm>
          <a:custGeom>
            <a:avLst/>
            <a:gdLst>
              <a:gd name="connsiteX0" fmla="*/ 2838450 w 2874907"/>
              <a:gd name="connsiteY0" fmla="*/ 1495425 h 1509528"/>
              <a:gd name="connsiteX1" fmla="*/ 2733675 w 2874907"/>
              <a:gd name="connsiteY1" fmla="*/ 1476375 h 1509528"/>
              <a:gd name="connsiteX2" fmla="*/ 733425 w 2874907"/>
              <a:gd name="connsiteY2" fmla="*/ 895350 h 1509528"/>
              <a:gd name="connsiteX3" fmla="*/ 0 w 2874907"/>
              <a:gd name="connsiteY3" fmla="*/ 0 h 1509528"/>
            </a:gdLst>
            <a:ahLst/>
            <a:cxnLst>
              <a:cxn ang="0">
                <a:pos x="connsiteX0" y="connsiteY0"/>
              </a:cxn>
              <a:cxn ang="0">
                <a:pos x="connsiteX1" y="connsiteY1"/>
              </a:cxn>
              <a:cxn ang="0">
                <a:pos x="connsiteX2" y="connsiteY2"/>
              </a:cxn>
              <a:cxn ang="0">
                <a:pos x="connsiteX3" y="connsiteY3"/>
              </a:cxn>
            </a:cxnLst>
            <a:rect l="l" t="t" r="r" b="b"/>
            <a:pathLst>
              <a:path w="2874907" h="1509528">
                <a:moveTo>
                  <a:pt x="2838450" y="1495425"/>
                </a:moveTo>
                <a:cubicBezTo>
                  <a:pt x="2961481" y="1535906"/>
                  <a:pt x="2733675" y="1476375"/>
                  <a:pt x="2733675" y="1476375"/>
                </a:cubicBezTo>
                <a:cubicBezTo>
                  <a:pt x="2382838" y="1376363"/>
                  <a:pt x="1189037" y="1141412"/>
                  <a:pt x="733425" y="895350"/>
                </a:cubicBezTo>
                <a:cubicBezTo>
                  <a:pt x="277813" y="649288"/>
                  <a:pt x="138906" y="324644"/>
                  <a:pt x="0" y="0"/>
                </a:cubicBezTo>
              </a:path>
            </a:pathLst>
          </a:custGeom>
          <a:noFill/>
          <a:ln w="38100">
            <a:solidFill>
              <a:srgbClr val="FF0000"/>
            </a:solidFill>
            <a:prstDash val="sys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a:spLocks noChangeArrowheads="1"/>
          </p:cNvSpPr>
          <p:nvPr/>
        </p:nvSpPr>
        <p:spPr bwMode="auto">
          <a:xfrm>
            <a:off x="2047876" y="3913206"/>
            <a:ext cx="28892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1400" b="1" dirty="0" smtClean="0">
                <a:solidFill>
                  <a:srgbClr val="FF0000"/>
                </a:solidFill>
                <a:latin typeface="Verdana" panose="020B0604030504040204" pitchFamily="34" charset="0"/>
                <a:ea typeface="宋体" panose="02010600030101010101" pitchFamily="2" charset="-122"/>
              </a:rPr>
              <a:t>DOM </a:t>
            </a:r>
            <a:r>
              <a:rPr lang="en-US" altLang="zh-CN" sz="1400" b="1" dirty="0">
                <a:solidFill>
                  <a:srgbClr val="FF0000"/>
                </a:solidFill>
                <a:latin typeface="Verdana" panose="020B0604030504040204" pitchFamily="34" charset="0"/>
                <a:ea typeface="宋体" panose="02010600030101010101" pitchFamily="2" charset="-122"/>
              </a:rPr>
              <a:t>dependencies</a:t>
            </a:r>
            <a:endParaRPr lang="zh-CN" altLang="en-US" sz="1400" b="1" dirty="0">
              <a:solidFill>
                <a:srgbClr val="FF0000"/>
              </a:solidFill>
              <a:latin typeface="Verdana" panose="020B0604030504040204" pitchFamily="34" charset="0"/>
              <a:ea typeface="宋体" panose="02010600030101010101" pitchFamily="2" charset="-122"/>
            </a:endParaRPr>
          </a:p>
        </p:txBody>
      </p:sp>
      <p:sp>
        <p:nvSpPr>
          <p:cNvPr id="28" name="矩形 27"/>
          <p:cNvSpPr/>
          <p:nvPr/>
        </p:nvSpPr>
        <p:spPr>
          <a:xfrm>
            <a:off x="2483644" y="5638800"/>
            <a:ext cx="5700712" cy="914400"/>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dirty="0" smtClean="0">
                <a:solidFill>
                  <a:srgbClr val="000000"/>
                </a:solidFill>
                <a:latin typeface="Trebuchet MS" panose="020B0603020202020204" pitchFamily="34" charset="0"/>
                <a:ea typeface="宋体" panose="02010600030101010101" pitchFamily="2" charset="-122"/>
              </a:rPr>
              <a:t>Observation: Accessing DOM node depends on the last modifications to its related nodes</a:t>
            </a:r>
            <a:endParaRPr lang="zh-CN" altLang="en-US" b="1" i="1" dirty="0" smtClean="0">
              <a:solidFill>
                <a:srgbClr val="0070C0"/>
              </a:solidFill>
              <a:latin typeface="Trebuchet MS" panose="020B0603020202020204" pitchFamily="34" charset="0"/>
              <a:ea typeface="宋体" panose="02010600030101010101" pitchFamily="2" charset="-122"/>
            </a:endParaRPr>
          </a:p>
        </p:txBody>
      </p:sp>
      <p:sp>
        <p:nvSpPr>
          <p:cNvPr id="29" name="内容占位符 2"/>
          <p:cNvSpPr>
            <a:spLocks noGrp="1"/>
          </p:cNvSpPr>
          <p:nvPr>
            <p:ph idx="1"/>
          </p:nvPr>
        </p:nvSpPr>
        <p:spPr>
          <a:xfrm>
            <a:off x="457200" y="1524000"/>
            <a:ext cx="8229600" cy="609600"/>
          </a:xfrm>
        </p:spPr>
        <p:txBody>
          <a:bodyPr/>
          <a:lstStyle/>
          <a:p>
            <a:r>
              <a:rPr lang="en-US" altLang="zh-CN" dirty="0" smtClean="0">
                <a:ea typeface="宋体" panose="02010600030101010101" pitchFamily="2" charset="-122"/>
              </a:rPr>
              <a:t>Example </a:t>
            </a:r>
            <a:r>
              <a:rPr lang="en-US" altLang="zh-CN" dirty="0" err="1" smtClean="0">
                <a:ea typeface="宋体" panose="02010600030101010101" pitchFamily="2" charset="-122"/>
              </a:rPr>
              <a:t>TODOList</a:t>
            </a:r>
            <a:endParaRPr lang="zh-CN" altLang="en-US" dirty="0" smtClean="0">
              <a:ea typeface="宋体" panose="02010600030101010101" pitchFamily="2" charset="-122"/>
            </a:endParaRPr>
          </a:p>
        </p:txBody>
      </p:sp>
    </p:spTree>
    <p:custDataLst>
      <p:tags r:id="rId1"/>
    </p:custDataLst>
    <p:extLst>
      <p:ext uri="{BB962C8B-B14F-4D97-AF65-F5344CB8AC3E}">
        <p14:creationId xmlns:p14="http://schemas.microsoft.com/office/powerpoint/2010/main" val="4121293949"/>
      </p:ext>
    </p:extLst>
  </p:cSld>
  <p:clrMapOvr>
    <a:masterClrMapping/>
  </p:clrMapOvr>
  <mc:AlternateContent xmlns:mc="http://schemas.openxmlformats.org/markup-compatibility/2006" xmlns:p14="http://schemas.microsoft.com/office/powerpoint/2010/main">
    <mc:Choice Requires="p14">
      <p:transition spd="slow" p14:dur="2000" advTm="70466"/>
    </mc:Choice>
    <mc:Fallback xmlns="">
      <p:transition spd="slow" advTm="704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6" grpId="0" animBg="1"/>
      <p:bldP spid="27" grpId="0" animBg="1"/>
      <p:bldP spid="43" grpId="0" animBg="1"/>
      <p:bldP spid="2" grpId="0" animBg="1"/>
      <p:bldP spid="4" grpId="0" animBg="1"/>
      <p:bldP spid="45" grpId="0" animBg="1"/>
      <p:bldP spid="46" grpId="0"/>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p:txBody>
          <a:bodyPr/>
          <a:lstStyle/>
          <a:p>
            <a:r>
              <a:rPr lang="en-US" altLang="zh-CN" dirty="0" smtClean="0">
                <a:ea typeface="宋体" panose="02010600030101010101" pitchFamily="2" charset="-122"/>
              </a:rPr>
              <a:t>Case 1. Accessing a </a:t>
            </a:r>
            <a:r>
              <a:rPr lang="en-US" altLang="zh-CN" b="1" dirty="0" smtClean="0">
                <a:solidFill>
                  <a:srgbClr val="0070C0"/>
                </a:solidFill>
                <a:ea typeface="宋体" panose="02010600030101010101" pitchFamily="2" charset="-122"/>
              </a:rPr>
              <a:t>node</a:t>
            </a:r>
            <a:endParaRPr lang="en-US" altLang="zh-CN" dirty="0">
              <a:ea typeface="宋体" panose="02010600030101010101" pitchFamily="2" charset="-122"/>
            </a:endParaRPr>
          </a:p>
          <a:p>
            <a:pPr lvl="1"/>
            <a:r>
              <a:rPr lang="en-US" altLang="zh-CN" dirty="0" smtClean="0">
                <a:ea typeface="宋体" panose="02010600030101010101" pitchFamily="2" charset="-122"/>
              </a:rPr>
              <a:t>Modifications </a:t>
            </a:r>
            <a:r>
              <a:rPr lang="en-US" altLang="zh-CN" dirty="0">
                <a:ea typeface="宋体" panose="02010600030101010101" pitchFamily="2" charset="-122"/>
              </a:rPr>
              <a:t>to itself</a:t>
            </a:r>
          </a:p>
          <a:p>
            <a:pPr lvl="1"/>
            <a:r>
              <a:rPr lang="en-US" altLang="zh-CN" dirty="0">
                <a:ea typeface="宋体" panose="02010600030101010101" pitchFamily="2" charset="-122"/>
              </a:rPr>
              <a:t>M</a:t>
            </a:r>
            <a:r>
              <a:rPr lang="en-US" altLang="zh-CN" dirty="0" smtClean="0">
                <a:ea typeface="宋体" panose="02010600030101010101" pitchFamily="2" charset="-122"/>
              </a:rPr>
              <a:t>odifications to its ancestor nodes</a:t>
            </a:r>
          </a:p>
          <a:p>
            <a:pPr lvl="1"/>
            <a:endParaRPr lang="en-US" altLang="zh-CN" dirty="0" smtClean="0">
              <a:ea typeface="宋体" panose="02010600030101010101" pitchFamily="2" charset="-122"/>
            </a:endParaRPr>
          </a:p>
          <a:p>
            <a:endParaRPr lang="zh-CN" altLang="en-US" b="1" i="1" dirty="0" smtClean="0">
              <a:ea typeface="宋体" panose="02010600030101010101" pitchFamily="2" charset="-122"/>
            </a:endParaRPr>
          </a:p>
          <a:p>
            <a:endParaRPr lang="zh-CN" altLang="en-US" dirty="0" smtClean="0">
              <a:ea typeface="宋体" panose="02010600030101010101" pitchFamily="2" charset="-122"/>
            </a:endParaRPr>
          </a:p>
        </p:txBody>
      </p:sp>
      <p:sp>
        <p:nvSpPr>
          <p:cNvPr id="3174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223ED100-7E08-4648-91D2-B55418FF15BE}" type="slidenum">
              <a:rPr lang="en-US" altLang="zh-CN" sz="1000" smtClean="0">
                <a:latin typeface="Verdana" panose="020B0604030504040204" pitchFamily="34" charset="0"/>
              </a:rPr>
              <a:pPr>
                <a:spcBef>
                  <a:spcPct val="0"/>
                </a:spcBef>
                <a:buClrTx/>
                <a:buSzTx/>
                <a:buFontTx/>
                <a:buNone/>
              </a:pPr>
              <a:t>18</a:t>
            </a:fld>
            <a:endParaRPr lang="en-US" altLang="zh-CN" sz="1000" smtClean="0">
              <a:latin typeface="Verdana" panose="020B0604030504040204" pitchFamily="34" charset="0"/>
            </a:endParaRPr>
          </a:p>
        </p:txBody>
      </p:sp>
      <p:sp>
        <p:nvSpPr>
          <p:cNvPr id="16" name="任意多边形 15"/>
          <p:cNvSpPr/>
          <p:nvPr/>
        </p:nvSpPr>
        <p:spPr>
          <a:xfrm>
            <a:off x="3685888" y="4595343"/>
            <a:ext cx="1124253" cy="864797"/>
          </a:xfrm>
          <a:custGeom>
            <a:avLst/>
            <a:gdLst>
              <a:gd name="connsiteX0" fmla="*/ 78234 w 1645066"/>
              <a:gd name="connsiteY0" fmla="*/ 211384 h 1000992"/>
              <a:gd name="connsiteX1" fmla="*/ 297309 w 1645066"/>
              <a:gd name="connsiteY1" fmla="*/ 20884 h 1000992"/>
              <a:gd name="connsiteX2" fmla="*/ 954534 w 1645066"/>
              <a:gd name="connsiteY2" fmla="*/ 11359 h 1000992"/>
              <a:gd name="connsiteX3" fmla="*/ 1487934 w 1645066"/>
              <a:gd name="connsiteY3" fmla="*/ 78034 h 1000992"/>
              <a:gd name="connsiteX4" fmla="*/ 1630809 w 1645066"/>
              <a:gd name="connsiteY4" fmla="*/ 678109 h 1000992"/>
              <a:gd name="connsiteX5" fmla="*/ 1202184 w 1645066"/>
              <a:gd name="connsiteY5" fmla="*/ 897184 h 1000992"/>
              <a:gd name="connsiteX6" fmla="*/ 421134 w 1645066"/>
              <a:gd name="connsiteY6" fmla="*/ 982909 h 1000992"/>
              <a:gd name="connsiteX7" fmla="*/ 21084 w 1645066"/>
              <a:gd name="connsiteY7" fmla="*/ 554284 h 1000992"/>
              <a:gd name="connsiteX8" fmla="*/ 78234 w 1645066"/>
              <a:gd name="connsiteY8" fmla="*/ 211384 h 100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5066" h="1000992">
                <a:moveTo>
                  <a:pt x="78234" y="211384"/>
                </a:moveTo>
                <a:cubicBezTo>
                  <a:pt x="124272" y="122484"/>
                  <a:pt x="151259" y="54221"/>
                  <a:pt x="297309" y="20884"/>
                </a:cubicBezTo>
                <a:cubicBezTo>
                  <a:pt x="443359" y="-12453"/>
                  <a:pt x="756097" y="1834"/>
                  <a:pt x="954534" y="11359"/>
                </a:cubicBezTo>
                <a:cubicBezTo>
                  <a:pt x="1152971" y="20884"/>
                  <a:pt x="1375222" y="-33091"/>
                  <a:pt x="1487934" y="78034"/>
                </a:cubicBezTo>
                <a:cubicBezTo>
                  <a:pt x="1600646" y="189159"/>
                  <a:pt x="1678434" y="541584"/>
                  <a:pt x="1630809" y="678109"/>
                </a:cubicBezTo>
                <a:cubicBezTo>
                  <a:pt x="1583184" y="814634"/>
                  <a:pt x="1403796" y="846384"/>
                  <a:pt x="1202184" y="897184"/>
                </a:cubicBezTo>
                <a:cubicBezTo>
                  <a:pt x="1000572" y="947984"/>
                  <a:pt x="617984" y="1040059"/>
                  <a:pt x="421134" y="982909"/>
                </a:cubicBezTo>
                <a:cubicBezTo>
                  <a:pt x="224284" y="925759"/>
                  <a:pt x="76646" y="682872"/>
                  <a:pt x="21084" y="554284"/>
                </a:cubicBezTo>
                <a:cubicBezTo>
                  <a:pt x="-34479" y="425697"/>
                  <a:pt x="32196" y="300284"/>
                  <a:pt x="78234" y="211384"/>
                </a:cubicBezTo>
                <a:close/>
              </a:path>
            </a:pathLst>
          </a:cu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9"/>
          <p:cNvSpPr>
            <a:spLocks noChangeArrowheads="1"/>
          </p:cNvSpPr>
          <p:nvPr/>
        </p:nvSpPr>
        <p:spPr bwMode="auto">
          <a:xfrm>
            <a:off x="4254516" y="3922924"/>
            <a:ext cx="555625" cy="498475"/>
          </a:xfrm>
          <a:prstGeom prst="ellipse">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a:latin typeface="Times New Roman" panose="02020603050405020304" pitchFamily="18" charset="0"/>
                <a:ea typeface="宋体" panose="02010600030101010101" pitchFamily="2" charset="-122"/>
              </a:rPr>
              <a:t>div</a:t>
            </a:r>
            <a:endParaRPr lang="zh-CN" altLang="en-US" sz="1600">
              <a:latin typeface="Times New Roman" panose="02020603050405020304" pitchFamily="18" charset="0"/>
              <a:ea typeface="宋体" panose="02010600030101010101" pitchFamily="2" charset="-122"/>
            </a:endParaRPr>
          </a:p>
        </p:txBody>
      </p:sp>
      <p:sp>
        <p:nvSpPr>
          <p:cNvPr id="18" name="椭圆 20"/>
          <p:cNvSpPr>
            <a:spLocks noChangeArrowheads="1"/>
          </p:cNvSpPr>
          <p:nvPr/>
        </p:nvSpPr>
        <p:spPr bwMode="auto">
          <a:xfrm>
            <a:off x="3962416" y="4675399"/>
            <a:ext cx="555625" cy="555625"/>
          </a:xfrm>
          <a:prstGeom prst="ellipse">
            <a:avLst/>
          </a:prstGeom>
          <a:solidFill>
            <a:schemeClr val="bg1"/>
          </a:solidFill>
          <a:ln w="6350" algn="ctr">
            <a:solidFill>
              <a:schemeClr val="tx1"/>
            </a:solidFill>
            <a:round/>
            <a:headEnd/>
            <a:tailEnd/>
          </a:ln>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dirty="0" smtClean="0">
                <a:latin typeface="Times New Roman" panose="02020603050405020304" pitchFamily="18" charset="0"/>
                <a:ea typeface="宋体" panose="02010600030101010101" pitchFamily="2" charset="-122"/>
              </a:rPr>
              <a:t>input</a:t>
            </a:r>
            <a:endParaRPr lang="zh-CN" altLang="en-US" sz="1600" dirty="0">
              <a:latin typeface="Times New Roman" panose="02020603050405020304" pitchFamily="18" charset="0"/>
              <a:ea typeface="宋体" panose="02010600030101010101" pitchFamily="2" charset="-122"/>
            </a:endParaRPr>
          </a:p>
        </p:txBody>
      </p:sp>
      <p:cxnSp>
        <p:nvCxnSpPr>
          <p:cNvPr id="20" name="直接连接符 22"/>
          <p:cNvCxnSpPr>
            <a:cxnSpLocks noChangeShapeType="1"/>
          </p:cNvCxnSpPr>
          <p:nvPr/>
        </p:nvCxnSpPr>
        <p:spPr bwMode="auto">
          <a:xfrm flipV="1">
            <a:off x="4271979" y="4421399"/>
            <a:ext cx="292100" cy="254000"/>
          </a:xfrm>
          <a:prstGeom prst="line">
            <a:avLst/>
          </a:prstGeom>
          <a:noFill/>
          <a:ln w="63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椭圆 20"/>
          <p:cNvSpPr>
            <a:spLocks noChangeArrowheads="1"/>
          </p:cNvSpPr>
          <p:nvPr/>
        </p:nvSpPr>
        <p:spPr bwMode="auto">
          <a:xfrm>
            <a:off x="3949716" y="4684924"/>
            <a:ext cx="555625" cy="555625"/>
          </a:xfrm>
          <a:prstGeom prst="ellipse">
            <a:avLst/>
          </a:prstGeom>
          <a:noFill/>
          <a:ln w="28575" algn="ctr">
            <a:solidFill>
              <a:srgbClr val="0070C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endParaRPr lang="zh-CN" altLang="en-US" sz="1600" dirty="0">
              <a:latin typeface="Times New Roman" panose="02020603050405020304" pitchFamily="18" charset="0"/>
              <a:ea typeface="宋体" panose="02010600030101010101" pitchFamily="2" charset="-122"/>
            </a:endParaRPr>
          </a:p>
        </p:txBody>
      </p:sp>
      <p:sp>
        <p:nvSpPr>
          <p:cNvPr id="2" name="任意多边形 1"/>
          <p:cNvSpPr/>
          <p:nvPr/>
        </p:nvSpPr>
        <p:spPr>
          <a:xfrm>
            <a:off x="3426376" y="3714523"/>
            <a:ext cx="2610299" cy="2076677"/>
          </a:xfrm>
          <a:custGeom>
            <a:avLst/>
            <a:gdLst>
              <a:gd name="connsiteX0" fmla="*/ 978082 w 2610299"/>
              <a:gd name="connsiteY0" fmla="*/ 41253 h 2076677"/>
              <a:gd name="connsiteX1" fmla="*/ 1489359 w 2610299"/>
              <a:gd name="connsiteY1" fmla="*/ 119911 h 2076677"/>
              <a:gd name="connsiteX2" fmla="*/ 2364430 w 2610299"/>
              <a:gd name="connsiteY2" fmla="*/ 739343 h 2076677"/>
              <a:gd name="connsiteX3" fmla="*/ 2502082 w 2610299"/>
              <a:gd name="connsiteY3" fmla="*/ 1525924 h 2076677"/>
              <a:gd name="connsiteX4" fmla="*/ 928921 w 2610299"/>
              <a:gd name="connsiteY4" fmla="*/ 2076530 h 2076677"/>
              <a:gd name="connsiteX5" fmla="*/ 24353 w 2610299"/>
              <a:gd name="connsiteY5" fmla="*/ 1476762 h 2076677"/>
              <a:gd name="connsiteX6" fmla="*/ 319321 w 2610299"/>
              <a:gd name="connsiteY6" fmla="*/ 601691 h 2076677"/>
              <a:gd name="connsiteX7" fmla="*/ 978082 w 2610299"/>
              <a:gd name="connsiteY7" fmla="*/ 41253 h 207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0299" h="2076677">
                <a:moveTo>
                  <a:pt x="978082" y="41253"/>
                </a:moveTo>
                <a:cubicBezTo>
                  <a:pt x="1173088" y="-39044"/>
                  <a:pt x="1258301" y="3563"/>
                  <a:pt x="1489359" y="119911"/>
                </a:cubicBezTo>
                <a:cubicBezTo>
                  <a:pt x="1720417" y="236259"/>
                  <a:pt x="2195643" y="505008"/>
                  <a:pt x="2364430" y="739343"/>
                </a:cubicBezTo>
                <a:cubicBezTo>
                  <a:pt x="2533217" y="973678"/>
                  <a:pt x="2741333" y="1303060"/>
                  <a:pt x="2502082" y="1525924"/>
                </a:cubicBezTo>
                <a:cubicBezTo>
                  <a:pt x="2262831" y="1748788"/>
                  <a:pt x="1341876" y="2084724"/>
                  <a:pt x="928921" y="2076530"/>
                </a:cubicBezTo>
                <a:cubicBezTo>
                  <a:pt x="515966" y="2068336"/>
                  <a:pt x="125953" y="1722568"/>
                  <a:pt x="24353" y="1476762"/>
                </a:cubicBezTo>
                <a:cubicBezTo>
                  <a:pt x="-77247" y="1230956"/>
                  <a:pt x="162005" y="836027"/>
                  <a:pt x="319321" y="601691"/>
                </a:cubicBezTo>
                <a:cubicBezTo>
                  <a:pt x="476637" y="367356"/>
                  <a:pt x="783076" y="121550"/>
                  <a:pt x="978082" y="41253"/>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5321316" y="3658151"/>
            <a:ext cx="2292350" cy="304800"/>
          </a:xfrm>
          <a:prstGeom prst="wedgeRoundRectCallout">
            <a:avLst>
              <a:gd name="adj1" fmla="val -56290"/>
              <a:gd name="adj2" fmla="val 54167"/>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 Add node </a:t>
            </a:r>
            <a:r>
              <a:rPr lang="en-US" altLang="zh-CN" i="1" dirty="0" smtClean="0">
                <a:solidFill>
                  <a:srgbClr val="FF0000"/>
                </a:solidFill>
              </a:rPr>
              <a:t>div</a:t>
            </a:r>
            <a:endParaRPr lang="zh-CN" altLang="en-US" i="1" dirty="0">
              <a:solidFill>
                <a:srgbClr val="FF0000"/>
              </a:solidFill>
            </a:endParaRPr>
          </a:p>
        </p:txBody>
      </p:sp>
      <p:sp>
        <p:nvSpPr>
          <p:cNvPr id="25" name="圆角矩形标注 24"/>
          <p:cNvSpPr/>
          <p:nvPr/>
        </p:nvSpPr>
        <p:spPr>
          <a:xfrm>
            <a:off x="4993536" y="4614655"/>
            <a:ext cx="2705404" cy="677112"/>
          </a:xfrm>
          <a:prstGeom prst="wedgeRoundRectCallout">
            <a:avLst>
              <a:gd name="adj1" fmla="val -55628"/>
              <a:gd name="adj2" fmla="val 250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6F9500"/>
                </a:solidFill>
              </a:rPr>
              <a:t>2</a:t>
            </a:r>
            <a:r>
              <a:rPr lang="en-US" altLang="zh-CN" dirty="0" smtClean="0">
                <a:solidFill>
                  <a:srgbClr val="6F9500"/>
                </a:solidFill>
              </a:rPr>
              <a:t>. Add node input</a:t>
            </a:r>
            <a:endParaRPr lang="zh-CN" altLang="en-US" i="1" dirty="0">
              <a:solidFill>
                <a:srgbClr val="6F9500"/>
              </a:solidFill>
            </a:endParaRPr>
          </a:p>
        </p:txBody>
      </p:sp>
      <p:sp>
        <p:nvSpPr>
          <p:cNvPr id="26" name="圆角矩形标注 25"/>
          <p:cNvSpPr/>
          <p:nvPr/>
        </p:nvSpPr>
        <p:spPr>
          <a:xfrm>
            <a:off x="1282716" y="5060148"/>
            <a:ext cx="2525713" cy="304800"/>
          </a:xfrm>
          <a:prstGeom prst="wedgeRoundRectCallout">
            <a:avLst>
              <a:gd name="adj1" fmla="val 55597"/>
              <a:gd name="adj2" fmla="val -54167"/>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rPr>
              <a:t>3. read node input</a:t>
            </a:r>
            <a:endParaRPr lang="zh-CN" altLang="en-US" i="1" dirty="0">
              <a:solidFill>
                <a:srgbClr val="0070C0"/>
              </a:solidFill>
            </a:endParaRPr>
          </a:p>
        </p:txBody>
      </p:sp>
      <p:cxnSp>
        <p:nvCxnSpPr>
          <p:cNvPr id="5" name="肘形连接符 4"/>
          <p:cNvCxnSpPr>
            <a:stCxn id="26" idx="0"/>
          </p:cNvCxnSpPr>
          <p:nvPr/>
        </p:nvCxnSpPr>
        <p:spPr>
          <a:xfrm rot="5400000" flipH="1" flipV="1">
            <a:off x="3805534" y="2398191"/>
            <a:ext cx="1401997" cy="3921918"/>
          </a:xfrm>
          <a:prstGeom prst="bentConnector3">
            <a:avLst>
              <a:gd name="adj1" fmla="val 116305"/>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6" idx="2"/>
            <a:endCxn id="25" idx="2"/>
          </p:cNvCxnSpPr>
          <p:nvPr/>
        </p:nvCxnSpPr>
        <p:spPr>
          <a:xfrm rot="5400000" flipH="1" flipV="1">
            <a:off x="4409314" y="3428025"/>
            <a:ext cx="73181" cy="3800665"/>
          </a:xfrm>
          <a:prstGeom prst="bentConnector3">
            <a:avLst>
              <a:gd name="adj1" fmla="val -1082904"/>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4" name="标题 1"/>
          <p:cNvSpPr>
            <a:spLocks noGrp="1"/>
          </p:cNvSpPr>
          <p:nvPr>
            <p:ph type="title"/>
          </p:nvPr>
        </p:nvSpPr>
        <p:spPr>
          <a:xfrm>
            <a:off x="457200" y="277813"/>
            <a:ext cx="8229600" cy="1139825"/>
          </a:xfrm>
        </p:spPr>
        <p:txBody>
          <a:bodyPr/>
          <a:lstStyle/>
          <a:p>
            <a:r>
              <a:rPr lang="en-US" altLang="zh-CN" sz="3200" dirty="0">
                <a:ea typeface="宋体" panose="02010600030101010101" pitchFamily="2" charset="-122"/>
              </a:rPr>
              <a:t>Accessing DOM </a:t>
            </a:r>
            <a:r>
              <a:rPr lang="en-US" altLang="zh-CN" sz="3200" dirty="0" smtClean="0">
                <a:ea typeface="宋体" panose="02010600030101010101" pitchFamily="2" charset="-122"/>
              </a:rPr>
              <a:t>node depends </a:t>
            </a:r>
            <a:r>
              <a:rPr lang="en-US" altLang="zh-CN" sz="3200" dirty="0">
                <a:ea typeface="宋体" panose="02010600030101010101" pitchFamily="2" charset="-122"/>
              </a:rPr>
              <a:t>on the last modifications to its</a:t>
            </a:r>
            <a:r>
              <a:rPr lang="en-US" altLang="zh-CN" sz="3200" dirty="0">
                <a:solidFill>
                  <a:schemeClr val="tx1"/>
                </a:solidFill>
                <a:ea typeface="宋体" panose="02010600030101010101" pitchFamily="2" charset="-122"/>
              </a:rPr>
              <a:t> </a:t>
            </a:r>
            <a:r>
              <a:rPr lang="en-US" altLang="zh-CN" sz="3200" dirty="0">
                <a:ea typeface="宋体" panose="02010600030101010101" pitchFamily="2" charset="-122"/>
              </a:rPr>
              <a:t>related nodes</a:t>
            </a:r>
          </a:p>
        </p:txBody>
      </p:sp>
      <p:sp>
        <p:nvSpPr>
          <p:cNvPr id="4" name="文本框 3"/>
          <p:cNvSpPr txBox="1"/>
          <p:nvPr/>
        </p:nvSpPr>
        <p:spPr>
          <a:xfrm>
            <a:off x="3429000" y="6130925"/>
            <a:ext cx="1905000" cy="400110"/>
          </a:xfrm>
          <a:prstGeom prst="rect">
            <a:avLst/>
          </a:prstGeom>
          <a:noFill/>
        </p:spPr>
        <p:txBody>
          <a:bodyPr wrap="square" rtlCol="0">
            <a:spAutoFit/>
          </a:bodyPr>
          <a:lstStyle/>
          <a:p>
            <a:r>
              <a:rPr lang="en-US" altLang="zh-CN" dirty="0" smtClean="0">
                <a:solidFill>
                  <a:srgbClr val="0070C0"/>
                </a:solidFill>
              </a:rPr>
              <a:t>itself</a:t>
            </a:r>
            <a:endParaRPr lang="zh-CN" altLang="en-US" dirty="0">
              <a:solidFill>
                <a:srgbClr val="0070C0"/>
              </a:solidFill>
            </a:endParaRPr>
          </a:p>
        </p:txBody>
      </p:sp>
      <p:sp>
        <p:nvSpPr>
          <p:cNvPr id="23" name="文本框 22"/>
          <p:cNvSpPr txBox="1"/>
          <p:nvPr/>
        </p:nvSpPr>
        <p:spPr>
          <a:xfrm>
            <a:off x="3429000" y="3048000"/>
            <a:ext cx="1905000" cy="400110"/>
          </a:xfrm>
          <a:prstGeom prst="rect">
            <a:avLst/>
          </a:prstGeom>
          <a:noFill/>
        </p:spPr>
        <p:txBody>
          <a:bodyPr wrap="square" rtlCol="0">
            <a:spAutoFit/>
          </a:bodyPr>
          <a:lstStyle/>
          <a:p>
            <a:r>
              <a:rPr lang="en-US" altLang="zh-CN" dirty="0" smtClean="0">
                <a:solidFill>
                  <a:srgbClr val="0070C0"/>
                </a:solidFill>
              </a:rPr>
              <a:t>ancestor</a:t>
            </a:r>
            <a:endParaRPr lang="zh-CN" altLang="en-US"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9980"/>
    </mc:Choice>
    <mc:Fallback xmlns="">
      <p:transition spd="slow" advTm="99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2" grpId="0" animBg="1"/>
      <p:bldP spid="2" grpId="0" animBg="1"/>
      <p:bldP spid="3" grpId="0" animBg="1"/>
      <p:bldP spid="25" grpId="0" animBg="1"/>
      <p:bldP spid="26" grpId="0" animBg="1"/>
      <p:bldP spid="4"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p:txBody>
          <a:bodyPr/>
          <a:lstStyle/>
          <a:p>
            <a:r>
              <a:rPr lang="en-US" altLang="zh-CN" dirty="0" smtClean="0">
                <a:ea typeface="宋体" panose="02010600030101010101" pitchFamily="2" charset="-122"/>
              </a:rPr>
              <a:t>Case 2. Accessing an </a:t>
            </a:r>
            <a:r>
              <a:rPr lang="en-US" altLang="zh-CN" b="1" dirty="0" smtClean="0">
                <a:solidFill>
                  <a:srgbClr val="0070C0"/>
                </a:solidFill>
                <a:ea typeface="宋体" panose="02010600030101010101" pitchFamily="2" charset="-122"/>
              </a:rPr>
              <a:t>attribute</a:t>
            </a:r>
            <a:endParaRPr lang="en-US" altLang="zh-CN" dirty="0" smtClean="0">
              <a:ea typeface="宋体" panose="02010600030101010101" pitchFamily="2" charset="-122"/>
            </a:endParaRPr>
          </a:p>
          <a:p>
            <a:pPr lvl="1"/>
            <a:r>
              <a:rPr lang="en-US" altLang="zh-CN" smtClean="0">
                <a:ea typeface="宋体" panose="02010600030101010101" pitchFamily="2" charset="-122"/>
              </a:rPr>
              <a:t>Modification </a:t>
            </a:r>
            <a:r>
              <a:rPr lang="en-US" altLang="zh-CN" dirty="0" smtClean="0">
                <a:ea typeface="宋体" panose="02010600030101010101" pitchFamily="2" charset="-122"/>
              </a:rPr>
              <a:t>to that attribute</a:t>
            </a:r>
          </a:p>
          <a:p>
            <a:pPr lvl="1"/>
            <a:r>
              <a:rPr lang="en-US" altLang="zh-CN" dirty="0" smtClean="0">
                <a:ea typeface="宋体" panose="02010600030101010101" pitchFamily="2" charset="-122"/>
              </a:rPr>
              <a:t>Dependencies on its belonging node (obtained by case 1)</a:t>
            </a:r>
          </a:p>
          <a:p>
            <a:endParaRPr lang="zh-CN" altLang="en-US" b="1" i="1" dirty="0" smtClean="0">
              <a:ea typeface="宋体" panose="02010600030101010101" pitchFamily="2" charset="-122"/>
            </a:endParaRPr>
          </a:p>
          <a:p>
            <a:endParaRPr lang="zh-CN" altLang="en-US" dirty="0" smtClean="0">
              <a:ea typeface="宋体" panose="02010600030101010101" pitchFamily="2" charset="-122"/>
            </a:endParaRPr>
          </a:p>
        </p:txBody>
      </p:sp>
      <p:sp>
        <p:nvSpPr>
          <p:cNvPr id="3174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223ED100-7E08-4648-91D2-B55418FF15BE}" type="slidenum">
              <a:rPr lang="en-US" altLang="zh-CN" sz="1000" smtClean="0">
                <a:latin typeface="Verdana" panose="020B0604030504040204" pitchFamily="34" charset="0"/>
              </a:rPr>
              <a:pPr>
                <a:spcBef>
                  <a:spcPct val="0"/>
                </a:spcBef>
                <a:buClrTx/>
                <a:buSzTx/>
                <a:buFontTx/>
                <a:buNone/>
              </a:pPr>
              <a:t>19</a:t>
            </a:fld>
            <a:endParaRPr lang="en-US" altLang="zh-CN" sz="1000" smtClean="0">
              <a:latin typeface="Verdana" panose="020B0604030504040204" pitchFamily="34" charset="0"/>
            </a:endParaRPr>
          </a:p>
        </p:txBody>
      </p:sp>
      <p:sp>
        <p:nvSpPr>
          <p:cNvPr id="6" name="椭圆 19"/>
          <p:cNvSpPr>
            <a:spLocks noChangeArrowheads="1"/>
          </p:cNvSpPr>
          <p:nvPr/>
        </p:nvSpPr>
        <p:spPr bwMode="auto">
          <a:xfrm>
            <a:off x="4289505" y="3962400"/>
            <a:ext cx="555625" cy="498475"/>
          </a:xfrm>
          <a:prstGeom prst="ellipse">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a:latin typeface="Times New Roman" panose="02020603050405020304" pitchFamily="18" charset="0"/>
                <a:ea typeface="宋体" panose="02010600030101010101" pitchFamily="2" charset="-122"/>
              </a:rPr>
              <a:t>div</a:t>
            </a:r>
            <a:endParaRPr lang="zh-CN" altLang="en-US" sz="1600">
              <a:latin typeface="Times New Roman" panose="02020603050405020304" pitchFamily="18" charset="0"/>
              <a:ea typeface="宋体" panose="02010600030101010101" pitchFamily="2" charset="-122"/>
            </a:endParaRPr>
          </a:p>
        </p:txBody>
      </p:sp>
      <p:sp>
        <p:nvSpPr>
          <p:cNvPr id="8" name="椭圆 20"/>
          <p:cNvSpPr>
            <a:spLocks noChangeArrowheads="1"/>
          </p:cNvSpPr>
          <p:nvPr/>
        </p:nvSpPr>
        <p:spPr bwMode="auto">
          <a:xfrm>
            <a:off x="3997405" y="4714875"/>
            <a:ext cx="555625" cy="555625"/>
          </a:xfrm>
          <a:prstGeom prst="ellipse">
            <a:avLst/>
          </a:prstGeom>
          <a:solidFill>
            <a:schemeClr val="bg1"/>
          </a:solidFill>
          <a:ln w="6350" algn="ctr">
            <a:solidFill>
              <a:schemeClr val="tx1"/>
            </a:solidFill>
            <a:round/>
            <a:headEnd/>
            <a:tailEnd/>
          </a:ln>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a:latin typeface="Times New Roman" panose="02020603050405020304" pitchFamily="18" charset="0"/>
                <a:ea typeface="宋体" panose="02010600030101010101" pitchFamily="2" charset="-122"/>
              </a:rPr>
              <a:t>title</a:t>
            </a:r>
            <a:endParaRPr lang="zh-CN" altLang="en-US" sz="1600">
              <a:latin typeface="Times New Roman" panose="02020603050405020304" pitchFamily="18" charset="0"/>
              <a:ea typeface="宋体" panose="02010600030101010101" pitchFamily="2" charset="-122"/>
            </a:endParaRPr>
          </a:p>
        </p:txBody>
      </p:sp>
      <p:sp>
        <p:nvSpPr>
          <p:cNvPr id="9" name="椭圆 21"/>
          <p:cNvSpPr>
            <a:spLocks noChangeArrowheads="1"/>
          </p:cNvSpPr>
          <p:nvPr/>
        </p:nvSpPr>
        <p:spPr bwMode="auto">
          <a:xfrm>
            <a:off x="4718130" y="4714875"/>
            <a:ext cx="555625" cy="555625"/>
          </a:xfrm>
          <a:prstGeom prst="ellipse">
            <a:avLst/>
          </a:prstGeom>
          <a:solidFill>
            <a:schemeClr val="bg1"/>
          </a:solidFill>
          <a:ln w="6350" algn="ctr">
            <a:solidFill>
              <a:schemeClr val="tx1"/>
            </a:solidFill>
            <a:round/>
            <a:headEnd/>
            <a:tailEnd/>
          </a:ln>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a:latin typeface="Times New Roman" panose="02020603050405020304" pitchFamily="18" charset="0"/>
                <a:ea typeface="宋体" panose="02010600030101010101" pitchFamily="2" charset="-122"/>
              </a:rPr>
              <a:t>save</a:t>
            </a:r>
            <a:endParaRPr lang="zh-CN" altLang="en-US" sz="1600">
              <a:latin typeface="Times New Roman" panose="02020603050405020304" pitchFamily="18" charset="0"/>
              <a:ea typeface="宋体" panose="02010600030101010101" pitchFamily="2" charset="-122"/>
            </a:endParaRPr>
          </a:p>
        </p:txBody>
      </p:sp>
      <p:cxnSp>
        <p:nvCxnSpPr>
          <p:cNvPr id="10" name="直接连接符 22"/>
          <p:cNvCxnSpPr>
            <a:cxnSpLocks noChangeShapeType="1"/>
          </p:cNvCxnSpPr>
          <p:nvPr/>
        </p:nvCxnSpPr>
        <p:spPr bwMode="auto">
          <a:xfrm flipV="1">
            <a:off x="4306968" y="4460875"/>
            <a:ext cx="292100" cy="254000"/>
          </a:xfrm>
          <a:prstGeom prst="line">
            <a:avLst/>
          </a:prstGeom>
          <a:noFill/>
          <a:ln w="63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23"/>
          <p:cNvCxnSpPr>
            <a:cxnSpLocks noChangeShapeType="1"/>
          </p:cNvCxnSpPr>
          <p:nvPr/>
        </p:nvCxnSpPr>
        <p:spPr bwMode="auto">
          <a:xfrm>
            <a:off x="4599068" y="4460875"/>
            <a:ext cx="428625" cy="254000"/>
          </a:xfrm>
          <a:prstGeom prst="line">
            <a:avLst/>
          </a:prstGeom>
          <a:noFill/>
          <a:ln w="63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任意多边形 12"/>
          <p:cNvSpPr/>
          <p:nvPr/>
        </p:nvSpPr>
        <p:spPr>
          <a:xfrm>
            <a:off x="3331119" y="3753999"/>
            <a:ext cx="2838796" cy="2418713"/>
          </a:xfrm>
          <a:custGeom>
            <a:avLst/>
            <a:gdLst>
              <a:gd name="connsiteX0" fmla="*/ 978082 w 2610299"/>
              <a:gd name="connsiteY0" fmla="*/ 41253 h 2076677"/>
              <a:gd name="connsiteX1" fmla="*/ 1489359 w 2610299"/>
              <a:gd name="connsiteY1" fmla="*/ 119911 h 2076677"/>
              <a:gd name="connsiteX2" fmla="*/ 2364430 w 2610299"/>
              <a:gd name="connsiteY2" fmla="*/ 739343 h 2076677"/>
              <a:gd name="connsiteX3" fmla="*/ 2502082 w 2610299"/>
              <a:gd name="connsiteY3" fmla="*/ 1525924 h 2076677"/>
              <a:gd name="connsiteX4" fmla="*/ 928921 w 2610299"/>
              <a:gd name="connsiteY4" fmla="*/ 2076530 h 2076677"/>
              <a:gd name="connsiteX5" fmla="*/ 24353 w 2610299"/>
              <a:gd name="connsiteY5" fmla="*/ 1476762 h 2076677"/>
              <a:gd name="connsiteX6" fmla="*/ 319321 w 2610299"/>
              <a:gd name="connsiteY6" fmla="*/ 601691 h 2076677"/>
              <a:gd name="connsiteX7" fmla="*/ 978082 w 2610299"/>
              <a:gd name="connsiteY7" fmla="*/ 41253 h 2076677"/>
              <a:gd name="connsiteX0" fmla="*/ 1019346 w 2651563"/>
              <a:gd name="connsiteY0" fmla="*/ 41253 h 2078869"/>
              <a:gd name="connsiteX1" fmla="*/ 1530623 w 2651563"/>
              <a:gd name="connsiteY1" fmla="*/ 119911 h 2078869"/>
              <a:gd name="connsiteX2" fmla="*/ 2405694 w 2651563"/>
              <a:gd name="connsiteY2" fmla="*/ 739343 h 2078869"/>
              <a:gd name="connsiteX3" fmla="*/ 2543346 w 2651563"/>
              <a:gd name="connsiteY3" fmla="*/ 1525924 h 2078869"/>
              <a:gd name="connsiteX4" fmla="*/ 970185 w 2651563"/>
              <a:gd name="connsiteY4" fmla="*/ 2076530 h 2078869"/>
              <a:gd name="connsiteX5" fmla="*/ 22000 w 2651563"/>
              <a:gd name="connsiteY5" fmla="*/ 1676404 h 2078869"/>
              <a:gd name="connsiteX6" fmla="*/ 360585 w 2651563"/>
              <a:gd name="connsiteY6" fmla="*/ 601691 h 2078869"/>
              <a:gd name="connsiteX7" fmla="*/ 1019346 w 2651563"/>
              <a:gd name="connsiteY7" fmla="*/ 41253 h 2078869"/>
              <a:gd name="connsiteX0" fmla="*/ 1019346 w 2663094"/>
              <a:gd name="connsiteY0" fmla="*/ 41253 h 2077117"/>
              <a:gd name="connsiteX1" fmla="*/ 1530623 w 2663094"/>
              <a:gd name="connsiteY1" fmla="*/ 119911 h 2077117"/>
              <a:gd name="connsiteX2" fmla="*/ 2405694 w 2663094"/>
              <a:gd name="connsiteY2" fmla="*/ 739343 h 2077117"/>
              <a:gd name="connsiteX3" fmla="*/ 2557885 w 2663094"/>
              <a:gd name="connsiteY3" fmla="*/ 1605781 h 2077117"/>
              <a:gd name="connsiteX4" fmla="*/ 970185 w 2663094"/>
              <a:gd name="connsiteY4" fmla="*/ 2076530 h 2077117"/>
              <a:gd name="connsiteX5" fmla="*/ 22000 w 2663094"/>
              <a:gd name="connsiteY5" fmla="*/ 1676404 h 2077117"/>
              <a:gd name="connsiteX6" fmla="*/ 360585 w 2663094"/>
              <a:gd name="connsiteY6" fmla="*/ 601691 h 2077117"/>
              <a:gd name="connsiteX7" fmla="*/ 1019346 w 2663094"/>
              <a:gd name="connsiteY7" fmla="*/ 41253 h 2077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3094" h="2077117">
                <a:moveTo>
                  <a:pt x="1019346" y="41253"/>
                </a:moveTo>
                <a:cubicBezTo>
                  <a:pt x="1214352" y="-39044"/>
                  <a:pt x="1299565" y="3563"/>
                  <a:pt x="1530623" y="119911"/>
                </a:cubicBezTo>
                <a:cubicBezTo>
                  <a:pt x="1761681" y="236259"/>
                  <a:pt x="2234484" y="491698"/>
                  <a:pt x="2405694" y="739343"/>
                </a:cubicBezTo>
                <a:cubicBezTo>
                  <a:pt x="2576904" y="986988"/>
                  <a:pt x="2797136" y="1382917"/>
                  <a:pt x="2557885" y="1605781"/>
                </a:cubicBezTo>
                <a:cubicBezTo>
                  <a:pt x="2318634" y="1828645"/>
                  <a:pt x="1392832" y="2064760"/>
                  <a:pt x="970185" y="2076530"/>
                </a:cubicBezTo>
                <a:cubicBezTo>
                  <a:pt x="547538" y="2088300"/>
                  <a:pt x="123600" y="1922210"/>
                  <a:pt x="22000" y="1676404"/>
                </a:cubicBezTo>
                <a:cubicBezTo>
                  <a:pt x="-79600" y="1430598"/>
                  <a:pt x="194361" y="874216"/>
                  <a:pt x="360585" y="601691"/>
                </a:cubicBezTo>
                <a:cubicBezTo>
                  <a:pt x="526809" y="329166"/>
                  <a:pt x="824340" y="121550"/>
                  <a:pt x="1019346" y="41253"/>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标注 13"/>
          <p:cNvSpPr/>
          <p:nvPr/>
        </p:nvSpPr>
        <p:spPr>
          <a:xfrm>
            <a:off x="5283412" y="3657600"/>
            <a:ext cx="2292350" cy="304800"/>
          </a:xfrm>
          <a:prstGeom prst="wedgeRoundRectCallout">
            <a:avLst>
              <a:gd name="adj1" fmla="val -55736"/>
              <a:gd name="adj2" fmla="val 54167"/>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1. Add node </a:t>
            </a:r>
            <a:r>
              <a:rPr lang="en-US" altLang="zh-CN" i="1" dirty="0" smtClean="0">
                <a:solidFill>
                  <a:srgbClr val="FF0000"/>
                </a:solidFill>
              </a:rPr>
              <a:t>div</a:t>
            </a:r>
            <a:endParaRPr lang="zh-CN" altLang="en-US" i="1" dirty="0">
              <a:solidFill>
                <a:srgbClr val="FF0000"/>
              </a:solidFill>
            </a:endParaRPr>
          </a:p>
        </p:txBody>
      </p:sp>
      <p:sp>
        <p:nvSpPr>
          <p:cNvPr id="15" name="圆角矩形标注 14"/>
          <p:cNvSpPr/>
          <p:nvPr/>
        </p:nvSpPr>
        <p:spPr>
          <a:xfrm>
            <a:off x="5379086" y="5271416"/>
            <a:ext cx="2850514" cy="740055"/>
          </a:xfrm>
          <a:prstGeom prst="wedgeRoundRectCallout">
            <a:avLst>
              <a:gd name="adj1" fmla="val -55139"/>
              <a:gd name="adj2" fmla="val -13008"/>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2. Modify </a:t>
            </a:r>
            <a:r>
              <a:rPr lang="en-US" altLang="zh-CN" dirty="0" smtClean="0">
                <a:solidFill>
                  <a:srgbClr val="0070C0"/>
                </a:solidFill>
              </a:rPr>
              <a:t>attribute </a:t>
            </a:r>
            <a:r>
              <a:rPr lang="en-US" altLang="zh-CN" i="1" dirty="0" smtClean="0">
                <a:solidFill>
                  <a:srgbClr val="0070C0"/>
                </a:solidFill>
              </a:rPr>
              <a:t>value</a:t>
            </a:r>
            <a:r>
              <a:rPr lang="en-US" altLang="zh-CN" dirty="0" smtClean="0">
                <a:solidFill>
                  <a:srgbClr val="0070C0"/>
                </a:solidFill>
              </a:rPr>
              <a:t> </a:t>
            </a:r>
            <a:r>
              <a:rPr lang="en-US" altLang="zh-CN" dirty="0">
                <a:solidFill>
                  <a:srgbClr val="0070C0"/>
                </a:solidFill>
              </a:rPr>
              <a:t>of node </a:t>
            </a:r>
            <a:r>
              <a:rPr lang="en-US" altLang="zh-CN" i="1" dirty="0">
                <a:solidFill>
                  <a:srgbClr val="0070C0"/>
                </a:solidFill>
              </a:rPr>
              <a:t>title</a:t>
            </a:r>
            <a:endParaRPr lang="zh-CN" altLang="en-US" i="1" dirty="0">
              <a:solidFill>
                <a:srgbClr val="0070C0"/>
              </a:solidFill>
            </a:endParaRPr>
          </a:p>
        </p:txBody>
      </p:sp>
      <p:sp>
        <p:nvSpPr>
          <p:cNvPr id="16" name="圆角矩形标注 15"/>
          <p:cNvSpPr/>
          <p:nvPr/>
        </p:nvSpPr>
        <p:spPr>
          <a:xfrm>
            <a:off x="719297" y="5265374"/>
            <a:ext cx="2525713" cy="817926"/>
          </a:xfrm>
          <a:prstGeom prst="wedgeRoundRectCallout">
            <a:avLst>
              <a:gd name="adj1" fmla="val 64145"/>
              <a:gd name="adj2" fmla="val -12030"/>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70C0"/>
                </a:solidFill>
              </a:rPr>
              <a:t>3. Read attribute </a:t>
            </a:r>
            <a:r>
              <a:rPr lang="en-US" altLang="zh-CN" i="1" dirty="0" smtClean="0">
                <a:solidFill>
                  <a:srgbClr val="0070C0"/>
                </a:solidFill>
              </a:rPr>
              <a:t>value</a:t>
            </a:r>
            <a:r>
              <a:rPr lang="en-US" altLang="zh-CN" dirty="0" smtClean="0">
                <a:solidFill>
                  <a:srgbClr val="0070C0"/>
                </a:solidFill>
              </a:rPr>
              <a:t> of node </a:t>
            </a:r>
            <a:r>
              <a:rPr lang="en-US" altLang="zh-CN" i="1" dirty="0" smtClean="0">
                <a:solidFill>
                  <a:srgbClr val="0070C0"/>
                </a:solidFill>
              </a:rPr>
              <a:t>title</a:t>
            </a:r>
            <a:endParaRPr lang="zh-CN" altLang="en-US" i="1" dirty="0">
              <a:solidFill>
                <a:srgbClr val="0070C0"/>
              </a:solidFill>
            </a:endParaRPr>
          </a:p>
        </p:txBody>
      </p:sp>
      <p:cxnSp>
        <p:nvCxnSpPr>
          <p:cNvPr id="17" name="肘形连接符 16"/>
          <p:cNvCxnSpPr>
            <a:stCxn id="16" idx="0"/>
            <a:endCxn id="14" idx="0"/>
          </p:cNvCxnSpPr>
          <p:nvPr/>
        </p:nvCxnSpPr>
        <p:spPr>
          <a:xfrm rot="5400000" flipH="1" flipV="1">
            <a:off x="3401983" y="2237771"/>
            <a:ext cx="1607774" cy="4447433"/>
          </a:xfrm>
          <a:prstGeom prst="bentConnector3">
            <a:avLst>
              <a:gd name="adj1" fmla="val 114218"/>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6" idx="2"/>
            <a:endCxn id="15" idx="2"/>
          </p:cNvCxnSpPr>
          <p:nvPr/>
        </p:nvCxnSpPr>
        <p:spPr>
          <a:xfrm rot="5400000" flipH="1" flipV="1">
            <a:off x="4357333" y="3636291"/>
            <a:ext cx="71829" cy="4822189"/>
          </a:xfrm>
          <a:prstGeom prst="bentConnector3">
            <a:avLst>
              <a:gd name="adj1" fmla="val -318256"/>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8" idx="4"/>
            <a:endCxn id="24" idx="0"/>
          </p:cNvCxnSpPr>
          <p:nvPr/>
        </p:nvCxnSpPr>
        <p:spPr>
          <a:xfrm>
            <a:off x="4275218" y="5270500"/>
            <a:ext cx="90487" cy="203200"/>
          </a:xfrm>
          <a:prstGeom prst="line">
            <a:avLst/>
          </a:prstGeom>
          <a:ln>
            <a:solidFill>
              <a:srgbClr val="FF9933"/>
            </a:soli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3527505" y="5473700"/>
            <a:ext cx="1676400" cy="304800"/>
          </a:xfrm>
          <a:prstGeom prst="rect">
            <a:avLst/>
          </a:prstGeom>
          <a:solidFill>
            <a:schemeClr val="bg1"/>
          </a:solidFill>
          <a:ln>
            <a:solidFill>
              <a:srgbClr val="FF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value:” ”</a:t>
            </a:r>
            <a:endParaRPr lang="zh-CN" altLang="en-US" dirty="0">
              <a:solidFill>
                <a:schemeClr val="tx1"/>
              </a:solidFill>
            </a:endParaRPr>
          </a:p>
        </p:txBody>
      </p:sp>
      <p:sp>
        <p:nvSpPr>
          <p:cNvPr id="29" name="矩形 28"/>
          <p:cNvSpPr/>
          <p:nvPr/>
        </p:nvSpPr>
        <p:spPr>
          <a:xfrm>
            <a:off x="3541149" y="5486400"/>
            <a:ext cx="1676400" cy="304800"/>
          </a:xfrm>
          <a:prstGeom prst="rect">
            <a:avLst/>
          </a:pr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1" name="标题 1"/>
          <p:cNvSpPr>
            <a:spLocks noGrp="1"/>
          </p:cNvSpPr>
          <p:nvPr>
            <p:ph type="title"/>
          </p:nvPr>
        </p:nvSpPr>
        <p:spPr>
          <a:xfrm>
            <a:off x="457200" y="277813"/>
            <a:ext cx="8229600" cy="1139825"/>
          </a:xfrm>
        </p:spPr>
        <p:txBody>
          <a:bodyPr/>
          <a:lstStyle/>
          <a:p>
            <a:r>
              <a:rPr lang="en-US" altLang="zh-CN" sz="3200" dirty="0">
                <a:ea typeface="宋体" panose="02010600030101010101" pitchFamily="2" charset="-122"/>
              </a:rPr>
              <a:t>Accessing DOM </a:t>
            </a:r>
            <a:r>
              <a:rPr lang="en-US" altLang="zh-CN" sz="3200" dirty="0" smtClean="0">
                <a:ea typeface="宋体" panose="02010600030101010101" pitchFamily="2" charset="-122"/>
              </a:rPr>
              <a:t>node depends </a:t>
            </a:r>
            <a:r>
              <a:rPr lang="en-US" altLang="zh-CN" sz="3200" dirty="0">
                <a:ea typeface="宋体" panose="02010600030101010101" pitchFamily="2" charset="-122"/>
              </a:rPr>
              <a:t>on the last modifications to its tree structure</a:t>
            </a:r>
          </a:p>
        </p:txBody>
      </p:sp>
      <p:sp>
        <p:nvSpPr>
          <p:cNvPr id="19" name="文本框 18"/>
          <p:cNvSpPr txBox="1"/>
          <p:nvPr/>
        </p:nvSpPr>
        <p:spPr>
          <a:xfrm>
            <a:off x="3429000" y="3048000"/>
            <a:ext cx="1905000" cy="400110"/>
          </a:xfrm>
          <a:prstGeom prst="rect">
            <a:avLst/>
          </a:prstGeom>
          <a:noFill/>
        </p:spPr>
        <p:txBody>
          <a:bodyPr wrap="square" rtlCol="0">
            <a:spAutoFit/>
          </a:bodyPr>
          <a:lstStyle/>
          <a:p>
            <a:r>
              <a:rPr lang="en-US" altLang="zh-CN" dirty="0" smtClean="0">
                <a:solidFill>
                  <a:srgbClr val="0070C0"/>
                </a:solidFill>
              </a:rPr>
              <a:t>ancestor</a:t>
            </a:r>
            <a:endParaRPr lang="zh-CN" altLang="en-US" dirty="0">
              <a:solidFill>
                <a:srgbClr val="0070C0"/>
              </a:solidFill>
            </a:endParaRPr>
          </a:p>
        </p:txBody>
      </p:sp>
      <p:sp>
        <p:nvSpPr>
          <p:cNvPr id="20" name="文本框 19"/>
          <p:cNvSpPr txBox="1"/>
          <p:nvPr/>
        </p:nvSpPr>
        <p:spPr>
          <a:xfrm>
            <a:off x="3765630" y="6276945"/>
            <a:ext cx="1905000" cy="400110"/>
          </a:xfrm>
          <a:prstGeom prst="rect">
            <a:avLst/>
          </a:prstGeom>
          <a:noFill/>
        </p:spPr>
        <p:txBody>
          <a:bodyPr wrap="square" rtlCol="0">
            <a:spAutoFit/>
          </a:bodyPr>
          <a:lstStyle/>
          <a:p>
            <a:r>
              <a:rPr lang="en-US" altLang="zh-CN" dirty="0" smtClean="0">
                <a:solidFill>
                  <a:srgbClr val="0070C0"/>
                </a:solidFill>
              </a:rPr>
              <a:t>attribute</a:t>
            </a:r>
            <a:endParaRPr lang="zh-CN" altLang="en-US" dirty="0">
              <a:solidFill>
                <a:srgbClr val="0070C0"/>
              </a:solidFill>
            </a:endParaRPr>
          </a:p>
        </p:txBody>
      </p:sp>
    </p:spTree>
    <p:extLst>
      <p:ext uri="{BB962C8B-B14F-4D97-AF65-F5344CB8AC3E}">
        <p14:creationId xmlns:p14="http://schemas.microsoft.com/office/powerpoint/2010/main" val="3832058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left)">
                                      <p:cBhvr>
                                        <p:cTn id="44" dur="500"/>
                                        <p:tgtEl>
                                          <p:spTgt spid="17"/>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3" grpId="0" animBg="1"/>
      <p:bldP spid="14" grpId="0" animBg="1"/>
      <p:bldP spid="15" grpId="0" animBg="1"/>
      <p:bldP spid="16" grpId="0" animBg="1"/>
      <p:bldP spid="24" grpId="0" animBg="1"/>
      <p:bldP spid="29" grpId="0" animBg="1"/>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dirty="0" smtClean="0">
                <a:ea typeface="宋体" panose="02010600030101010101" pitchFamily="2" charset="-122"/>
              </a:rPr>
              <a:t>Errors in web applications</a:t>
            </a:r>
            <a:endParaRPr lang="zh-CN" altLang="en-US" dirty="0" smtClean="0">
              <a:ea typeface="宋体" panose="02010600030101010101" pitchFamily="2" charset="-122"/>
            </a:endParaRPr>
          </a:p>
        </p:txBody>
      </p:sp>
      <p:sp>
        <p:nvSpPr>
          <p:cNvPr id="6147" name="内容占位符 2"/>
          <p:cNvSpPr>
            <a:spLocks noGrp="1"/>
          </p:cNvSpPr>
          <p:nvPr>
            <p:ph idx="1"/>
          </p:nvPr>
        </p:nvSpPr>
        <p:spPr/>
        <p:txBody>
          <a:bodyPr/>
          <a:lstStyle/>
          <a:p>
            <a:r>
              <a:rPr lang="en-US" altLang="zh-CN" dirty="0" smtClean="0">
                <a:ea typeface="宋体" panose="02010600030101010101" pitchFamily="2" charset="-122"/>
              </a:rPr>
              <a:t>Web application “crash”</a:t>
            </a:r>
            <a:endParaRPr lang="zh-CN" altLang="en-US" dirty="0" smtClean="0">
              <a:ea typeface="宋体" panose="02010600030101010101" pitchFamily="2" charset="-122"/>
            </a:endParaRPr>
          </a:p>
        </p:txBody>
      </p:sp>
      <p:sp>
        <p:nvSpPr>
          <p:cNvPr id="614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FB6846B6-2264-474E-8028-BCAFCCF98D0B}" type="slidenum">
              <a:rPr lang="en-US" altLang="zh-CN" sz="1000" smtClean="0">
                <a:latin typeface="Verdana" panose="020B0604030504040204" pitchFamily="34" charset="0"/>
              </a:rPr>
              <a:pPr>
                <a:spcBef>
                  <a:spcPct val="0"/>
                </a:spcBef>
                <a:buClrTx/>
                <a:buSzTx/>
                <a:buFontTx/>
                <a:buNone/>
              </a:pPr>
              <a:t>2</a:t>
            </a:fld>
            <a:endParaRPr lang="en-US" altLang="zh-CN" sz="1000" smtClean="0">
              <a:latin typeface="Verdana" panose="020B0604030504040204" pitchFamily="34" charset="0"/>
            </a:endParaRPr>
          </a:p>
        </p:txBody>
      </p:sp>
      <p:pic>
        <p:nvPicPr>
          <p:cNvPr id="614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064011"/>
            <a:ext cx="7086600" cy="474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295400" y="3886200"/>
            <a:ext cx="2271527" cy="345617"/>
          </a:xfrm>
          <a:prstGeom prst="rect">
            <a:avLst/>
          </a:prstGeom>
          <a:noFill/>
          <a:ln w="57150">
            <a:solidFill>
              <a:srgbClr val="FF993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7"/>
          <p:cNvSpPr>
            <a:spLocks noChangeArrowheads="1"/>
          </p:cNvSpPr>
          <p:nvPr/>
        </p:nvSpPr>
        <p:spPr bwMode="auto">
          <a:xfrm>
            <a:off x="685800" y="4577434"/>
            <a:ext cx="7467600" cy="892257"/>
          </a:xfrm>
          <a:prstGeom prst="rect">
            <a:avLst/>
          </a:prstGeom>
          <a:solidFill>
            <a:schemeClr val="bg1"/>
          </a:solidFill>
          <a:ln w="57150">
            <a:solidFill>
              <a:srgbClr val="FF993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err="1">
                <a:solidFill>
                  <a:srgbClr val="FF9933"/>
                </a:solidFill>
                <a:latin typeface="+mn-lt"/>
                <a:cs typeface="+mn-cs"/>
              </a:rPr>
              <a:t>document.getElementById</a:t>
            </a:r>
            <a:r>
              <a:rPr lang="en-US" altLang="zh-CN" sz="2400" b="1" dirty="0">
                <a:solidFill>
                  <a:srgbClr val="FF9933"/>
                </a:solidFill>
                <a:latin typeface="+mn-lt"/>
                <a:cs typeface="+mn-cs"/>
              </a:rPr>
              <a:t>(</a:t>
            </a:r>
            <a:r>
              <a:rPr lang="en-US" altLang="zh-CN" sz="2400" b="1" dirty="0" err="1">
                <a:solidFill>
                  <a:srgbClr val="FF9933"/>
                </a:solidFill>
                <a:latin typeface="+mn-lt"/>
                <a:cs typeface="+mn-cs"/>
              </a:rPr>
              <a:t>tableName</a:t>
            </a:r>
            <a:r>
              <a:rPr lang="en-US" altLang="zh-CN" sz="2400" b="1" dirty="0">
                <a:solidFill>
                  <a:srgbClr val="FF9933"/>
                </a:solidFill>
                <a:latin typeface="+mn-lt"/>
                <a:cs typeface="+mn-cs"/>
              </a:rPr>
              <a:t>)</a:t>
            </a:r>
            <a:r>
              <a:rPr lang="en-US" altLang="zh-CN" sz="2400" b="1" dirty="0">
                <a:solidFill>
                  <a:schemeClr val="tx1"/>
                </a:solidFill>
                <a:latin typeface="+mn-lt"/>
                <a:cs typeface="+mn-cs"/>
              </a:rPr>
              <a:t>.rows; </a:t>
            </a:r>
          </a:p>
        </p:txBody>
      </p:sp>
      <p:cxnSp>
        <p:nvCxnSpPr>
          <p:cNvPr id="8" name="直接连接符 7"/>
          <p:cNvCxnSpPr/>
          <p:nvPr/>
        </p:nvCxnSpPr>
        <p:spPr>
          <a:xfrm>
            <a:off x="3276600" y="4231817"/>
            <a:ext cx="152400" cy="345617"/>
          </a:xfrm>
          <a:prstGeom prst="line">
            <a:avLst/>
          </a:prstGeom>
          <a:noFill/>
          <a:ln w="57150">
            <a:solidFill>
              <a:srgbClr val="FF993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4741"/>
    </mc:Choice>
    <mc:Fallback xmlns="">
      <p:transition spd="slow" advTm="247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p:txBody>
          <a:bodyPr/>
          <a:lstStyle/>
          <a:p>
            <a:r>
              <a:rPr lang="en-US" altLang="zh-CN" dirty="0" smtClean="0">
                <a:ea typeface="宋体" panose="02010600030101010101" pitchFamily="2" charset="-122"/>
              </a:rPr>
              <a:t>Case 3. Accessing the </a:t>
            </a:r>
            <a:r>
              <a:rPr lang="en-US" altLang="zh-CN" b="1" dirty="0" smtClean="0">
                <a:solidFill>
                  <a:srgbClr val="0070C0"/>
                </a:solidFill>
                <a:ea typeface="宋体" panose="02010600030101010101" pitchFamily="2" charset="-122"/>
              </a:rPr>
              <a:t>subtree</a:t>
            </a:r>
            <a:endParaRPr lang="en-US" altLang="zh-CN" dirty="0" smtClean="0">
              <a:ea typeface="宋体" panose="02010600030101010101" pitchFamily="2" charset="-122"/>
            </a:endParaRPr>
          </a:p>
          <a:p>
            <a:pPr lvl="1"/>
            <a:r>
              <a:rPr lang="en-US" altLang="zh-CN" dirty="0">
                <a:ea typeface="宋体" panose="02010600030101010101" pitchFamily="2" charset="-122"/>
              </a:rPr>
              <a:t>M</a:t>
            </a:r>
            <a:r>
              <a:rPr lang="en-US" altLang="zh-CN" dirty="0" smtClean="0">
                <a:ea typeface="宋体" panose="02010600030101010101" pitchFamily="2" charset="-122"/>
              </a:rPr>
              <a:t>odifications to all the nodes of the subtree</a:t>
            </a:r>
          </a:p>
          <a:p>
            <a:pPr lvl="1"/>
            <a:r>
              <a:rPr lang="en-US" altLang="zh-CN" dirty="0" smtClean="0">
                <a:ea typeface="宋体" panose="02010600030101010101" pitchFamily="2" charset="-122"/>
              </a:rPr>
              <a:t>Dependencies to its belonging node (obtained by case 1)</a:t>
            </a:r>
          </a:p>
          <a:p>
            <a:pPr marL="457200" lvl="1" indent="0">
              <a:buNone/>
            </a:pPr>
            <a:endParaRPr lang="en-US" altLang="zh-CN" dirty="0" smtClean="0">
              <a:ea typeface="宋体" panose="02010600030101010101" pitchFamily="2" charset="-122"/>
            </a:endParaRPr>
          </a:p>
          <a:p>
            <a:endParaRPr lang="zh-CN" altLang="en-US" b="1" i="1" dirty="0" smtClean="0">
              <a:ea typeface="宋体" panose="02010600030101010101" pitchFamily="2" charset="-122"/>
            </a:endParaRPr>
          </a:p>
          <a:p>
            <a:endParaRPr lang="zh-CN" altLang="en-US" dirty="0" smtClean="0">
              <a:ea typeface="宋体" panose="02010600030101010101" pitchFamily="2" charset="-122"/>
            </a:endParaRPr>
          </a:p>
        </p:txBody>
      </p:sp>
      <p:sp>
        <p:nvSpPr>
          <p:cNvPr id="31747"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223ED100-7E08-4648-91D2-B55418FF15BE}" type="slidenum">
              <a:rPr lang="en-US" altLang="zh-CN" sz="1000" smtClean="0">
                <a:latin typeface="Verdana" panose="020B0604030504040204" pitchFamily="34" charset="0"/>
              </a:rPr>
              <a:pPr>
                <a:spcBef>
                  <a:spcPct val="0"/>
                </a:spcBef>
                <a:buClrTx/>
                <a:buSzTx/>
                <a:buFontTx/>
                <a:buNone/>
              </a:pPr>
              <a:t>20</a:t>
            </a:fld>
            <a:endParaRPr lang="en-US" altLang="zh-CN" sz="1000" smtClean="0">
              <a:latin typeface="Verdana" panose="020B0604030504040204" pitchFamily="34" charset="0"/>
            </a:endParaRPr>
          </a:p>
        </p:txBody>
      </p:sp>
      <p:sp>
        <p:nvSpPr>
          <p:cNvPr id="7" name="标题 1"/>
          <p:cNvSpPr>
            <a:spLocks noGrp="1"/>
          </p:cNvSpPr>
          <p:nvPr>
            <p:ph type="title"/>
          </p:nvPr>
        </p:nvSpPr>
        <p:spPr>
          <a:xfrm>
            <a:off x="457200" y="277813"/>
            <a:ext cx="8229600" cy="1139825"/>
          </a:xfrm>
        </p:spPr>
        <p:txBody>
          <a:bodyPr/>
          <a:lstStyle/>
          <a:p>
            <a:r>
              <a:rPr lang="en-US" altLang="zh-CN" sz="3200" dirty="0">
                <a:ea typeface="宋体" panose="02010600030101010101" pitchFamily="2" charset="-122"/>
              </a:rPr>
              <a:t>Accessing DOM </a:t>
            </a:r>
            <a:r>
              <a:rPr lang="en-US" altLang="zh-CN" sz="3200" dirty="0" smtClean="0">
                <a:ea typeface="宋体" panose="02010600030101010101" pitchFamily="2" charset="-122"/>
              </a:rPr>
              <a:t>node depends </a:t>
            </a:r>
            <a:r>
              <a:rPr lang="en-US" altLang="zh-CN" sz="3200" dirty="0">
                <a:ea typeface="宋体" panose="02010600030101010101" pitchFamily="2" charset="-122"/>
              </a:rPr>
              <a:t>on the last modifications to its </a:t>
            </a:r>
            <a:r>
              <a:rPr lang="en-US" altLang="zh-CN" sz="3200" dirty="0" smtClean="0">
                <a:ea typeface="宋体" panose="02010600030101010101" pitchFamily="2" charset="-122"/>
              </a:rPr>
              <a:t>related nodes</a:t>
            </a:r>
            <a:endParaRPr lang="en-US" altLang="zh-CN" sz="3200" dirty="0">
              <a:ea typeface="宋体" panose="02010600030101010101" pitchFamily="2" charset="-122"/>
            </a:endParaRPr>
          </a:p>
        </p:txBody>
      </p:sp>
      <p:sp>
        <p:nvSpPr>
          <p:cNvPr id="5" name="任意多边形 4"/>
          <p:cNvSpPr/>
          <p:nvPr/>
        </p:nvSpPr>
        <p:spPr>
          <a:xfrm>
            <a:off x="3623532" y="4494650"/>
            <a:ext cx="2133170" cy="908568"/>
          </a:xfrm>
          <a:custGeom>
            <a:avLst/>
            <a:gdLst>
              <a:gd name="connsiteX0" fmla="*/ 78234 w 1645066"/>
              <a:gd name="connsiteY0" fmla="*/ 211384 h 1000992"/>
              <a:gd name="connsiteX1" fmla="*/ 297309 w 1645066"/>
              <a:gd name="connsiteY1" fmla="*/ 20884 h 1000992"/>
              <a:gd name="connsiteX2" fmla="*/ 954534 w 1645066"/>
              <a:gd name="connsiteY2" fmla="*/ 11359 h 1000992"/>
              <a:gd name="connsiteX3" fmla="*/ 1487934 w 1645066"/>
              <a:gd name="connsiteY3" fmla="*/ 78034 h 1000992"/>
              <a:gd name="connsiteX4" fmla="*/ 1630809 w 1645066"/>
              <a:gd name="connsiteY4" fmla="*/ 678109 h 1000992"/>
              <a:gd name="connsiteX5" fmla="*/ 1202184 w 1645066"/>
              <a:gd name="connsiteY5" fmla="*/ 897184 h 1000992"/>
              <a:gd name="connsiteX6" fmla="*/ 421134 w 1645066"/>
              <a:gd name="connsiteY6" fmla="*/ 982909 h 1000992"/>
              <a:gd name="connsiteX7" fmla="*/ 21084 w 1645066"/>
              <a:gd name="connsiteY7" fmla="*/ 554284 h 1000992"/>
              <a:gd name="connsiteX8" fmla="*/ 78234 w 1645066"/>
              <a:gd name="connsiteY8" fmla="*/ 211384 h 100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45066" h="1000992">
                <a:moveTo>
                  <a:pt x="78234" y="211384"/>
                </a:moveTo>
                <a:cubicBezTo>
                  <a:pt x="124272" y="122484"/>
                  <a:pt x="151259" y="54221"/>
                  <a:pt x="297309" y="20884"/>
                </a:cubicBezTo>
                <a:cubicBezTo>
                  <a:pt x="443359" y="-12453"/>
                  <a:pt x="756097" y="1834"/>
                  <a:pt x="954534" y="11359"/>
                </a:cubicBezTo>
                <a:cubicBezTo>
                  <a:pt x="1152971" y="20884"/>
                  <a:pt x="1375222" y="-33091"/>
                  <a:pt x="1487934" y="78034"/>
                </a:cubicBezTo>
                <a:cubicBezTo>
                  <a:pt x="1600646" y="189159"/>
                  <a:pt x="1678434" y="541584"/>
                  <a:pt x="1630809" y="678109"/>
                </a:cubicBezTo>
                <a:cubicBezTo>
                  <a:pt x="1583184" y="814634"/>
                  <a:pt x="1403796" y="846384"/>
                  <a:pt x="1202184" y="897184"/>
                </a:cubicBezTo>
                <a:cubicBezTo>
                  <a:pt x="1000572" y="947984"/>
                  <a:pt x="617984" y="1040059"/>
                  <a:pt x="421134" y="982909"/>
                </a:cubicBezTo>
                <a:cubicBezTo>
                  <a:pt x="224284" y="925759"/>
                  <a:pt x="76646" y="682872"/>
                  <a:pt x="21084" y="554284"/>
                </a:cubicBezTo>
                <a:cubicBezTo>
                  <a:pt x="-34479" y="425697"/>
                  <a:pt x="32196" y="300284"/>
                  <a:pt x="78234" y="211384"/>
                </a:cubicBezTo>
                <a:close/>
              </a:path>
            </a:pathLst>
          </a:custGeom>
          <a:noFill/>
          <a:ln w="3810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19"/>
          <p:cNvSpPr>
            <a:spLocks noChangeArrowheads="1"/>
          </p:cNvSpPr>
          <p:nvPr/>
        </p:nvSpPr>
        <p:spPr bwMode="auto">
          <a:xfrm>
            <a:off x="4310490" y="3866001"/>
            <a:ext cx="555625" cy="498475"/>
          </a:xfrm>
          <a:prstGeom prst="ellipse">
            <a:avLst/>
          </a:prstGeom>
          <a:noFill/>
          <a:ln w="63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a:latin typeface="Times New Roman" panose="02020603050405020304" pitchFamily="18" charset="0"/>
                <a:ea typeface="宋体" panose="02010600030101010101" pitchFamily="2" charset="-122"/>
              </a:rPr>
              <a:t>div</a:t>
            </a:r>
            <a:endParaRPr lang="zh-CN" altLang="en-US" sz="1600">
              <a:latin typeface="Times New Roman" panose="02020603050405020304" pitchFamily="18" charset="0"/>
              <a:ea typeface="宋体" panose="02010600030101010101" pitchFamily="2" charset="-122"/>
            </a:endParaRPr>
          </a:p>
        </p:txBody>
      </p:sp>
      <p:sp>
        <p:nvSpPr>
          <p:cNvPr id="8" name="椭圆 20"/>
          <p:cNvSpPr>
            <a:spLocks noChangeArrowheads="1"/>
          </p:cNvSpPr>
          <p:nvPr/>
        </p:nvSpPr>
        <p:spPr bwMode="auto">
          <a:xfrm>
            <a:off x="4018390" y="4618476"/>
            <a:ext cx="555625" cy="555625"/>
          </a:xfrm>
          <a:prstGeom prst="ellipse">
            <a:avLst/>
          </a:prstGeom>
          <a:solidFill>
            <a:schemeClr val="bg1"/>
          </a:solidFill>
          <a:ln w="6350" algn="ctr">
            <a:solidFill>
              <a:schemeClr val="tx1"/>
            </a:solidFill>
            <a:round/>
            <a:headEnd/>
            <a:tailEnd/>
          </a:ln>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dirty="0" smtClean="0">
                <a:latin typeface="Times New Roman" panose="02020603050405020304" pitchFamily="18" charset="0"/>
                <a:ea typeface="宋体" panose="02010600030101010101" pitchFamily="2" charset="-122"/>
              </a:rPr>
              <a:t>input</a:t>
            </a:r>
            <a:endParaRPr lang="zh-CN" altLang="en-US" sz="1600" dirty="0">
              <a:latin typeface="Times New Roman" panose="02020603050405020304" pitchFamily="18" charset="0"/>
              <a:ea typeface="宋体" panose="02010600030101010101" pitchFamily="2" charset="-122"/>
            </a:endParaRPr>
          </a:p>
        </p:txBody>
      </p:sp>
      <p:sp>
        <p:nvSpPr>
          <p:cNvPr id="9" name="椭圆 21"/>
          <p:cNvSpPr>
            <a:spLocks noChangeArrowheads="1"/>
          </p:cNvSpPr>
          <p:nvPr/>
        </p:nvSpPr>
        <p:spPr bwMode="auto">
          <a:xfrm>
            <a:off x="4739115" y="4618476"/>
            <a:ext cx="555625" cy="555625"/>
          </a:xfrm>
          <a:prstGeom prst="ellipse">
            <a:avLst/>
          </a:prstGeom>
          <a:solidFill>
            <a:schemeClr val="bg1"/>
          </a:solidFill>
          <a:ln w="6350" algn="ctr">
            <a:solidFill>
              <a:schemeClr val="tx1"/>
            </a:solidFill>
            <a:round/>
            <a:headEnd/>
            <a:tailEnd/>
          </a:ln>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r>
              <a:rPr lang="en-US" altLang="zh-CN" sz="1600">
                <a:latin typeface="Times New Roman" panose="02020603050405020304" pitchFamily="18" charset="0"/>
                <a:ea typeface="宋体" panose="02010600030101010101" pitchFamily="2" charset="-122"/>
              </a:rPr>
              <a:t>save</a:t>
            </a:r>
            <a:endParaRPr lang="zh-CN" altLang="en-US" sz="1600">
              <a:latin typeface="Times New Roman" panose="02020603050405020304" pitchFamily="18" charset="0"/>
              <a:ea typeface="宋体" panose="02010600030101010101" pitchFamily="2" charset="-122"/>
            </a:endParaRPr>
          </a:p>
        </p:txBody>
      </p:sp>
      <p:cxnSp>
        <p:nvCxnSpPr>
          <p:cNvPr id="10" name="直接连接符 22"/>
          <p:cNvCxnSpPr>
            <a:cxnSpLocks noChangeShapeType="1"/>
          </p:cNvCxnSpPr>
          <p:nvPr/>
        </p:nvCxnSpPr>
        <p:spPr bwMode="auto">
          <a:xfrm flipV="1">
            <a:off x="4327953" y="4364476"/>
            <a:ext cx="292100" cy="254000"/>
          </a:xfrm>
          <a:prstGeom prst="line">
            <a:avLst/>
          </a:prstGeom>
          <a:noFill/>
          <a:ln w="63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23"/>
          <p:cNvCxnSpPr>
            <a:cxnSpLocks noChangeShapeType="1"/>
          </p:cNvCxnSpPr>
          <p:nvPr/>
        </p:nvCxnSpPr>
        <p:spPr bwMode="auto">
          <a:xfrm>
            <a:off x="4620053" y="4364476"/>
            <a:ext cx="428625" cy="254000"/>
          </a:xfrm>
          <a:prstGeom prst="line">
            <a:avLst/>
          </a:prstGeom>
          <a:noFill/>
          <a:ln w="63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任意多边形 12"/>
          <p:cNvSpPr/>
          <p:nvPr/>
        </p:nvSpPr>
        <p:spPr>
          <a:xfrm>
            <a:off x="3482350" y="3657600"/>
            <a:ext cx="2610299" cy="2076677"/>
          </a:xfrm>
          <a:custGeom>
            <a:avLst/>
            <a:gdLst>
              <a:gd name="connsiteX0" fmla="*/ 978082 w 2610299"/>
              <a:gd name="connsiteY0" fmla="*/ 41253 h 2076677"/>
              <a:gd name="connsiteX1" fmla="*/ 1489359 w 2610299"/>
              <a:gd name="connsiteY1" fmla="*/ 119911 h 2076677"/>
              <a:gd name="connsiteX2" fmla="*/ 2364430 w 2610299"/>
              <a:gd name="connsiteY2" fmla="*/ 739343 h 2076677"/>
              <a:gd name="connsiteX3" fmla="*/ 2502082 w 2610299"/>
              <a:gd name="connsiteY3" fmla="*/ 1525924 h 2076677"/>
              <a:gd name="connsiteX4" fmla="*/ 928921 w 2610299"/>
              <a:gd name="connsiteY4" fmla="*/ 2076530 h 2076677"/>
              <a:gd name="connsiteX5" fmla="*/ 24353 w 2610299"/>
              <a:gd name="connsiteY5" fmla="*/ 1476762 h 2076677"/>
              <a:gd name="connsiteX6" fmla="*/ 319321 w 2610299"/>
              <a:gd name="connsiteY6" fmla="*/ 601691 h 2076677"/>
              <a:gd name="connsiteX7" fmla="*/ 978082 w 2610299"/>
              <a:gd name="connsiteY7" fmla="*/ 41253 h 2076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0299" h="2076677">
                <a:moveTo>
                  <a:pt x="978082" y="41253"/>
                </a:moveTo>
                <a:cubicBezTo>
                  <a:pt x="1173088" y="-39044"/>
                  <a:pt x="1258301" y="3563"/>
                  <a:pt x="1489359" y="119911"/>
                </a:cubicBezTo>
                <a:cubicBezTo>
                  <a:pt x="1720417" y="236259"/>
                  <a:pt x="2195643" y="505008"/>
                  <a:pt x="2364430" y="739343"/>
                </a:cubicBezTo>
                <a:cubicBezTo>
                  <a:pt x="2533217" y="973678"/>
                  <a:pt x="2741333" y="1303060"/>
                  <a:pt x="2502082" y="1525924"/>
                </a:cubicBezTo>
                <a:cubicBezTo>
                  <a:pt x="2262831" y="1748788"/>
                  <a:pt x="1341876" y="2084724"/>
                  <a:pt x="928921" y="2076530"/>
                </a:cubicBezTo>
                <a:cubicBezTo>
                  <a:pt x="515966" y="2068336"/>
                  <a:pt x="125953" y="1722568"/>
                  <a:pt x="24353" y="1476762"/>
                </a:cubicBezTo>
                <a:cubicBezTo>
                  <a:pt x="-77247" y="1230956"/>
                  <a:pt x="162005" y="836027"/>
                  <a:pt x="319321" y="601691"/>
                </a:cubicBezTo>
                <a:cubicBezTo>
                  <a:pt x="476637" y="367356"/>
                  <a:pt x="783076" y="121550"/>
                  <a:pt x="978082" y="41253"/>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标注 13"/>
          <p:cNvSpPr/>
          <p:nvPr/>
        </p:nvSpPr>
        <p:spPr>
          <a:xfrm>
            <a:off x="5446671" y="3691402"/>
            <a:ext cx="2292350" cy="304800"/>
          </a:xfrm>
          <a:prstGeom prst="wedgeRoundRectCallout">
            <a:avLst>
              <a:gd name="adj1" fmla="val -56290"/>
              <a:gd name="adj2" fmla="val 37500"/>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1. Add node div</a:t>
            </a:r>
            <a:endParaRPr lang="zh-CN" altLang="en-US" dirty="0">
              <a:solidFill>
                <a:srgbClr val="FF0000"/>
              </a:solidFill>
            </a:endParaRPr>
          </a:p>
        </p:txBody>
      </p:sp>
      <p:sp>
        <p:nvSpPr>
          <p:cNvPr id="15" name="圆角矩形标注 14"/>
          <p:cNvSpPr/>
          <p:nvPr/>
        </p:nvSpPr>
        <p:spPr>
          <a:xfrm>
            <a:off x="4716002" y="4580635"/>
            <a:ext cx="3284998" cy="304800"/>
          </a:xfrm>
          <a:prstGeom prst="wedgeRoundRectCallout">
            <a:avLst>
              <a:gd name="adj1" fmla="val -55241"/>
              <a:gd name="adj2" fmla="val 29167"/>
              <a:gd name="adj3" fmla="val 16667"/>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B050"/>
                </a:solidFill>
              </a:rPr>
              <a:t>2</a:t>
            </a:r>
            <a:r>
              <a:rPr lang="en-US" altLang="zh-CN" dirty="0" smtClean="0">
                <a:solidFill>
                  <a:srgbClr val="00B050"/>
                </a:solidFill>
              </a:rPr>
              <a:t>. Modify node input</a:t>
            </a:r>
            <a:endParaRPr lang="zh-CN" altLang="en-US" i="1" dirty="0">
              <a:solidFill>
                <a:srgbClr val="00B050"/>
              </a:solidFill>
            </a:endParaRPr>
          </a:p>
        </p:txBody>
      </p:sp>
      <p:sp>
        <p:nvSpPr>
          <p:cNvPr id="16" name="圆角矩形标注 15"/>
          <p:cNvSpPr/>
          <p:nvPr/>
        </p:nvSpPr>
        <p:spPr>
          <a:xfrm>
            <a:off x="890042" y="4056888"/>
            <a:ext cx="2521717" cy="839400"/>
          </a:xfrm>
          <a:prstGeom prst="wedgeRoundRectCallout">
            <a:avLst>
              <a:gd name="adj1" fmla="val 61905"/>
              <a:gd name="adj2" fmla="val 28566"/>
              <a:gd name="adj3" fmla="val 16667"/>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0070C0"/>
                </a:solidFill>
              </a:rPr>
              <a:t>3. </a:t>
            </a:r>
            <a:r>
              <a:rPr lang="en-US" altLang="zh-CN" dirty="0" smtClean="0">
                <a:solidFill>
                  <a:srgbClr val="0070C0"/>
                </a:solidFill>
              </a:rPr>
              <a:t>Read subtree of node </a:t>
            </a:r>
            <a:r>
              <a:rPr lang="en-US" altLang="zh-CN" i="1" dirty="0" smtClean="0">
                <a:solidFill>
                  <a:srgbClr val="0070C0"/>
                </a:solidFill>
              </a:rPr>
              <a:t>div</a:t>
            </a:r>
            <a:endParaRPr lang="zh-CN" altLang="en-US" i="1" dirty="0">
              <a:solidFill>
                <a:srgbClr val="0070C0"/>
              </a:solidFill>
            </a:endParaRPr>
          </a:p>
        </p:txBody>
      </p:sp>
      <p:cxnSp>
        <p:nvCxnSpPr>
          <p:cNvPr id="17" name="肘形连接符 16"/>
          <p:cNvCxnSpPr>
            <a:stCxn id="16" idx="0"/>
            <a:endCxn id="14" idx="0"/>
          </p:cNvCxnSpPr>
          <p:nvPr/>
        </p:nvCxnSpPr>
        <p:spPr>
          <a:xfrm rot="5400000" flipH="1" flipV="1">
            <a:off x="4189130" y="1653173"/>
            <a:ext cx="365486" cy="4441945"/>
          </a:xfrm>
          <a:prstGeom prst="bentConnector3">
            <a:avLst>
              <a:gd name="adj1" fmla="val 162547"/>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6" idx="2"/>
            <a:endCxn id="15" idx="2"/>
          </p:cNvCxnSpPr>
          <p:nvPr/>
        </p:nvCxnSpPr>
        <p:spPr>
          <a:xfrm rot="5400000" flipH="1" flipV="1">
            <a:off x="4249274" y="2787062"/>
            <a:ext cx="10853" cy="4207600"/>
          </a:xfrm>
          <a:prstGeom prst="bentConnector3">
            <a:avLst>
              <a:gd name="adj1" fmla="val -9729264"/>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椭圆 20"/>
          <p:cNvSpPr>
            <a:spLocks noChangeArrowheads="1"/>
          </p:cNvSpPr>
          <p:nvPr/>
        </p:nvSpPr>
        <p:spPr bwMode="auto">
          <a:xfrm>
            <a:off x="4005690" y="4628001"/>
            <a:ext cx="555625" cy="555625"/>
          </a:xfrm>
          <a:prstGeom prst="ellipse">
            <a:avLst/>
          </a:prstGeom>
          <a:noFill/>
          <a:ln w="57150" algn="ctr">
            <a:solidFill>
              <a:srgbClr val="00B050"/>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lgn="ctr">
              <a:spcBef>
                <a:spcPct val="0"/>
              </a:spcBef>
              <a:buClrTx/>
              <a:buSzTx/>
              <a:buFontTx/>
              <a:buNone/>
            </a:pPr>
            <a:endParaRPr lang="zh-CN" altLang="en-US" sz="1600" dirty="0">
              <a:latin typeface="Times New Roman" panose="02020603050405020304" pitchFamily="18" charset="0"/>
              <a:ea typeface="宋体" panose="02010600030101010101" pitchFamily="2" charset="-122"/>
            </a:endParaRPr>
          </a:p>
        </p:txBody>
      </p:sp>
      <p:sp>
        <p:nvSpPr>
          <p:cNvPr id="19" name="文本框 18"/>
          <p:cNvSpPr txBox="1"/>
          <p:nvPr/>
        </p:nvSpPr>
        <p:spPr>
          <a:xfrm>
            <a:off x="3429000" y="3048000"/>
            <a:ext cx="1905000" cy="400110"/>
          </a:xfrm>
          <a:prstGeom prst="rect">
            <a:avLst/>
          </a:prstGeom>
          <a:noFill/>
        </p:spPr>
        <p:txBody>
          <a:bodyPr wrap="square" rtlCol="0">
            <a:spAutoFit/>
          </a:bodyPr>
          <a:lstStyle/>
          <a:p>
            <a:r>
              <a:rPr lang="en-US" altLang="zh-CN" dirty="0" smtClean="0">
                <a:solidFill>
                  <a:srgbClr val="0070C0"/>
                </a:solidFill>
              </a:rPr>
              <a:t>ancestor</a:t>
            </a:r>
            <a:endParaRPr lang="zh-CN" altLang="en-US" dirty="0">
              <a:solidFill>
                <a:srgbClr val="0070C0"/>
              </a:solidFill>
            </a:endParaRPr>
          </a:p>
        </p:txBody>
      </p:sp>
      <p:sp>
        <p:nvSpPr>
          <p:cNvPr id="21" name="文本框 20"/>
          <p:cNvSpPr txBox="1"/>
          <p:nvPr/>
        </p:nvSpPr>
        <p:spPr>
          <a:xfrm>
            <a:off x="3541671" y="5943767"/>
            <a:ext cx="1905000" cy="707886"/>
          </a:xfrm>
          <a:prstGeom prst="rect">
            <a:avLst/>
          </a:prstGeom>
          <a:noFill/>
        </p:spPr>
        <p:txBody>
          <a:bodyPr wrap="square" rtlCol="0">
            <a:spAutoFit/>
          </a:bodyPr>
          <a:lstStyle/>
          <a:p>
            <a:r>
              <a:rPr lang="en-US" altLang="zh-CN" dirty="0" smtClean="0">
                <a:solidFill>
                  <a:srgbClr val="0070C0"/>
                </a:solidFill>
              </a:rPr>
              <a:t>Nodes of the subtree</a:t>
            </a:r>
            <a:endParaRPr lang="zh-CN" altLang="en-US" dirty="0">
              <a:solidFill>
                <a:srgbClr val="0070C0"/>
              </a:solidFill>
            </a:endParaRPr>
          </a:p>
        </p:txBody>
      </p:sp>
    </p:spTree>
    <p:extLst>
      <p:ext uri="{BB962C8B-B14F-4D97-AF65-F5344CB8AC3E}">
        <p14:creationId xmlns:p14="http://schemas.microsoft.com/office/powerpoint/2010/main" val="380646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3" grpId="0" animBg="1"/>
      <p:bldP spid="14" grpId="0" animBg="1"/>
      <p:bldP spid="15" grpId="0" animBg="1"/>
      <p:bldP spid="16" grpId="0" animBg="1"/>
      <p:bldP spid="20" grpId="0" animBg="1"/>
      <p:bldP spid="19" grpId="0"/>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35125"/>
            <a:ext cx="8458200" cy="704056"/>
          </a:xfrm>
        </p:spPr>
        <p:txBody>
          <a:bodyPr/>
          <a:lstStyle/>
          <a:p>
            <a:r>
              <a:rPr lang="en-US" altLang="zh-CN" dirty="0" smtClean="0">
                <a:ea typeface="宋体" panose="02010600030101010101" pitchFamily="2" charset="-122"/>
              </a:rPr>
              <a:t>Use JS dependency analysis and DOM dependency analysis to collect data dependencies</a:t>
            </a:r>
          </a:p>
        </p:txBody>
      </p:sp>
      <p:sp>
        <p:nvSpPr>
          <p:cNvPr id="33795"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E007B402-B0B6-48CF-98B6-3C3D3487DE5D}" type="slidenum">
              <a:rPr lang="en-US" altLang="zh-CN" sz="1000" smtClean="0">
                <a:latin typeface="Verdana" panose="020B0604030504040204" pitchFamily="34" charset="0"/>
              </a:rPr>
              <a:pPr>
                <a:spcBef>
                  <a:spcPct val="0"/>
                </a:spcBef>
                <a:buClrTx/>
                <a:buSzTx/>
                <a:buFontTx/>
                <a:buNone/>
              </a:pPr>
              <a:t>21</a:t>
            </a:fld>
            <a:endParaRPr lang="en-US" altLang="zh-CN" sz="1000" smtClean="0">
              <a:latin typeface="Verdana" panose="020B0604030504040204" pitchFamily="34" charset="0"/>
            </a:endParaRPr>
          </a:p>
        </p:txBody>
      </p:sp>
      <p:sp>
        <p:nvSpPr>
          <p:cNvPr id="8" name="矩形 7"/>
          <p:cNvSpPr/>
          <p:nvPr/>
        </p:nvSpPr>
        <p:spPr bwMode="auto">
          <a:xfrm>
            <a:off x="5949950" y="2938462"/>
            <a:ext cx="2209800" cy="1016000"/>
          </a:xfrm>
          <a:prstGeom prst="rect">
            <a:avLst/>
          </a:prstGeom>
          <a:ln/>
        </p:spPr>
        <p:style>
          <a:lnRef idx="2">
            <a:schemeClr val="accent6"/>
          </a:lnRef>
          <a:fillRef idx="1">
            <a:schemeClr val="lt1"/>
          </a:fillRef>
          <a:effectRef idx="0">
            <a:schemeClr val="accent6"/>
          </a:effectRef>
          <a:fontRef idx="minor">
            <a:schemeClr val="dk1"/>
          </a:fontRef>
        </p:style>
        <p:txBody>
          <a:bodyPr wrap="none" anchor="ctr">
            <a:normAutofit/>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z="140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bwMode="auto">
          <a:xfrm>
            <a:off x="5949950" y="4094162"/>
            <a:ext cx="2209800" cy="1271588"/>
          </a:xfrm>
          <a:prstGeom prst="rect">
            <a:avLst/>
          </a:prstGeom>
          <a:ln/>
        </p:spPr>
        <p:style>
          <a:lnRef idx="2">
            <a:schemeClr val="accent6"/>
          </a:lnRef>
          <a:fillRef idx="1">
            <a:schemeClr val="lt1"/>
          </a:fillRef>
          <a:effectRef idx="0">
            <a:schemeClr val="accent6"/>
          </a:effectRef>
          <a:fontRef idx="minor">
            <a:schemeClr val="dk1"/>
          </a:fontRef>
        </p:style>
        <p:txBody>
          <a:bodyPr wrap="none" anchor="ctr">
            <a:normAutofit/>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z="140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bwMode="auto">
          <a:xfrm>
            <a:off x="6621463" y="3549650"/>
            <a:ext cx="336550" cy="273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lnSpc>
                <a:spcPct val="90000"/>
              </a:lnSpc>
              <a:defRPr/>
            </a:pPr>
            <a:r>
              <a:rPr lang="en-US" altLang="zh-CN" sz="1300" dirty="0" smtClean="0">
                <a:latin typeface="Times New Roman" panose="02020603050405020304" pitchFamily="18" charset="0"/>
                <a:ea typeface="宋体" panose="02010600030101010101" pitchFamily="2" charset="-122"/>
                <a:cs typeface="Times New Roman" panose="02020603050405020304" pitchFamily="18" charset="0"/>
              </a:rPr>
              <a:t>2</a:t>
            </a:r>
            <a:endParaRPr lang="zh-CN" altLang="en-US" sz="13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矩形 12"/>
          <p:cNvSpPr/>
          <p:nvPr/>
        </p:nvSpPr>
        <p:spPr bwMode="auto">
          <a:xfrm>
            <a:off x="6167438" y="4522787"/>
            <a:ext cx="338137" cy="274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lnSpc>
                <a:spcPct val="90000"/>
              </a:lnSpc>
              <a:defRPr/>
            </a:pPr>
            <a:r>
              <a:rPr lang="en-US" altLang="zh-CN" sz="1300" dirty="0" smtClean="0">
                <a:latin typeface="Times New Roman" panose="02020603050405020304" pitchFamily="18" charset="0"/>
                <a:ea typeface="宋体" panose="02010600030101010101" pitchFamily="2" charset="-122"/>
                <a:cs typeface="Times New Roman" panose="02020603050405020304" pitchFamily="18" charset="0"/>
              </a:rPr>
              <a:t>5</a:t>
            </a:r>
            <a:endParaRPr lang="zh-CN" altLang="en-US" sz="13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矩形 13"/>
          <p:cNvSpPr/>
          <p:nvPr/>
        </p:nvSpPr>
        <p:spPr bwMode="auto">
          <a:xfrm>
            <a:off x="7191375" y="4622800"/>
            <a:ext cx="338138" cy="2746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lnSpc>
                <a:spcPct val="90000"/>
              </a:lnSpc>
              <a:defRPr/>
            </a:pPr>
            <a:r>
              <a:rPr lang="en-US" altLang="zh-CN" sz="1300" dirty="0" smtClean="0">
                <a:latin typeface="Times New Roman" panose="02020603050405020304" pitchFamily="18" charset="0"/>
                <a:ea typeface="宋体" panose="02010600030101010101" pitchFamily="2" charset="-122"/>
                <a:cs typeface="Times New Roman" panose="02020603050405020304" pitchFamily="18" charset="0"/>
              </a:rPr>
              <a:t>6</a:t>
            </a:r>
            <a:endParaRPr lang="zh-CN" altLang="en-US" sz="13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矩形 14"/>
          <p:cNvSpPr/>
          <p:nvPr/>
        </p:nvSpPr>
        <p:spPr bwMode="auto">
          <a:xfrm>
            <a:off x="6775450" y="4995862"/>
            <a:ext cx="338138" cy="274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lnSpc>
                <a:spcPct val="90000"/>
              </a:lnSpc>
              <a:defRPr/>
            </a:pPr>
            <a:r>
              <a:rPr lang="en-US" altLang="zh-CN" sz="1300" dirty="0" smtClean="0">
                <a:latin typeface="Times New Roman" panose="02020603050405020304" pitchFamily="18" charset="0"/>
                <a:ea typeface="宋体" panose="02010600030101010101" pitchFamily="2" charset="-122"/>
                <a:cs typeface="Times New Roman" panose="02020603050405020304" pitchFamily="18" charset="0"/>
              </a:rPr>
              <a:t>8</a:t>
            </a:r>
            <a:endParaRPr lang="zh-CN" altLang="en-US" sz="1300" dirty="0" smtClean="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3805" name="直接箭头连接符 15"/>
          <p:cNvCxnSpPr>
            <a:cxnSpLocks noChangeShapeType="1"/>
            <a:stCxn id="12" idx="0"/>
            <a:endCxn id="27" idx="2"/>
          </p:cNvCxnSpPr>
          <p:nvPr/>
        </p:nvCxnSpPr>
        <p:spPr bwMode="auto">
          <a:xfrm flipV="1">
            <a:off x="6789738" y="3362325"/>
            <a:ext cx="401637" cy="187325"/>
          </a:xfrm>
          <a:prstGeom prst="straightConnector1">
            <a:avLst/>
          </a:prstGeom>
          <a:noFill/>
          <a:ln w="19050" algn="ctr">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矩形 16"/>
          <p:cNvSpPr/>
          <p:nvPr/>
        </p:nvSpPr>
        <p:spPr bwMode="auto">
          <a:xfrm>
            <a:off x="6637338" y="4195762"/>
            <a:ext cx="336550" cy="273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lnSpc>
                <a:spcPct val="90000"/>
              </a:lnSpc>
              <a:defRPr/>
            </a:pPr>
            <a:r>
              <a:rPr lang="en-US" altLang="zh-CN" sz="1300" dirty="0" smtClean="0">
                <a:latin typeface="Times New Roman" panose="02020603050405020304" pitchFamily="18" charset="0"/>
                <a:ea typeface="宋体" panose="02010600030101010101" pitchFamily="2" charset="-122"/>
                <a:cs typeface="Times New Roman" panose="02020603050405020304" pitchFamily="18" charset="0"/>
              </a:rPr>
              <a:t>4</a:t>
            </a:r>
            <a:endParaRPr lang="zh-CN" altLang="en-US" sz="1300" dirty="0" smtClean="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3807" name="直接箭头连接符 18"/>
          <p:cNvCxnSpPr>
            <a:cxnSpLocks noChangeShapeType="1"/>
            <a:stCxn id="15" idx="3"/>
            <a:endCxn id="14" idx="2"/>
          </p:cNvCxnSpPr>
          <p:nvPr/>
        </p:nvCxnSpPr>
        <p:spPr bwMode="auto">
          <a:xfrm flipV="1">
            <a:off x="7113588" y="4897437"/>
            <a:ext cx="247650" cy="236538"/>
          </a:xfrm>
          <a:prstGeom prst="straightConnector1">
            <a:avLst/>
          </a:prstGeom>
          <a:noFill/>
          <a:ln w="19050" algn="ctr">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bwMode="auto">
          <a:xfrm>
            <a:off x="6172200" y="5005387"/>
            <a:ext cx="338138" cy="2746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lnSpc>
                <a:spcPct val="90000"/>
              </a:lnSpc>
              <a:defRPr/>
            </a:pPr>
            <a:r>
              <a:rPr lang="en-US" altLang="zh-CN" sz="1300" dirty="0" smtClean="0">
                <a:latin typeface="Times New Roman" panose="02020603050405020304" pitchFamily="18" charset="0"/>
                <a:ea typeface="宋体" panose="02010600030101010101" pitchFamily="2" charset="-122"/>
                <a:cs typeface="Times New Roman" panose="02020603050405020304" pitchFamily="18" charset="0"/>
              </a:rPr>
              <a:t>7</a:t>
            </a:r>
            <a:endParaRPr lang="zh-CN" altLang="en-US" sz="1300" dirty="0" smtClean="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3809" name="直接箭头连接符 20"/>
          <p:cNvCxnSpPr>
            <a:cxnSpLocks noChangeShapeType="1"/>
            <a:stCxn id="20" idx="0"/>
            <a:endCxn id="13" idx="2"/>
          </p:cNvCxnSpPr>
          <p:nvPr/>
        </p:nvCxnSpPr>
        <p:spPr bwMode="auto">
          <a:xfrm flipH="1" flipV="1">
            <a:off x="6337300" y="4797425"/>
            <a:ext cx="4763" cy="207962"/>
          </a:xfrm>
          <a:prstGeom prst="straightConnector1">
            <a:avLst/>
          </a:prstGeom>
          <a:noFill/>
          <a:ln w="19050" algn="ctr">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0" name="直接箭头连接符 21"/>
          <p:cNvCxnSpPr>
            <a:cxnSpLocks noChangeShapeType="1"/>
            <a:stCxn id="14" idx="1"/>
            <a:endCxn id="13" idx="3"/>
          </p:cNvCxnSpPr>
          <p:nvPr/>
        </p:nvCxnSpPr>
        <p:spPr bwMode="auto">
          <a:xfrm flipH="1" flipV="1">
            <a:off x="6505575" y="4659312"/>
            <a:ext cx="685800" cy="101600"/>
          </a:xfrm>
          <a:prstGeom prst="straightConnector1">
            <a:avLst/>
          </a:prstGeom>
          <a:noFill/>
          <a:ln w="19050" algn="ctr">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1" name="直接箭头连接符 22"/>
          <p:cNvCxnSpPr>
            <a:cxnSpLocks noChangeShapeType="1"/>
            <a:stCxn id="14" idx="0"/>
            <a:endCxn id="28" idx="2"/>
          </p:cNvCxnSpPr>
          <p:nvPr/>
        </p:nvCxnSpPr>
        <p:spPr bwMode="auto">
          <a:xfrm flipV="1">
            <a:off x="7361238" y="3795712"/>
            <a:ext cx="263525" cy="827088"/>
          </a:xfrm>
          <a:prstGeom prst="straightConnector1">
            <a:avLst/>
          </a:prstGeom>
          <a:noFill/>
          <a:ln w="19050"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2" name="直接箭头连接符 23"/>
          <p:cNvCxnSpPr>
            <a:cxnSpLocks noChangeShapeType="1"/>
            <a:stCxn id="17" idx="0"/>
            <a:endCxn id="12" idx="2"/>
          </p:cNvCxnSpPr>
          <p:nvPr/>
        </p:nvCxnSpPr>
        <p:spPr bwMode="auto">
          <a:xfrm flipH="1" flipV="1">
            <a:off x="6789738" y="3822700"/>
            <a:ext cx="15875" cy="373062"/>
          </a:xfrm>
          <a:prstGeom prst="straightConnector1">
            <a:avLst/>
          </a:prstGeom>
          <a:noFill/>
          <a:ln w="19050"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3" name="直接箭头连接符 24"/>
          <p:cNvCxnSpPr>
            <a:cxnSpLocks noChangeShapeType="1"/>
            <a:stCxn id="12" idx="3"/>
            <a:endCxn id="28" idx="1"/>
          </p:cNvCxnSpPr>
          <p:nvPr/>
        </p:nvCxnSpPr>
        <p:spPr bwMode="auto">
          <a:xfrm flipV="1">
            <a:off x="6959600" y="3659187"/>
            <a:ext cx="495300" cy="26988"/>
          </a:xfrm>
          <a:prstGeom prst="straightConnector1">
            <a:avLst/>
          </a:prstGeom>
          <a:noFill/>
          <a:ln w="19050"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14" name="直接箭头连接符 25"/>
          <p:cNvCxnSpPr>
            <a:cxnSpLocks noChangeShapeType="1"/>
            <a:stCxn id="28" idx="0"/>
            <a:endCxn id="27" idx="2"/>
          </p:cNvCxnSpPr>
          <p:nvPr/>
        </p:nvCxnSpPr>
        <p:spPr bwMode="auto">
          <a:xfrm flipH="1" flipV="1">
            <a:off x="7191375" y="3362325"/>
            <a:ext cx="433388" cy="160337"/>
          </a:xfrm>
          <a:prstGeom prst="straightConnector1">
            <a:avLst/>
          </a:prstGeom>
          <a:noFill/>
          <a:ln w="19050" algn="ctr">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矩形 26"/>
          <p:cNvSpPr/>
          <p:nvPr/>
        </p:nvSpPr>
        <p:spPr bwMode="auto">
          <a:xfrm>
            <a:off x="7023100" y="3089275"/>
            <a:ext cx="338138" cy="273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lnSpc>
                <a:spcPct val="90000"/>
              </a:lnSpc>
              <a:defRPr/>
            </a:pPr>
            <a:r>
              <a:rPr lang="en-US" altLang="zh-CN" sz="1300" dirty="0" smtClean="0">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3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矩形 27"/>
          <p:cNvSpPr/>
          <p:nvPr/>
        </p:nvSpPr>
        <p:spPr bwMode="auto">
          <a:xfrm>
            <a:off x="7454900" y="3522662"/>
            <a:ext cx="338138" cy="273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lnSpc>
                <a:spcPct val="90000"/>
              </a:lnSpc>
              <a:defRPr/>
            </a:pPr>
            <a:r>
              <a:rPr lang="en-US" altLang="zh-CN" sz="1300" dirty="0" smtClean="0">
                <a:latin typeface="Times New Roman" panose="02020603050405020304" pitchFamily="18" charset="0"/>
                <a:ea typeface="宋体" panose="02010600030101010101" pitchFamily="2" charset="-122"/>
                <a:cs typeface="Times New Roman" panose="02020603050405020304" pitchFamily="18" charset="0"/>
              </a:rPr>
              <a:t>3</a:t>
            </a:r>
            <a:endParaRPr lang="zh-CN" altLang="en-US" sz="1300" dirty="0" smtClean="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1" name="直接箭头连接符 30"/>
          <p:cNvCxnSpPr/>
          <p:nvPr/>
        </p:nvCxnSpPr>
        <p:spPr bwMode="auto">
          <a:xfrm>
            <a:off x="6302375" y="5567362"/>
            <a:ext cx="525463"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818" name="文本框 32"/>
          <p:cNvSpPr txBox="1">
            <a:spLocks noChangeArrowheads="1"/>
          </p:cNvSpPr>
          <p:nvPr/>
        </p:nvSpPr>
        <p:spPr bwMode="auto">
          <a:xfrm>
            <a:off x="6808788" y="5429250"/>
            <a:ext cx="18780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1200" dirty="0">
                <a:latin typeface="Verdana" panose="020B0604030504040204" pitchFamily="34" charset="0"/>
                <a:ea typeface="宋体" panose="02010600030101010101" pitchFamily="2" charset="-122"/>
              </a:rPr>
              <a:t>JS dependency</a:t>
            </a:r>
            <a:endParaRPr lang="zh-CN" altLang="en-US" sz="1200" dirty="0">
              <a:latin typeface="Verdana" panose="020B0604030504040204" pitchFamily="34" charset="0"/>
              <a:ea typeface="宋体" panose="02010600030101010101" pitchFamily="2" charset="-122"/>
            </a:endParaRPr>
          </a:p>
        </p:txBody>
      </p:sp>
      <p:cxnSp>
        <p:nvCxnSpPr>
          <p:cNvPr id="34" name="直接箭头连接符 33"/>
          <p:cNvCxnSpPr/>
          <p:nvPr/>
        </p:nvCxnSpPr>
        <p:spPr bwMode="auto">
          <a:xfrm>
            <a:off x="6302375" y="5757862"/>
            <a:ext cx="52546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820" name="文本框 34"/>
          <p:cNvSpPr txBox="1">
            <a:spLocks noChangeArrowheads="1"/>
          </p:cNvSpPr>
          <p:nvPr/>
        </p:nvSpPr>
        <p:spPr bwMode="auto">
          <a:xfrm>
            <a:off x="6808788" y="5618162"/>
            <a:ext cx="18780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1200">
                <a:latin typeface="Verdana" panose="020B0604030504040204" pitchFamily="34" charset="0"/>
                <a:ea typeface="宋体" panose="02010600030101010101" pitchFamily="2" charset="-122"/>
              </a:rPr>
              <a:t>DOM dependency</a:t>
            </a:r>
            <a:endParaRPr lang="zh-CN" altLang="en-US" sz="1200">
              <a:latin typeface="Verdana" panose="020B0604030504040204" pitchFamily="34" charset="0"/>
              <a:ea typeface="宋体" panose="02010600030101010101" pitchFamily="2" charset="-122"/>
            </a:endParaRPr>
          </a:p>
        </p:txBody>
      </p:sp>
      <p:sp>
        <p:nvSpPr>
          <p:cNvPr id="36" name="矩形 35"/>
          <p:cNvSpPr/>
          <p:nvPr/>
        </p:nvSpPr>
        <p:spPr bwMode="auto">
          <a:xfrm>
            <a:off x="5243513" y="5476875"/>
            <a:ext cx="169862" cy="136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lnSpc>
                <a:spcPct val="80000"/>
              </a:lnSpc>
              <a:defRPr/>
            </a:pPr>
            <a:endParaRPr lang="zh-CN" altLang="en-US" sz="40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822" name="文本框 36"/>
          <p:cNvSpPr txBox="1">
            <a:spLocks noChangeArrowheads="1"/>
          </p:cNvSpPr>
          <p:nvPr/>
        </p:nvSpPr>
        <p:spPr bwMode="auto">
          <a:xfrm>
            <a:off x="5459413" y="5414962"/>
            <a:ext cx="8778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1200" dirty="0">
                <a:latin typeface="Verdana" panose="020B0604030504040204" pitchFamily="34" charset="0"/>
                <a:ea typeface="宋体" panose="02010600030101010101" pitchFamily="2" charset="-122"/>
              </a:rPr>
              <a:t>variable</a:t>
            </a:r>
            <a:endParaRPr lang="zh-CN" altLang="en-US" sz="1200" dirty="0">
              <a:latin typeface="Verdana" panose="020B0604030504040204" pitchFamily="34" charset="0"/>
              <a:ea typeface="宋体" panose="02010600030101010101" pitchFamily="2" charset="-122"/>
            </a:endParaRPr>
          </a:p>
        </p:txBody>
      </p:sp>
      <p:sp>
        <p:nvSpPr>
          <p:cNvPr id="41" name="文本框 40"/>
          <p:cNvSpPr txBox="1"/>
          <p:nvPr/>
        </p:nvSpPr>
        <p:spPr>
          <a:xfrm>
            <a:off x="5202238" y="2940050"/>
            <a:ext cx="703262" cy="387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en-US"/>
            </a:defPPr>
            <a:lvl1pPr algn="ctr">
              <a:defRPr sz="2400">
                <a:solidFill>
                  <a:srgbClr val="FFFFFF"/>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defRPr/>
            </a:pPr>
            <a:r>
              <a:rPr lang="en-US" altLang="zh-CN" dirty="0" smtClean="0"/>
              <a:t> e1</a:t>
            </a:r>
            <a:endParaRPr lang="zh-CN" altLang="en-US" dirty="0" smtClean="0"/>
          </a:p>
        </p:txBody>
      </p:sp>
      <p:cxnSp>
        <p:nvCxnSpPr>
          <p:cNvPr id="4" name="直接箭头连接符 3"/>
          <p:cNvCxnSpPr>
            <a:stCxn id="46" idx="1"/>
            <a:endCxn id="41" idx="1"/>
          </p:cNvCxnSpPr>
          <p:nvPr/>
        </p:nvCxnSpPr>
        <p:spPr>
          <a:xfrm rot="10800000">
            <a:off x="5202238" y="3133725"/>
            <a:ext cx="12700" cy="1154112"/>
          </a:xfrm>
          <a:prstGeom prst="curvedConnector3">
            <a:avLst>
              <a:gd name="adj1" fmla="val 2401063"/>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5202238" y="4094162"/>
            <a:ext cx="703262" cy="387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en-US"/>
            </a:defPPr>
            <a:lvl1pPr algn="ctr">
              <a:defRPr sz="2400">
                <a:solidFill>
                  <a:srgbClr val="FFFFFF"/>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defRPr/>
            </a:pPr>
            <a:r>
              <a:rPr lang="en-US" altLang="zh-CN" dirty="0" smtClean="0"/>
              <a:t> e2</a:t>
            </a:r>
            <a:endParaRPr lang="zh-CN" altLang="en-US" dirty="0" smtClean="0"/>
          </a:p>
        </p:txBody>
      </p:sp>
      <p:cxnSp>
        <p:nvCxnSpPr>
          <p:cNvPr id="59" name="直接箭头连接符 58"/>
          <p:cNvCxnSpPr/>
          <p:nvPr/>
        </p:nvCxnSpPr>
        <p:spPr bwMode="auto">
          <a:xfrm>
            <a:off x="6302375" y="5957887"/>
            <a:ext cx="525463"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3827" name="文本框 34"/>
          <p:cNvSpPr txBox="1">
            <a:spLocks noChangeArrowheads="1"/>
          </p:cNvSpPr>
          <p:nvPr/>
        </p:nvSpPr>
        <p:spPr bwMode="auto">
          <a:xfrm>
            <a:off x="6808788" y="5819775"/>
            <a:ext cx="18780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1200">
                <a:latin typeface="Verdana" panose="020B0604030504040204" pitchFamily="34" charset="0"/>
                <a:ea typeface="宋体" panose="02010600030101010101" pitchFamily="2" charset="-122"/>
              </a:rPr>
              <a:t>Event dependency</a:t>
            </a:r>
            <a:endParaRPr lang="zh-CN" altLang="en-US" sz="1200">
              <a:latin typeface="Verdana" panose="020B0604030504040204" pitchFamily="34" charset="0"/>
              <a:ea typeface="宋体" panose="02010600030101010101" pitchFamily="2" charset="-122"/>
            </a:endParaRPr>
          </a:p>
        </p:txBody>
      </p:sp>
      <p:sp>
        <p:nvSpPr>
          <p:cNvPr id="40" name="标题 1"/>
          <p:cNvSpPr>
            <a:spLocks noGrp="1"/>
          </p:cNvSpPr>
          <p:nvPr>
            <p:ph type="title"/>
          </p:nvPr>
        </p:nvSpPr>
        <p:spPr>
          <a:xfrm>
            <a:off x="457200" y="277813"/>
            <a:ext cx="8229600" cy="1139825"/>
          </a:xfrm>
        </p:spPr>
        <p:txBody>
          <a:bodyPr/>
          <a:lstStyle/>
          <a:p>
            <a:r>
              <a:rPr lang="en-US" altLang="zh-CN" dirty="0" smtClean="0">
                <a:ea typeface="宋体" panose="02010600030101010101" pitchFamily="2" charset="-122"/>
              </a:rPr>
              <a:t>Event Dependency Graph (EDG)</a:t>
            </a:r>
            <a:endParaRPr lang="en-US" altLang="zh-CN" dirty="0">
              <a:ea typeface="宋体" panose="02010600030101010101" pitchFamily="2" charset="-122"/>
            </a:endParaRPr>
          </a:p>
        </p:txBody>
      </p:sp>
      <p:sp>
        <p:nvSpPr>
          <p:cNvPr id="35" name="内容占位符 2"/>
          <p:cNvSpPr txBox="1">
            <a:spLocks/>
          </p:cNvSpPr>
          <p:nvPr/>
        </p:nvSpPr>
        <p:spPr bwMode="auto">
          <a:xfrm>
            <a:off x="565946" y="3157537"/>
            <a:ext cx="3837779"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9pPr>
          </a:lstStyle>
          <a:p>
            <a:pPr marL="0" indent="0">
              <a:buNone/>
            </a:pPr>
            <a:r>
              <a:rPr lang="en-US" altLang="zh-CN" kern="0" dirty="0" smtClean="0">
                <a:ea typeface="宋体" panose="02010600030101010101" pitchFamily="2" charset="-122"/>
              </a:rPr>
              <a:t>Definition: </a:t>
            </a:r>
            <a:r>
              <a:rPr lang="en-US" altLang="zh-CN" i="1" kern="0" dirty="0" err="1" smtClean="0">
                <a:ea typeface="宋体" panose="02010600030101010101" pitchFamily="2" charset="-122"/>
              </a:rPr>
              <a:t>e</a:t>
            </a:r>
            <a:r>
              <a:rPr lang="en-US" altLang="zh-CN" i="1" kern="0" baseline="-25000" dirty="0" err="1" smtClean="0">
                <a:ea typeface="宋体" panose="02010600030101010101" pitchFamily="2" charset="-122"/>
              </a:rPr>
              <a:t>i</a:t>
            </a:r>
            <a:r>
              <a:rPr lang="en-US" altLang="zh-CN" kern="0" dirty="0" smtClean="0">
                <a:ea typeface="宋体" panose="02010600030101010101" pitchFamily="2" charset="-122"/>
              </a:rPr>
              <a:t> depends on </a:t>
            </a:r>
            <a:r>
              <a:rPr lang="en-US" altLang="zh-CN" i="1" kern="0" dirty="0" err="1" smtClean="0">
                <a:ea typeface="宋体" panose="02010600030101010101" pitchFamily="2" charset="-122"/>
              </a:rPr>
              <a:t>e</a:t>
            </a:r>
            <a:r>
              <a:rPr lang="en-US" altLang="zh-CN" i="1" kern="0" baseline="-25000" dirty="0" err="1" smtClean="0">
                <a:ea typeface="宋体" panose="02010600030101010101" pitchFamily="2" charset="-122"/>
              </a:rPr>
              <a:t>j</a:t>
            </a:r>
            <a:r>
              <a:rPr lang="en-US" altLang="zh-CN" kern="0" dirty="0" smtClean="0">
                <a:ea typeface="宋体" panose="02010600030101010101" pitchFamily="2" charset="-122"/>
              </a:rPr>
              <a:t> if </a:t>
            </a:r>
            <a:r>
              <a:rPr lang="en-US" altLang="zh-CN" i="1" kern="0" dirty="0" err="1" smtClean="0">
                <a:ea typeface="宋体" panose="02010600030101010101" pitchFamily="2" charset="-122"/>
              </a:rPr>
              <a:t>e</a:t>
            </a:r>
            <a:r>
              <a:rPr lang="en-US" altLang="zh-CN" i="1" kern="0" baseline="-25000" dirty="0" err="1" smtClean="0">
                <a:ea typeface="宋体" panose="02010600030101010101" pitchFamily="2" charset="-122"/>
              </a:rPr>
              <a:t>j</a:t>
            </a:r>
            <a:r>
              <a:rPr lang="en-US" altLang="zh-CN" kern="0" dirty="0" smtClean="0">
                <a:ea typeface="宋体" panose="02010600030101010101" pitchFamily="2" charset="-122"/>
              </a:rPr>
              <a:t> uses variables defined or modified by </a:t>
            </a:r>
            <a:r>
              <a:rPr lang="en-US" altLang="zh-CN" i="1" kern="0" dirty="0" err="1" smtClean="0">
                <a:ea typeface="宋体" panose="02010600030101010101" pitchFamily="2" charset="-122"/>
              </a:rPr>
              <a:t>e</a:t>
            </a:r>
            <a:r>
              <a:rPr lang="en-US" altLang="zh-CN" i="1" kern="0" baseline="-25000" dirty="0" err="1" smtClean="0">
                <a:ea typeface="宋体" panose="02010600030101010101" pitchFamily="2" charset="-122"/>
              </a:rPr>
              <a:t>i</a:t>
            </a:r>
            <a:endParaRPr lang="zh-CN" altLang="en-US" i="1" kern="0" baseline="-25000" dirty="0" smtClean="0">
              <a:ea typeface="宋体" panose="02010600030101010101" pitchFamily="2" charset="-122"/>
            </a:endParaRPr>
          </a:p>
          <a:p>
            <a:pPr lvl="1"/>
            <a:endParaRPr lang="zh-CN" altLang="en-US" kern="0" dirty="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8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8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8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8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8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8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8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80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38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81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381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8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wipe(down)">
                                      <p:cBhvr>
                                        <p:cTn id="69" dur="500"/>
                                        <p:tgtEl>
                                          <p:spTgt spid="4"/>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5">
                                            <p:txEl>
                                              <p:pRg st="0" end="0"/>
                                            </p:txEl>
                                          </p:spTgt>
                                        </p:tgtEl>
                                        <p:attrNameLst>
                                          <p:attrName>style.visibility</p:attrName>
                                        </p:attrNameLst>
                                      </p:cBhvr>
                                      <p:to>
                                        <p:strVal val="visible"/>
                                      </p:to>
                                    </p:set>
                                    <p:animEffect transition="in" filter="fade">
                                      <p:cBhvr>
                                        <p:cTn id="74" dur="1000"/>
                                        <p:tgtEl>
                                          <p:spTgt spid="35">
                                            <p:txEl>
                                              <p:pRg st="0" end="0"/>
                                            </p:txEl>
                                          </p:spTgt>
                                        </p:tgtEl>
                                      </p:cBhvr>
                                    </p:animEffect>
                                    <p:anim calcmode="lin" valueType="num">
                                      <p:cBhvr>
                                        <p:cTn id="75"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76"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14" grpId="0" animBg="1"/>
      <p:bldP spid="15" grpId="0" animBg="1"/>
      <p:bldP spid="17" grpId="0" animBg="1"/>
      <p:bldP spid="20" grpId="0" animBg="1"/>
      <p:bldP spid="27" grpId="0" animBg="1"/>
      <p:bldP spid="28" grpId="0" animBg="1"/>
      <p:bldP spid="33818" grpId="0"/>
      <p:bldP spid="33820" grpId="0"/>
      <p:bldP spid="36" grpId="0" animBg="1"/>
      <p:bldP spid="33822" grpId="0"/>
      <p:bldP spid="41" grpId="0" animBg="1"/>
      <p:bldP spid="46" grpId="0" animBg="1"/>
      <p:bldP spid="338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457200" y="1600200"/>
            <a:ext cx="8229600" cy="1033463"/>
          </a:xfrm>
        </p:spPr>
        <p:txBody>
          <a:bodyPr/>
          <a:lstStyle/>
          <a:p>
            <a:r>
              <a:rPr lang="en-US" altLang="zh-CN" dirty="0" smtClean="0">
                <a:ea typeface="宋体" panose="02010600030101010101" pitchFamily="2" charset="-122"/>
              </a:rPr>
              <a:t>Calculate key events through EDG. </a:t>
            </a:r>
          </a:p>
          <a:p>
            <a:r>
              <a:rPr lang="en-US" altLang="zh-CN" dirty="0" smtClean="0">
                <a:ea typeface="宋体" panose="02010600030101010101" pitchFamily="2" charset="-122"/>
              </a:rPr>
              <a:t>E.g. </a:t>
            </a:r>
            <a:r>
              <a:rPr lang="en-US" altLang="zh-CN" dirty="0" err="1" smtClean="0">
                <a:ea typeface="宋体" panose="02010600030101010101" pitchFamily="2" charset="-122"/>
              </a:rPr>
              <a:t>eventSlice</a:t>
            </a:r>
            <a:r>
              <a:rPr lang="en-US" altLang="zh-CN" dirty="0" smtClean="0">
                <a:ea typeface="宋体" panose="02010600030101010101" pitchFamily="2" charset="-122"/>
              </a:rPr>
              <a:t>(e6) = {</a:t>
            </a:r>
            <a:r>
              <a:rPr lang="en-US" altLang="zh-CN" dirty="0" smtClean="0">
                <a:solidFill>
                  <a:srgbClr val="7030A0"/>
                </a:solidFill>
                <a:ea typeface="宋体" panose="02010600030101010101" pitchFamily="2" charset="-122"/>
              </a:rPr>
              <a:t>e2,e3,e4,e5,e6</a:t>
            </a:r>
            <a:r>
              <a:rPr lang="en-US" altLang="zh-CN" dirty="0" smtClean="0">
                <a:ea typeface="宋体" panose="02010600030101010101" pitchFamily="2" charset="-122"/>
              </a:rPr>
              <a:t>}</a:t>
            </a:r>
            <a:endParaRPr lang="zh-CN" altLang="en-US" dirty="0" smtClean="0">
              <a:ea typeface="宋体" panose="02010600030101010101" pitchFamily="2" charset="-122"/>
            </a:endParaRPr>
          </a:p>
          <a:p>
            <a:endParaRPr lang="zh-CN" altLang="en-US" dirty="0" smtClean="0">
              <a:ea typeface="宋体" panose="02010600030101010101" pitchFamily="2" charset="-122"/>
            </a:endParaRPr>
          </a:p>
        </p:txBody>
      </p:sp>
      <p:sp>
        <p:nvSpPr>
          <p:cNvPr id="23" name="文本框 22"/>
          <p:cNvSpPr txBox="1"/>
          <p:nvPr/>
        </p:nvSpPr>
        <p:spPr bwMode="auto">
          <a:xfrm>
            <a:off x="4267200" y="4064000"/>
            <a:ext cx="703263" cy="61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en-US"/>
            </a:defPPr>
            <a:lvl1pPr algn="ctr">
              <a:defRPr sz="2400">
                <a:solidFill>
                  <a:srgbClr val="FFFFFF"/>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defRPr/>
            </a:pPr>
            <a:r>
              <a:rPr lang="en-US" altLang="zh-CN" dirty="0" smtClean="0"/>
              <a:t> e5</a:t>
            </a:r>
            <a:endParaRPr lang="zh-CN" altLang="en-US" dirty="0" smtClean="0"/>
          </a:p>
        </p:txBody>
      </p:sp>
      <p:sp>
        <p:nvSpPr>
          <p:cNvPr id="49" name="文本框 48"/>
          <p:cNvSpPr txBox="1"/>
          <p:nvPr/>
        </p:nvSpPr>
        <p:spPr bwMode="auto">
          <a:xfrm>
            <a:off x="4618038" y="3195638"/>
            <a:ext cx="703262" cy="611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en-US"/>
            </a:defPPr>
            <a:lvl1pPr algn="ctr">
              <a:defRPr sz="2400">
                <a:solidFill>
                  <a:srgbClr val="FFFFFF"/>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defRPr/>
            </a:pPr>
            <a:r>
              <a:rPr lang="en-US" altLang="zh-CN" dirty="0" smtClean="0"/>
              <a:t> e3</a:t>
            </a:r>
            <a:endParaRPr lang="zh-CN" altLang="en-US" dirty="0" smtClean="0"/>
          </a:p>
        </p:txBody>
      </p:sp>
      <p:sp>
        <p:nvSpPr>
          <p:cNvPr id="50" name="文本框 49"/>
          <p:cNvSpPr txBox="1"/>
          <p:nvPr/>
        </p:nvSpPr>
        <p:spPr bwMode="auto">
          <a:xfrm>
            <a:off x="3687763" y="4962525"/>
            <a:ext cx="703262" cy="612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sz="2400"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e6</a:t>
            </a:r>
            <a:endParaRPr lang="zh-CN" altLang="en-US" sz="2400"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 name="文本框 50"/>
          <p:cNvSpPr txBox="1"/>
          <p:nvPr/>
        </p:nvSpPr>
        <p:spPr bwMode="auto">
          <a:xfrm>
            <a:off x="2994025" y="4064000"/>
            <a:ext cx="703263" cy="611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en-US"/>
            </a:defPPr>
            <a:lvl1pPr algn="ctr">
              <a:defRPr sz="2400">
                <a:solidFill>
                  <a:srgbClr val="FFFFFF"/>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defRPr/>
            </a:pPr>
            <a:r>
              <a:rPr lang="en-US" altLang="zh-CN" dirty="0" smtClean="0"/>
              <a:t> e4</a:t>
            </a:r>
            <a:endParaRPr lang="zh-CN" altLang="en-US" dirty="0" smtClean="0"/>
          </a:p>
        </p:txBody>
      </p:sp>
      <p:sp>
        <p:nvSpPr>
          <p:cNvPr id="52" name="文本框 51"/>
          <p:cNvSpPr txBox="1"/>
          <p:nvPr/>
        </p:nvSpPr>
        <p:spPr bwMode="auto">
          <a:xfrm>
            <a:off x="3578225" y="3182938"/>
            <a:ext cx="703263" cy="611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en-US"/>
            </a:defPPr>
            <a:lvl1pPr algn="ctr">
              <a:defRPr sz="2400">
                <a:solidFill>
                  <a:srgbClr val="FFFFFF"/>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defRPr/>
            </a:pPr>
            <a:r>
              <a:rPr lang="en-US" altLang="zh-CN" dirty="0" smtClean="0"/>
              <a:t> e2</a:t>
            </a:r>
            <a:endParaRPr lang="zh-CN" altLang="en-US" dirty="0" smtClean="0"/>
          </a:p>
        </p:txBody>
      </p:sp>
      <p:sp>
        <p:nvSpPr>
          <p:cNvPr id="53" name="文本框 52"/>
          <p:cNvSpPr txBox="1"/>
          <p:nvPr/>
        </p:nvSpPr>
        <p:spPr bwMode="auto">
          <a:xfrm>
            <a:off x="2590800" y="3182938"/>
            <a:ext cx="703263" cy="611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en-US"/>
            </a:defPPr>
            <a:lvl1pPr algn="ctr">
              <a:defRPr sz="2400">
                <a:solidFill>
                  <a:srgbClr val="FFFFFF"/>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defRPr>
                <a:solidFill>
                  <a:schemeClr val="tx1"/>
                </a:solidFill>
                <a:latin typeface="Verdana" panose="020B0604030504040204" pitchFamily="34" charset="0"/>
                <a:cs typeface="Arial" panose="020B0604020202020204" pitchFamily="34" charset="0"/>
              </a:defRPr>
            </a:lvl2pPr>
            <a:lvl3pPr marL="1143000" indent="-228600">
              <a:defRPr>
                <a:solidFill>
                  <a:schemeClr val="tx1"/>
                </a:solidFill>
                <a:latin typeface="Verdana" panose="020B0604030504040204" pitchFamily="34" charset="0"/>
                <a:cs typeface="Arial" panose="020B0604020202020204" pitchFamily="34" charset="0"/>
              </a:defRPr>
            </a:lvl3pPr>
            <a:lvl4pPr marL="1600200" indent="-228600">
              <a:defRPr>
                <a:solidFill>
                  <a:schemeClr val="tx1"/>
                </a:solidFill>
                <a:latin typeface="Verdana" panose="020B0604030504040204" pitchFamily="34" charset="0"/>
                <a:cs typeface="Arial" panose="020B0604020202020204" pitchFamily="34" charset="0"/>
              </a:defRPr>
            </a:lvl4pPr>
            <a:lvl5pPr marL="2057400" indent="-228600">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a:defRPr/>
            </a:pPr>
            <a:r>
              <a:rPr lang="en-US" altLang="zh-CN" dirty="0" smtClean="0"/>
              <a:t> e1</a:t>
            </a:r>
            <a:endParaRPr lang="zh-CN" altLang="en-US" dirty="0" smtClean="0"/>
          </a:p>
        </p:txBody>
      </p:sp>
      <p:cxnSp>
        <p:nvCxnSpPr>
          <p:cNvPr id="14" name="直接箭头连接符 13"/>
          <p:cNvCxnSpPr>
            <a:stCxn id="23" idx="0"/>
          </p:cNvCxnSpPr>
          <p:nvPr/>
        </p:nvCxnSpPr>
        <p:spPr bwMode="auto">
          <a:xfrm flipH="1" flipV="1">
            <a:off x="4171950" y="3794125"/>
            <a:ext cx="446088" cy="26987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3" idx="0"/>
          </p:cNvCxnSpPr>
          <p:nvPr/>
        </p:nvCxnSpPr>
        <p:spPr bwMode="auto">
          <a:xfrm flipV="1">
            <a:off x="4618038" y="3794125"/>
            <a:ext cx="244475" cy="26987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bwMode="auto">
          <a:xfrm flipV="1">
            <a:off x="4176713" y="4699000"/>
            <a:ext cx="244475" cy="26828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bwMode="auto">
          <a:xfrm flipH="1" flipV="1">
            <a:off x="3543300" y="4664075"/>
            <a:ext cx="473075" cy="303213"/>
          </a:xfrm>
          <a:prstGeom prst="straightConnector1">
            <a:avLst/>
          </a:prstGeom>
          <a:ln w="38100">
            <a:solidFill>
              <a:srgbClr val="0070C0"/>
            </a:solidFill>
            <a:tailEnd type="triangle"/>
          </a:ln>
          <a:extLst/>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bwMode="auto">
          <a:xfrm flipV="1">
            <a:off x="3492500" y="3787775"/>
            <a:ext cx="244475" cy="26987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35859" name="图片 5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55720" y="5082580"/>
            <a:ext cx="441405" cy="51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直接箭头连接符 18"/>
          <p:cNvCxnSpPr/>
          <p:nvPr/>
        </p:nvCxnSpPr>
        <p:spPr bwMode="auto">
          <a:xfrm flipV="1">
            <a:off x="4176713" y="4699000"/>
            <a:ext cx="244475" cy="268288"/>
          </a:xfrm>
          <a:prstGeom prst="straightConnector1">
            <a:avLst/>
          </a:prstGeom>
          <a:ln w="38100">
            <a:solidFill>
              <a:srgbClr val="FF339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bwMode="auto">
          <a:xfrm flipH="1" flipV="1">
            <a:off x="3543300" y="4664075"/>
            <a:ext cx="473075" cy="303213"/>
          </a:xfrm>
          <a:prstGeom prst="straightConnector1">
            <a:avLst/>
          </a:prstGeom>
          <a:ln w="38100">
            <a:solidFill>
              <a:srgbClr val="FF3399"/>
            </a:solidFill>
            <a:tailEnd type="triangle"/>
          </a:ln>
          <a:extLst/>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bwMode="auto">
          <a:xfrm flipV="1">
            <a:off x="3492500" y="3788568"/>
            <a:ext cx="244475" cy="269875"/>
          </a:xfrm>
          <a:prstGeom prst="straightConnector1">
            <a:avLst/>
          </a:prstGeom>
          <a:ln w="38100">
            <a:solidFill>
              <a:srgbClr val="FF339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bwMode="auto">
          <a:xfrm flipH="1" flipV="1">
            <a:off x="4171950" y="3794125"/>
            <a:ext cx="446088" cy="269875"/>
          </a:xfrm>
          <a:prstGeom prst="straightConnector1">
            <a:avLst/>
          </a:prstGeom>
          <a:ln w="38100">
            <a:solidFill>
              <a:srgbClr val="FF339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bwMode="auto">
          <a:xfrm flipV="1">
            <a:off x="4618038" y="3794125"/>
            <a:ext cx="244475" cy="269875"/>
          </a:xfrm>
          <a:prstGeom prst="straightConnector1">
            <a:avLst/>
          </a:prstGeom>
          <a:ln w="38100">
            <a:solidFill>
              <a:srgbClr val="FF3399"/>
            </a:solidFill>
            <a:tailEnd type="triangle"/>
          </a:ln>
        </p:spPr>
        <p:style>
          <a:lnRef idx="1">
            <a:schemeClr val="accent1"/>
          </a:lnRef>
          <a:fillRef idx="0">
            <a:schemeClr val="accent1"/>
          </a:fillRef>
          <a:effectRef idx="0">
            <a:schemeClr val="accent1"/>
          </a:effectRef>
          <a:fontRef idx="minor">
            <a:schemeClr val="tx1"/>
          </a:fontRef>
        </p:style>
      </p:cxnSp>
      <p:sp>
        <p:nvSpPr>
          <p:cNvPr id="29" name="标题 1"/>
          <p:cNvSpPr>
            <a:spLocks noGrp="1"/>
          </p:cNvSpPr>
          <p:nvPr>
            <p:ph type="title"/>
          </p:nvPr>
        </p:nvSpPr>
        <p:spPr>
          <a:xfrm>
            <a:off x="457200" y="277813"/>
            <a:ext cx="8229600" cy="1139825"/>
          </a:xfrm>
        </p:spPr>
        <p:txBody>
          <a:bodyPr/>
          <a:lstStyle/>
          <a:p>
            <a:r>
              <a:rPr lang="en-US" altLang="zh-CN" dirty="0" smtClean="0">
                <a:ea typeface="宋体" panose="02010600030101010101" pitchFamily="2" charset="-122"/>
              </a:rPr>
              <a:t>Event Dependency Graph (EDG)</a:t>
            </a:r>
            <a:endParaRPr lang="en-US" altLang="zh-CN"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50"/>
                                        </p:tgtEl>
                                        <p:attrNameLst>
                                          <p:attrName>fillcolor</p:attrName>
                                        </p:attrNameLst>
                                      </p:cBhvr>
                                      <p:to>
                                        <a:srgbClr val="FF3399"/>
                                      </p:to>
                                    </p:animClr>
                                    <p:set>
                                      <p:cBhvr>
                                        <p:cTn id="7" dur="1000" fill="hold"/>
                                        <p:tgtEl>
                                          <p:spTgt spid="50"/>
                                        </p:tgtEl>
                                        <p:attrNameLst>
                                          <p:attrName>fill.type</p:attrName>
                                        </p:attrNameLst>
                                      </p:cBhvr>
                                      <p:to>
                                        <p:strVal val="solid"/>
                                      </p:to>
                                    </p:set>
                                    <p:set>
                                      <p:cBhvr>
                                        <p:cTn id="8" dur="1000" fill="hold"/>
                                        <p:tgtEl>
                                          <p:spTgt spid="50"/>
                                        </p:tgtEl>
                                        <p:attrNameLst>
                                          <p:attrName>fill.on</p:attrName>
                                        </p:attrNameLst>
                                      </p:cBhvr>
                                      <p:to>
                                        <p:strVal val="true"/>
                                      </p:to>
                                    </p:set>
                                  </p:childTnLst>
                                </p:cTn>
                              </p:par>
                              <p:par>
                                <p:cTn id="9" presetID="1" presetClass="entr" presetSubtype="0" fill="hold" nodeType="withEffect">
                                  <p:stCondLst>
                                    <p:cond delay="0"/>
                                  </p:stCondLst>
                                  <p:childTnLst>
                                    <p:set>
                                      <p:cBhvr>
                                        <p:cTn id="10" dur="1" fill="hold">
                                          <p:stCondLst>
                                            <p:cond delay="0"/>
                                          </p:stCondLst>
                                        </p:cTn>
                                        <p:tgtEl>
                                          <p:spTgt spid="358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22" presetClass="entr" presetSubtype="4"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1000" fill="hold"/>
                                        <p:tgtEl>
                                          <p:spTgt spid="23"/>
                                        </p:tgtEl>
                                        <p:attrNameLst>
                                          <p:attrName>fillcolor</p:attrName>
                                        </p:attrNameLst>
                                      </p:cBhvr>
                                      <p:to>
                                        <a:srgbClr val="FF3399"/>
                                      </p:to>
                                    </p:animClr>
                                    <p:set>
                                      <p:cBhvr>
                                        <p:cTn id="23" dur="1000" fill="hold"/>
                                        <p:tgtEl>
                                          <p:spTgt spid="23"/>
                                        </p:tgtEl>
                                        <p:attrNameLst>
                                          <p:attrName>fill.type</p:attrName>
                                        </p:attrNameLst>
                                      </p:cBhvr>
                                      <p:to>
                                        <p:strVal val="solid"/>
                                      </p:to>
                                    </p:set>
                                    <p:set>
                                      <p:cBhvr>
                                        <p:cTn id="24" dur="1000" fill="hold"/>
                                        <p:tgtEl>
                                          <p:spTgt spid="23"/>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1000" fill="hold"/>
                                        <p:tgtEl>
                                          <p:spTgt spid="51"/>
                                        </p:tgtEl>
                                        <p:attrNameLst>
                                          <p:attrName>fillcolor</p:attrName>
                                        </p:attrNameLst>
                                      </p:cBhvr>
                                      <p:to>
                                        <a:srgbClr val="FF3399"/>
                                      </p:to>
                                    </p:animClr>
                                    <p:set>
                                      <p:cBhvr>
                                        <p:cTn id="27" dur="1000" fill="hold"/>
                                        <p:tgtEl>
                                          <p:spTgt spid="51"/>
                                        </p:tgtEl>
                                        <p:attrNameLst>
                                          <p:attrName>fill.type</p:attrName>
                                        </p:attrNameLst>
                                      </p:cBhvr>
                                      <p:to>
                                        <p:strVal val="solid"/>
                                      </p:to>
                                    </p:set>
                                    <p:set>
                                      <p:cBhvr>
                                        <p:cTn id="28" dur="1000" fill="hold"/>
                                        <p:tgtEl>
                                          <p:spTgt spid="51"/>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down)">
                                      <p:cBhvr>
                                        <p:cTn id="33" dur="500"/>
                                        <p:tgtEl>
                                          <p:spTgt spid="25"/>
                                        </p:tgtEl>
                                      </p:cBhvr>
                                    </p:animEffect>
                                  </p:childTnLst>
                                </p:cTn>
                              </p:par>
                              <p:par>
                                <p:cTn id="34" presetID="22" presetClass="entr" presetSubtype="4"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par>
                                <p:cTn id="37" presetID="22" presetClass="entr" presetSubtype="4"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49"/>
                                        </p:tgtEl>
                                        <p:attrNameLst>
                                          <p:attrName>fillcolor</p:attrName>
                                        </p:attrNameLst>
                                      </p:cBhvr>
                                      <p:to>
                                        <a:srgbClr val="FF3399"/>
                                      </p:to>
                                    </p:animClr>
                                    <p:set>
                                      <p:cBhvr>
                                        <p:cTn id="44" dur="1000" fill="hold"/>
                                        <p:tgtEl>
                                          <p:spTgt spid="49"/>
                                        </p:tgtEl>
                                        <p:attrNameLst>
                                          <p:attrName>fill.type</p:attrName>
                                        </p:attrNameLst>
                                      </p:cBhvr>
                                      <p:to>
                                        <p:strVal val="solid"/>
                                      </p:to>
                                    </p:set>
                                    <p:set>
                                      <p:cBhvr>
                                        <p:cTn id="45" dur="1000" fill="hold"/>
                                        <p:tgtEl>
                                          <p:spTgt spid="49"/>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52"/>
                                        </p:tgtEl>
                                        <p:attrNameLst>
                                          <p:attrName>fillcolor</p:attrName>
                                        </p:attrNameLst>
                                      </p:cBhvr>
                                      <p:to>
                                        <a:srgbClr val="FF3399"/>
                                      </p:to>
                                    </p:animClr>
                                    <p:set>
                                      <p:cBhvr>
                                        <p:cTn id="48" dur="1000" fill="hold"/>
                                        <p:tgtEl>
                                          <p:spTgt spid="52"/>
                                        </p:tgtEl>
                                        <p:attrNameLst>
                                          <p:attrName>fill.type</p:attrName>
                                        </p:attrNameLst>
                                      </p:cBhvr>
                                      <p:to>
                                        <p:strVal val="solid"/>
                                      </p:to>
                                    </p:set>
                                    <p:set>
                                      <p:cBhvr>
                                        <p:cTn id="49" dur="1000" fill="hold"/>
                                        <p:tgtEl>
                                          <p:spTgt spid="5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endParaRPr lang="zh-CN" altLang="en-US" dirty="0"/>
          </a:p>
        </p:txBody>
      </p:sp>
      <p:sp>
        <p:nvSpPr>
          <p:cNvPr id="3" name="内容占位符 2"/>
          <p:cNvSpPr>
            <a:spLocks noGrp="1"/>
          </p:cNvSpPr>
          <p:nvPr>
            <p:ph idx="1"/>
          </p:nvPr>
        </p:nvSpPr>
        <p:spPr/>
        <p:txBody>
          <a:bodyPr/>
          <a:lstStyle/>
          <a:p>
            <a:r>
              <a:rPr lang="en-US" altLang="zh-CN" dirty="0" smtClean="0"/>
              <a:t>RQ1: Can the reduced event trace reproduce the error faithfully? (reproducibility)</a:t>
            </a:r>
          </a:p>
          <a:p>
            <a:endParaRPr lang="en-US" altLang="zh-CN" dirty="0" smtClean="0"/>
          </a:p>
          <a:p>
            <a:r>
              <a:rPr lang="en-US" altLang="zh-CN" dirty="0" smtClean="0"/>
              <a:t>RQ2: Can our approach remove the irrelevant errors</a:t>
            </a:r>
            <a:r>
              <a:rPr lang="en-US" altLang="zh-CN" dirty="0"/>
              <a:t> effectively</a:t>
            </a:r>
            <a:r>
              <a:rPr lang="en-US" altLang="zh-CN" dirty="0" smtClean="0"/>
              <a:t>? (efficiency)</a:t>
            </a:r>
            <a:endParaRPr lang="zh-CN" altLang="en-US" dirty="0"/>
          </a:p>
        </p:txBody>
      </p:sp>
      <p:sp>
        <p:nvSpPr>
          <p:cNvPr id="4" name="灯片编号占位符 3"/>
          <p:cNvSpPr>
            <a:spLocks noGrp="1"/>
          </p:cNvSpPr>
          <p:nvPr>
            <p:ph type="sldNum" sz="quarter" idx="10"/>
          </p:nvPr>
        </p:nvSpPr>
        <p:spPr/>
        <p:txBody>
          <a:bodyPr/>
          <a:lstStyle/>
          <a:p>
            <a:pPr>
              <a:defRPr/>
            </a:pPr>
            <a:fld id="{8F2BD35B-A9A7-42F3-9CCB-5FC7BCC4F459}" type="slidenum">
              <a:rPr lang="en-US" altLang="zh-CN" smtClean="0"/>
              <a:pPr>
                <a:defRPr/>
              </a:pPr>
              <a:t>23</a:t>
            </a:fld>
            <a:endParaRPr lang="en-US" altLang="zh-CN" dirty="0"/>
          </a:p>
        </p:txBody>
      </p:sp>
    </p:spTree>
    <p:extLst>
      <p:ext uri="{BB962C8B-B14F-4D97-AF65-F5344CB8AC3E}">
        <p14:creationId xmlns:p14="http://schemas.microsoft.com/office/powerpoint/2010/main" val="3710223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smtClean="0">
                <a:ea typeface="宋体" panose="02010600030101010101" pitchFamily="2" charset="-122"/>
              </a:rPr>
              <a:t>Evaluation</a:t>
            </a:r>
            <a:endParaRPr lang="zh-CN" altLang="en-US" smtClean="0">
              <a:ea typeface="宋体" panose="02010600030101010101" pitchFamily="2" charset="-122"/>
            </a:endParaRPr>
          </a:p>
        </p:txBody>
      </p:sp>
      <p:sp>
        <p:nvSpPr>
          <p:cNvPr id="36867" name="内容占位符 2"/>
          <p:cNvSpPr>
            <a:spLocks noGrp="1"/>
          </p:cNvSpPr>
          <p:nvPr>
            <p:ph idx="1"/>
          </p:nvPr>
        </p:nvSpPr>
        <p:spPr>
          <a:xfrm>
            <a:off x="457200" y="1600200"/>
            <a:ext cx="8229600" cy="5105400"/>
          </a:xfrm>
        </p:spPr>
        <p:txBody>
          <a:bodyPr/>
          <a:lstStyle/>
          <a:p>
            <a:r>
              <a:rPr lang="en-US" altLang="zh-CN" dirty="0" smtClean="0">
                <a:ea typeface="宋体" panose="02010600030101010101" pitchFamily="2" charset="-122"/>
              </a:rPr>
              <a:t>Subjects: open-source projects from </a:t>
            </a:r>
            <a:r>
              <a:rPr lang="en-US" altLang="zh-CN" dirty="0" err="1">
                <a:ea typeface="宋体" panose="02010600030101010101" pitchFamily="2" charset="-122"/>
              </a:rPr>
              <a:t>G</a:t>
            </a:r>
            <a:r>
              <a:rPr lang="en-US" altLang="zh-CN" dirty="0" err="1" smtClean="0">
                <a:ea typeface="宋体" panose="02010600030101010101" pitchFamily="2" charset="-122"/>
              </a:rPr>
              <a:t>ithub</a:t>
            </a:r>
            <a:endParaRPr lang="en-US" altLang="zh-CN" dirty="0" smtClean="0">
              <a:ea typeface="宋体" panose="02010600030101010101" pitchFamily="2" charset="-122"/>
            </a:endParaRPr>
          </a:p>
          <a:p>
            <a:endParaRPr lang="en-US" altLang="zh-CN" dirty="0" smtClean="0">
              <a:ea typeface="宋体" panose="02010600030101010101" pitchFamily="2" charset="-122"/>
            </a:endParaRPr>
          </a:p>
          <a:p>
            <a:endParaRPr lang="en-US" altLang="zh-CN" dirty="0">
              <a:ea typeface="宋体" panose="02010600030101010101" pitchFamily="2" charset="-122"/>
            </a:endParaRPr>
          </a:p>
          <a:p>
            <a:endParaRPr lang="en-US" altLang="zh-CN" dirty="0" smtClean="0">
              <a:ea typeface="宋体" panose="02010600030101010101" pitchFamily="2" charset="-122"/>
            </a:endParaRPr>
          </a:p>
          <a:p>
            <a:endParaRPr lang="en-US" altLang="zh-CN" dirty="0">
              <a:ea typeface="宋体" panose="02010600030101010101" pitchFamily="2" charset="-122"/>
            </a:endParaRPr>
          </a:p>
          <a:p>
            <a:pPr lvl="2"/>
            <a:endParaRPr lang="en-US" altLang="zh-CN" dirty="0" smtClean="0">
              <a:ea typeface="宋体" panose="02010600030101010101" pitchFamily="2" charset="-122"/>
            </a:endParaRPr>
          </a:p>
          <a:p>
            <a:pPr lvl="2"/>
            <a:endParaRPr lang="en-US" altLang="zh-CN" dirty="0" smtClean="0">
              <a:ea typeface="宋体" panose="02010600030101010101" pitchFamily="2" charset="-122"/>
            </a:endParaRPr>
          </a:p>
          <a:p>
            <a:pPr lvl="1"/>
            <a:endParaRPr lang="en-US" altLang="zh-CN" dirty="0">
              <a:ea typeface="宋体" panose="02010600030101010101" pitchFamily="2" charset="-122"/>
            </a:endParaRPr>
          </a:p>
          <a:p>
            <a:r>
              <a:rPr lang="en-US" altLang="zh-CN" dirty="0" smtClean="0">
                <a:ea typeface="宋体" panose="02010600030101010101" pitchFamily="2" charset="-122"/>
              </a:rPr>
              <a:t>We selected </a:t>
            </a:r>
            <a:r>
              <a:rPr lang="en-US" altLang="zh-CN" dirty="0" smtClean="0">
                <a:solidFill>
                  <a:srgbClr val="FF0000"/>
                </a:solidFill>
                <a:ea typeface="宋体" panose="02010600030101010101" pitchFamily="2" charset="-122"/>
              </a:rPr>
              <a:t>10</a:t>
            </a:r>
            <a:r>
              <a:rPr lang="en-US" altLang="zh-CN" dirty="0" smtClean="0">
                <a:ea typeface="宋体" panose="02010600030101010101" pitchFamily="2" charset="-122"/>
              </a:rPr>
              <a:t> bugs.</a:t>
            </a:r>
          </a:p>
          <a:p>
            <a:pPr lvl="1"/>
            <a:r>
              <a:rPr lang="en-US" altLang="zh-CN" dirty="0" smtClean="0">
                <a:ea typeface="宋体" panose="02010600030101010101" pitchFamily="2" charset="-122"/>
              </a:rPr>
              <a:t>Reproducible</a:t>
            </a:r>
            <a:endParaRPr lang="en-US" altLang="zh-CN" dirty="0">
              <a:ea typeface="宋体" panose="02010600030101010101" pitchFamily="2" charset="-122"/>
            </a:endParaRPr>
          </a:p>
          <a:p>
            <a:pPr marL="457200" lvl="1" indent="0">
              <a:buNone/>
            </a:pPr>
            <a:endParaRPr lang="zh-CN" altLang="en-US" dirty="0" smtClean="0">
              <a:solidFill>
                <a:srgbClr val="FF0000"/>
              </a:solidFill>
              <a:ea typeface="宋体" panose="02010600030101010101" pitchFamily="2" charset="-122"/>
            </a:endParaRPr>
          </a:p>
        </p:txBody>
      </p:sp>
      <p:sp>
        <p:nvSpPr>
          <p:cNvPr id="36868"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CB7F550E-8490-434D-8286-3F30F00F3FEA}" type="slidenum">
              <a:rPr lang="en-US" altLang="zh-CN" sz="1000" smtClean="0">
                <a:latin typeface="Verdana" panose="020B0604030504040204" pitchFamily="34" charset="0"/>
              </a:rPr>
              <a:pPr>
                <a:spcBef>
                  <a:spcPct val="0"/>
                </a:spcBef>
                <a:buClrTx/>
                <a:buSzTx/>
                <a:buFontTx/>
                <a:buNone/>
              </a:pPr>
              <a:t>24</a:t>
            </a:fld>
            <a:endParaRPr lang="en-US" altLang="zh-CN" sz="1000" dirty="0" smtClean="0">
              <a:latin typeface="Verdana" panose="020B0604030504040204" pitchFamily="34"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75687589"/>
              </p:ext>
            </p:extLst>
          </p:nvPr>
        </p:nvGraphicFramePr>
        <p:xfrm>
          <a:off x="469900" y="2133601"/>
          <a:ext cx="7988300" cy="3276599"/>
        </p:xfrm>
        <a:graphic>
          <a:graphicData uri="http://schemas.openxmlformats.org/drawingml/2006/table">
            <a:tbl>
              <a:tblPr firstRow="1" bandRow="1">
                <a:tableStyleId>{2A488322-F2BA-4B5B-9748-0D474271808F}</a:tableStyleId>
              </a:tblPr>
              <a:tblGrid>
                <a:gridCol w="1843454"/>
                <a:gridCol w="3610097"/>
                <a:gridCol w="974321"/>
                <a:gridCol w="1560428"/>
              </a:tblGrid>
              <a:tr h="396705">
                <a:tc>
                  <a:txBody>
                    <a:bodyPr/>
                    <a:lstStyle/>
                    <a:p>
                      <a:pPr algn="ctr">
                        <a:spcAft>
                          <a:spcPts val="0"/>
                        </a:spcAft>
                      </a:pPr>
                      <a:r>
                        <a:rPr lang="en-US" sz="2000" dirty="0">
                          <a:effectLst/>
                        </a:rPr>
                        <a:t>Apps</a:t>
                      </a:r>
                      <a:endParaRPr lang="zh-CN" sz="2000" b="1"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dirty="0">
                          <a:effectLst/>
                        </a:rPr>
                        <a:t>Description</a:t>
                      </a:r>
                      <a:endParaRPr lang="zh-CN" sz="2000" b="1"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dirty="0">
                          <a:effectLst/>
                        </a:rPr>
                        <a:t>JS size</a:t>
                      </a:r>
                      <a:endParaRPr lang="zh-CN" sz="2000" b="1"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dirty="0">
                          <a:effectLst/>
                        </a:rPr>
                        <a:t>Popularity</a:t>
                      </a:r>
                      <a:endParaRPr lang="zh-CN" sz="2000" b="1"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tc>
              </a:tr>
              <a:tr h="320749">
                <a:tc>
                  <a:txBody>
                    <a:bodyPr/>
                    <a:lstStyle/>
                    <a:p>
                      <a:pPr algn="ctr">
                        <a:spcAft>
                          <a:spcPts val="0"/>
                        </a:spcAft>
                      </a:pPr>
                      <a:r>
                        <a:rPr lang="en-US" sz="2000" kern="100" dirty="0" smtClean="0">
                          <a:effectLst/>
                        </a:rPr>
                        <a:t>Chart.js</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dirty="0">
                          <a:effectLst/>
                        </a:rPr>
                        <a:t>basic charts</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dirty="0">
                          <a:effectLst/>
                        </a:rPr>
                        <a:t>105K</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dirty="0">
                          <a:effectLst/>
                        </a:rPr>
                        <a:t>14803</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368288">
                <a:tc>
                  <a:txBody>
                    <a:bodyPr/>
                    <a:lstStyle/>
                    <a:p>
                      <a:pPr algn="ctr">
                        <a:spcAft>
                          <a:spcPts val="0"/>
                        </a:spcAft>
                      </a:pPr>
                      <a:r>
                        <a:rPr lang="en-US" sz="2000" kern="100" dirty="0" err="1" smtClean="0">
                          <a:effectLst/>
                        </a:rPr>
                        <a:t>Handsontable</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dirty="0">
                          <a:effectLst/>
                        </a:rPr>
                        <a:t>Excel-like data grid editor</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dirty="0">
                          <a:effectLst/>
                        </a:rPr>
                        <a:t>4.7M</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a:effectLst/>
                        </a:rPr>
                        <a:t>4989</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320749">
                <a:tc>
                  <a:txBody>
                    <a:bodyPr/>
                    <a:lstStyle/>
                    <a:p>
                      <a:pPr algn="ctr">
                        <a:spcAft>
                          <a:spcPts val="0"/>
                        </a:spcAft>
                      </a:pPr>
                      <a:r>
                        <a:rPr lang="en-US" sz="2000" kern="100" dirty="0" err="1" smtClean="0">
                          <a:effectLst/>
                        </a:rPr>
                        <a:t>TodoList</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a:effectLst/>
                        </a:rPr>
                        <a:t>Offline calendar</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a:effectLst/>
                        </a:rPr>
                        <a:t>312K</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a:effectLst/>
                        </a:rPr>
                        <a:t>19</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396705">
                <a:tc>
                  <a:txBody>
                    <a:bodyPr/>
                    <a:lstStyle/>
                    <a:p>
                      <a:pPr algn="ctr">
                        <a:spcAft>
                          <a:spcPts val="0"/>
                        </a:spcAft>
                      </a:pPr>
                      <a:r>
                        <a:rPr lang="en-US" sz="2000" kern="100" dirty="0" err="1" smtClean="0">
                          <a:effectLst/>
                        </a:rPr>
                        <a:t>JPushMenu</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a:effectLst/>
                        </a:rPr>
                        <a:t>A menu library</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a:effectLst/>
                        </a:rPr>
                        <a:t>1.5M</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a:effectLst/>
                        </a:rPr>
                        <a:t>134</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641498">
                <a:tc>
                  <a:txBody>
                    <a:bodyPr/>
                    <a:lstStyle/>
                    <a:p>
                      <a:pPr algn="ctr">
                        <a:spcAft>
                          <a:spcPts val="0"/>
                        </a:spcAft>
                      </a:pPr>
                      <a:r>
                        <a:rPr lang="en-US" sz="2000" kern="100" dirty="0" err="1" smtClean="0">
                          <a:effectLst/>
                        </a:rPr>
                        <a:t>FullPage</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a:effectLst/>
                        </a:rPr>
                        <a:t>To create full screen scrolling websites</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a:effectLst/>
                        </a:rPr>
                        <a:t>882K</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dirty="0">
                          <a:effectLst/>
                        </a:rPr>
                        <a:t>9518</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r>
              <a:tr h="320749">
                <a:tc>
                  <a:txBody>
                    <a:bodyPr/>
                    <a:lstStyle/>
                    <a:p>
                      <a:pPr algn="ctr">
                        <a:spcAft>
                          <a:spcPts val="0"/>
                        </a:spcAft>
                      </a:pPr>
                      <a:r>
                        <a:rPr lang="en-US" sz="2000" kern="100" dirty="0" smtClean="0">
                          <a:effectLst/>
                        </a:rPr>
                        <a:t>Editor.md</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dirty="0">
                          <a:effectLst/>
                        </a:rPr>
                        <a:t>A markdown editor</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a:effectLst/>
                        </a:rPr>
                        <a:t>257K</a:t>
                      </a:r>
                      <a:endParaRPr lang="zh-CN" sz="20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a:effectLst/>
                        </a:rPr>
                        <a:t>530</a:t>
                      </a:r>
                      <a:endParaRPr lang="zh-CN" sz="2000">
                        <a:effectLst/>
                        <a:latin typeface="Times New Roman" panose="02020603050405020304" pitchFamily="18" charset="0"/>
                        <a:ea typeface="宋体" panose="02010600030101010101" pitchFamily="2" charset="-122"/>
                      </a:endParaRPr>
                    </a:p>
                  </a:txBody>
                  <a:tcPr marL="68580" marR="68580" marT="0" marB="0" anchor="ctr"/>
                </a:tc>
              </a:tr>
              <a:tr h="511156">
                <a:tc>
                  <a:txBody>
                    <a:bodyPr/>
                    <a:lstStyle/>
                    <a:p>
                      <a:pPr algn="ctr">
                        <a:spcAft>
                          <a:spcPts val="0"/>
                        </a:spcAft>
                      </a:pPr>
                      <a:r>
                        <a:rPr lang="en-US" sz="2000" kern="100" dirty="0">
                          <a:effectLst/>
                        </a:rPr>
                        <a:t> </a:t>
                      </a:r>
                      <a:r>
                        <a:rPr lang="en-US" sz="2000" kern="100" dirty="0" smtClean="0">
                          <a:effectLst/>
                        </a:rPr>
                        <a:t>My-mind</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dirty="0">
                          <a:effectLst/>
                        </a:rPr>
                        <a:t>Online </a:t>
                      </a:r>
                      <a:r>
                        <a:rPr lang="en-US" sz="2000" kern="100" dirty="0" err="1">
                          <a:effectLst/>
                        </a:rPr>
                        <a:t>mindmapping</a:t>
                      </a:r>
                      <a:r>
                        <a:rPr lang="en-US" sz="2000" kern="100" dirty="0">
                          <a:effectLst/>
                        </a:rPr>
                        <a:t> software</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dirty="0">
                          <a:effectLst/>
                        </a:rPr>
                        <a:t>223K</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2000" kern="100" dirty="0">
                          <a:effectLst/>
                        </a:rPr>
                        <a:t>1449</a:t>
                      </a:r>
                      <a:endParaRPr lang="zh-CN" sz="20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
        <p:nvSpPr>
          <p:cNvPr id="3" name="圆角矩形 2"/>
          <p:cNvSpPr/>
          <p:nvPr/>
        </p:nvSpPr>
        <p:spPr>
          <a:xfrm>
            <a:off x="7010400" y="1981200"/>
            <a:ext cx="1447800" cy="35814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209800" y="1965961"/>
            <a:ext cx="3810000" cy="344424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标注 1"/>
          <p:cNvSpPr/>
          <p:nvPr/>
        </p:nvSpPr>
        <p:spPr>
          <a:xfrm>
            <a:off x="1524000" y="1036480"/>
            <a:ext cx="3733800" cy="838200"/>
          </a:xfrm>
          <a:prstGeom prst="wedgeRoundRectCallout">
            <a:avLst>
              <a:gd name="adj1" fmla="val -12670"/>
              <a:gd name="adj2" fmla="val 915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ea typeface="宋体" panose="02010600030101010101" pitchFamily="2" charset="-122"/>
              </a:rPr>
              <a:t>Various web applications</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867">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8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3" grpId="0" animBg="1"/>
      <p:bldP spid="8"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en-US" altLang="zh-CN" dirty="0" smtClean="0">
                <a:ea typeface="宋体" panose="02010600030101010101" pitchFamily="2" charset="-122"/>
              </a:rPr>
              <a:t>RQ1:Reproducibility</a:t>
            </a:r>
            <a:endParaRPr lang="zh-CN" altLang="en-US" dirty="0" smtClean="0">
              <a:ea typeface="宋体" panose="02010600030101010101" pitchFamily="2" charset="-122"/>
            </a:endParaRPr>
          </a:p>
        </p:txBody>
      </p:sp>
      <p:sp>
        <p:nvSpPr>
          <p:cNvPr id="37891" name="内容占位符 2"/>
          <p:cNvSpPr>
            <a:spLocks noGrp="1"/>
          </p:cNvSpPr>
          <p:nvPr>
            <p:ph idx="1"/>
          </p:nvPr>
        </p:nvSpPr>
        <p:spPr/>
        <p:txBody>
          <a:bodyPr/>
          <a:lstStyle/>
          <a:p>
            <a:r>
              <a:rPr lang="en-US" altLang="zh-CN" dirty="0" smtClean="0">
                <a:ea typeface="宋体" panose="02010600030101010101" pitchFamily="2" charset="-122"/>
              </a:rPr>
              <a:t>All the errors can be reproduced ( JS+DOM )</a:t>
            </a:r>
            <a:endParaRPr lang="zh-CN" altLang="en-US" dirty="0" smtClean="0">
              <a:ea typeface="宋体" panose="02010600030101010101" pitchFamily="2" charset="-122"/>
            </a:endParaRPr>
          </a:p>
        </p:txBody>
      </p:sp>
      <p:sp>
        <p:nvSpPr>
          <p:cNvPr id="3789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C39D8121-24F1-4772-B7D2-8CA5B04650D6}" type="slidenum">
              <a:rPr lang="en-US" altLang="zh-CN" sz="1000" smtClean="0">
                <a:latin typeface="Verdana" panose="020B0604030504040204" pitchFamily="34" charset="0"/>
              </a:rPr>
              <a:pPr>
                <a:spcBef>
                  <a:spcPct val="0"/>
                </a:spcBef>
                <a:buClrTx/>
                <a:buSzTx/>
                <a:buFontTx/>
                <a:buNone/>
              </a:pPr>
              <a:t>25</a:t>
            </a:fld>
            <a:endParaRPr lang="en-US" altLang="zh-CN" sz="1000" smtClean="0">
              <a:latin typeface="Verdana" panose="020B0604030504040204" pitchFamily="34" charset="0"/>
            </a:endParaRPr>
          </a:p>
        </p:txBody>
      </p:sp>
      <p:graphicFrame>
        <p:nvGraphicFramePr>
          <p:cNvPr id="5" name="表格 4"/>
          <p:cNvGraphicFramePr>
            <a:graphicFrameLocks noGrp="1"/>
          </p:cNvGraphicFramePr>
          <p:nvPr/>
        </p:nvGraphicFramePr>
        <p:xfrm>
          <a:off x="2133600" y="2286000"/>
          <a:ext cx="3294063" cy="4190997"/>
        </p:xfrm>
        <a:graphic>
          <a:graphicData uri="http://schemas.openxmlformats.org/drawingml/2006/table">
            <a:tbl>
              <a:tblPr firstRow="1" bandCol="1">
                <a:tableStyleId>{2A488322-F2BA-4B5B-9748-0D474271808F}</a:tableStyleId>
              </a:tblPr>
              <a:tblGrid>
                <a:gridCol w="945549"/>
                <a:gridCol w="933258"/>
                <a:gridCol w="1415256"/>
              </a:tblGrid>
              <a:tr h="669097">
                <a:tc>
                  <a:txBody>
                    <a:bodyPr/>
                    <a:lstStyle/>
                    <a:p>
                      <a:pPr algn="ctr">
                        <a:spcAft>
                          <a:spcPts val="0"/>
                        </a:spcAft>
                      </a:pPr>
                      <a:r>
                        <a:rPr lang="en-US" altLang="zh-CN" sz="2000" dirty="0" err="1" smtClean="0">
                          <a:effectLst/>
                        </a:rPr>
                        <a:t>BugId</a:t>
                      </a:r>
                      <a:endParaRPr lang="zh-CN" sz="2000" b="1" dirty="0">
                        <a:effectLst/>
                        <a:latin typeface="Times New Roman" panose="02020603050405020304" pitchFamily="18"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tcPr>
                </a:tc>
                <a:tc>
                  <a:txBody>
                    <a:bodyPr/>
                    <a:lstStyle/>
                    <a:p>
                      <a:pPr algn="ctr">
                        <a:spcAft>
                          <a:spcPts val="0"/>
                        </a:spcAft>
                      </a:pPr>
                      <a:r>
                        <a:rPr lang="en-US" sz="2000" dirty="0" smtClean="0">
                          <a:effectLst/>
                        </a:rPr>
                        <a:t>JS</a:t>
                      </a:r>
                      <a:endParaRPr lang="zh-CN" sz="2000" b="1" dirty="0">
                        <a:effectLst/>
                        <a:latin typeface="Times New Roman" panose="02020603050405020304" pitchFamily="18"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tcPr>
                </a:tc>
                <a:tc>
                  <a:txBody>
                    <a:bodyPr/>
                    <a:lstStyle/>
                    <a:p>
                      <a:pPr algn="ctr">
                        <a:spcAft>
                          <a:spcPts val="0"/>
                        </a:spcAft>
                      </a:pPr>
                      <a:r>
                        <a:rPr lang="en-US" sz="2000" dirty="0" smtClean="0">
                          <a:effectLst/>
                        </a:rPr>
                        <a:t>JS+ DOM</a:t>
                      </a:r>
                      <a:endParaRPr lang="zh-CN" sz="2000" b="1" dirty="0">
                        <a:effectLst/>
                        <a:latin typeface="Times New Roman" panose="02020603050405020304" pitchFamily="18"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tcPr>
                </a:tc>
              </a:tr>
              <a:tr h="352190">
                <a:tc>
                  <a:txBody>
                    <a:bodyPr/>
                    <a:lstStyle/>
                    <a:p>
                      <a:pPr algn="ctr">
                        <a:spcAft>
                          <a:spcPts val="0"/>
                        </a:spcAft>
                      </a:pPr>
                      <a:r>
                        <a:rPr lang="en-US" sz="2000" kern="100" dirty="0">
                          <a:effectLst/>
                        </a:rPr>
                        <a:t>1</a:t>
                      </a: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B w="12700" cap="flat" cmpd="sng" algn="ctr">
                      <a:solidFill>
                        <a:schemeClr val="tx2">
                          <a:lumMod val="50000"/>
                        </a:schemeClr>
                      </a:solidFill>
                      <a:prstDash val="solid"/>
                      <a:round/>
                      <a:headEnd type="none" w="med" len="med"/>
                      <a:tailEnd type="none" w="med" len="med"/>
                    </a:lnB>
                  </a:tcPr>
                </a:tc>
              </a:tr>
              <a:tr h="352190">
                <a:tc>
                  <a:txBody>
                    <a:bodyPr/>
                    <a:lstStyle/>
                    <a:p>
                      <a:pPr algn="ctr">
                        <a:spcAft>
                          <a:spcPts val="0"/>
                        </a:spcAft>
                      </a:pPr>
                      <a:r>
                        <a:rPr lang="en-US" sz="2000" kern="100">
                          <a:effectLst/>
                        </a:rPr>
                        <a:t>2</a:t>
                      </a:r>
                      <a:endParaRPr lang="zh-CN" sz="200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352190">
                <a:tc>
                  <a:txBody>
                    <a:bodyPr/>
                    <a:lstStyle/>
                    <a:p>
                      <a:pPr algn="ctr">
                        <a:spcAft>
                          <a:spcPts val="0"/>
                        </a:spcAft>
                      </a:pPr>
                      <a:r>
                        <a:rPr lang="en-US" sz="2000" kern="100" dirty="0">
                          <a:effectLst/>
                        </a:rPr>
                        <a:t>3</a:t>
                      </a: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352190">
                <a:tc>
                  <a:txBody>
                    <a:bodyPr/>
                    <a:lstStyle/>
                    <a:p>
                      <a:pPr algn="ctr">
                        <a:spcAft>
                          <a:spcPts val="0"/>
                        </a:spcAft>
                      </a:pPr>
                      <a:r>
                        <a:rPr lang="en-US" sz="2000" kern="100">
                          <a:effectLst/>
                        </a:rPr>
                        <a:t>4</a:t>
                      </a:r>
                      <a:endParaRPr lang="zh-CN" sz="200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352190">
                <a:tc>
                  <a:txBody>
                    <a:bodyPr/>
                    <a:lstStyle/>
                    <a:p>
                      <a:pPr algn="ctr">
                        <a:spcAft>
                          <a:spcPts val="0"/>
                        </a:spcAft>
                      </a:pPr>
                      <a:r>
                        <a:rPr lang="en-US" sz="2000" kern="100">
                          <a:effectLst/>
                        </a:rPr>
                        <a:t>5</a:t>
                      </a:r>
                      <a:endParaRPr lang="zh-CN" sz="200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352190">
                <a:tc>
                  <a:txBody>
                    <a:bodyPr/>
                    <a:lstStyle/>
                    <a:p>
                      <a:pPr algn="ctr">
                        <a:spcAft>
                          <a:spcPts val="0"/>
                        </a:spcAft>
                      </a:pPr>
                      <a:r>
                        <a:rPr lang="en-US" sz="2000" kern="100">
                          <a:effectLst/>
                        </a:rPr>
                        <a:t>6</a:t>
                      </a:r>
                      <a:endParaRPr lang="zh-CN" sz="200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352190">
                <a:tc>
                  <a:txBody>
                    <a:bodyPr/>
                    <a:lstStyle/>
                    <a:p>
                      <a:pPr algn="ctr">
                        <a:spcAft>
                          <a:spcPts val="0"/>
                        </a:spcAft>
                      </a:pPr>
                      <a:r>
                        <a:rPr lang="en-US" sz="2000" kern="100">
                          <a:effectLst/>
                        </a:rPr>
                        <a:t>7</a:t>
                      </a:r>
                      <a:endParaRPr lang="zh-CN" sz="200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352190">
                <a:tc>
                  <a:txBody>
                    <a:bodyPr/>
                    <a:lstStyle/>
                    <a:p>
                      <a:pPr algn="ctr">
                        <a:spcAft>
                          <a:spcPts val="0"/>
                        </a:spcAft>
                      </a:pPr>
                      <a:r>
                        <a:rPr lang="en-US" sz="2000" kern="100">
                          <a:effectLst/>
                        </a:rPr>
                        <a:t>8</a:t>
                      </a:r>
                      <a:endParaRPr lang="zh-CN" sz="200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352190">
                <a:tc>
                  <a:txBody>
                    <a:bodyPr/>
                    <a:lstStyle/>
                    <a:p>
                      <a:pPr algn="ctr">
                        <a:spcAft>
                          <a:spcPts val="0"/>
                        </a:spcAft>
                      </a:pPr>
                      <a:r>
                        <a:rPr lang="en-US" sz="2000" kern="100" dirty="0">
                          <a:effectLst/>
                        </a:rPr>
                        <a:t>9</a:t>
                      </a: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tcPr>
                </a:tc>
              </a:tr>
              <a:tr h="352190">
                <a:tc>
                  <a:txBody>
                    <a:bodyPr/>
                    <a:lstStyle/>
                    <a:p>
                      <a:pPr algn="ctr">
                        <a:spcAft>
                          <a:spcPts val="0"/>
                        </a:spcAft>
                      </a:pPr>
                      <a:r>
                        <a:rPr lang="en-US" sz="2000" kern="100" dirty="0">
                          <a:effectLst/>
                        </a:rPr>
                        <a:t>10</a:t>
                      </a: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tcPr>
                </a:tc>
                <a:tc>
                  <a:txBody>
                    <a:bodyPr/>
                    <a:lstStyle/>
                    <a:p>
                      <a:pPr algn="ctr">
                        <a:spcAft>
                          <a:spcPts val="0"/>
                        </a:spcAft>
                      </a:pPr>
                      <a:endParaRPr lang="zh-CN" sz="2000" dirty="0">
                        <a:effectLst/>
                        <a:latin typeface="Calibri" panose="020F0502020204030204" pitchFamily="34" charset="0"/>
                        <a:ea typeface="宋体" panose="02010600030101010101" pitchFamily="2" charset="-122"/>
                        <a:cs typeface="宋体" panose="02010600030101010101" pitchFamily="2" charset="-122"/>
                      </a:endParaRPr>
                    </a:p>
                  </a:txBody>
                  <a:tcPr marL="51888" marR="51888" marT="0" marB="0" anchor="ctr">
                    <a:lnL w="12700" cap="flat" cmpd="sng" algn="ctr">
                      <a:solidFill>
                        <a:schemeClr val="tx2">
                          <a:lumMod val="50000"/>
                        </a:schemeClr>
                      </a:solidFill>
                      <a:prstDash val="solid"/>
                      <a:round/>
                      <a:headEnd type="none" w="med" len="med"/>
                      <a:tailEnd type="none" w="med" len="med"/>
                    </a:lnL>
                    <a:lnR w="12700" cap="flat" cmpd="sng" algn="ctr">
                      <a:solidFill>
                        <a:schemeClr val="tx2">
                          <a:lumMod val="50000"/>
                        </a:schemeClr>
                      </a:solid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tcPr>
                </a:tc>
              </a:tr>
            </a:tbl>
          </a:graphicData>
        </a:graphic>
      </p:graphicFrame>
      <p:pic>
        <p:nvPicPr>
          <p:cNvPr id="37943"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2971800"/>
            <a:ext cx="3524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44"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311525"/>
            <a:ext cx="3524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45"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5313" y="3657600"/>
            <a:ext cx="3524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46"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5313" y="4030663"/>
            <a:ext cx="3524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47"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5313" y="4381500"/>
            <a:ext cx="3524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48" name="图片 1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5313" y="4737100"/>
            <a:ext cx="3524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49" name="图片 1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5313" y="5094288"/>
            <a:ext cx="3524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50" name="图片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5313" y="5445125"/>
            <a:ext cx="3524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51" name="图片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5313" y="5788025"/>
            <a:ext cx="3524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52" name="图片 1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05313" y="6138863"/>
            <a:ext cx="3524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53" name="图片 27"/>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82963" y="2987675"/>
            <a:ext cx="322262"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54" name="图片 30"/>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800" y="5100638"/>
            <a:ext cx="322263"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55" name="图片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7088" y="3311525"/>
            <a:ext cx="3524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56" name="图片 3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3657600"/>
            <a:ext cx="3524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57" name="图片 3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030663"/>
            <a:ext cx="3524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58" name="图片 3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381500"/>
            <a:ext cx="3524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59" name="图片 3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52800" y="4737100"/>
            <a:ext cx="3524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60" name="图片 3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5445125"/>
            <a:ext cx="3524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61" name="图片 3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5788025"/>
            <a:ext cx="3524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62" name="图片 4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6138863"/>
            <a:ext cx="3524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圆角矩形 25"/>
          <p:cNvSpPr/>
          <p:nvPr/>
        </p:nvSpPr>
        <p:spPr>
          <a:xfrm>
            <a:off x="3919538" y="2171701"/>
            <a:ext cx="1581149" cy="43815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en-US" altLang="zh-CN" dirty="0" smtClean="0">
                <a:ea typeface="宋体" panose="02010600030101010101" pitchFamily="2" charset="-122"/>
              </a:rPr>
              <a:t>RQ2: Efficiency</a:t>
            </a:r>
            <a:endParaRPr lang="zh-CN" altLang="en-US" dirty="0" smtClean="0">
              <a:ea typeface="宋体" panose="02010600030101010101" pitchFamily="2" charset="-122"/>
            </a:endParaRPr>
          </a:p>
        </p:txBody>
      </p:sp>
      <p:sp>
        <p:nvSpPr>
          <p:cNvPr id="38916" name="灯片编号占位符 3"/>
          <p:cNvSpPr>
            <a:spLocks noGrp="1"/>
          </p:cNvSpPr>
          <p:nvPr>
            <p:ph type="sldNum" sz="quarter" idx="10"/>
          </p:nvPr>
        </p:nvSpPr>
        <p:spPr>
          <a:xfrm>
            <a:off x="6858000" y="64770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B5FD06AF-8B6E-4DC1-AC4D-B2E6B806EAD7}" type="slidenum">
              <a:rPr lang="en-US" altLang="zh-CN" sz="1000" smtClean="0">
                <a:latin typeface="Verdana" panose="020B0604030504040204" pitchFamily="34" charset="0"/>
              </a:rPr>
              <a:pPr>
                <a:spcBef>
                  <a:spcPct val="0"/>
                </a:spcBef>
                <a:buClrTx/>
                <a:buSzTx/>
                <a:buFontTx/>
                <a:buNone/>
              </a:pPr>
              <a:t>26</a:t>
            </a:fld>
            <a:endParaRPr lang="en-US" altLang="zh-CN" sz="1000" smtClean="0">
              <a:latin typeface="Verdana" panose="020B0604030504040204" pitchFamily="34" charset="0"/>
            </a:endParaRPr>
          </a:p>
        </p:txBody>
      </p:sp>
      <p:sp>
        <p:nvSpPr>
          <p:cNvPr id="7" name="内容占位符 2"/>
          <p:cNvSpPr txBox="1">
            <a:spLocks/>
          </p:cNvSpPr>
          <p:nvPr/>
        </p:nvSpPr>
        <p:spPr bwMode="auto">
          <a:xfrm>
            <a:off x="457200" y="1600201"/>
            <a:ext cx="8229600" cy="546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9pPr>
          </a:lstStyle>
          <a:p>
            <a:r>
              <a:rPr lang="en-US" altLang="zh-CN" kern="0" dirty="0" smtClean="0">
                <a:ea typeface="宋体" panose="02010600030101010101" pitchFamily="2" charset="-122"/>
              </a:rPr>
              <a:t>Average reduction rate : 96%</a:t>
            </a:r>
            <a:endParaRPr lang="zh-CN" altLang="en-US" kern="0" dirty="0" smtClean="0">
              <a:ea typeface="宋体" panose="02010600030101010101" pitchFamily="2" charset="-122"/>
            </a:endParaRPr>
          </a:p>
        </p:txBody>
      </p:sp>
      <p:graphicFrame>
        <p:nvGraphicFramePr>
          <p:cNvPr id="8" name="内容占位符 2"/>
          <p:cNvGraphicFramePr>
            <a:graphicFrameLocks/>
          </p:cNvGraphicFramePr>
          <p:nvPr>
            <p:extLst>
              <p:ext uri="{D42A27DB-BD31-4B8C-83A1-F6EECF244321}">
                <p14:modId xmlns:p14="http://schemas.microsoft.com/office/powerpoint/2010/main" val="1090461256"/>
              </p:ext>
            </p:extLst>
          </p:nvPr>
        </p:nvGraphicFramePr>
        <p:xfrm>
          <a:off x="558801" y="2146854"/>
          <a:ext cx="8153399" cy="4355546"/>
        </p:xfrm>
        <a:graphic>
          <a:graphicData uri="http://schemas.openxmlformats.org/drawingml/2006/table">
            <a:tbl>
              <a:tblPr firstRow="1" bandCol="1">
                <a:tableStyleId>{2A488322-F2BA-4B5B-9748-0D474271808F}</a:tableStyleId>
              </a:tblPr>
              <a:tblGrid>
                <a:gridCol w="1153783"/>
                <a:gridCol w="1076864"/>
                <a:gridCol w="1769134"/>
                <a:gridCol w="1435818"/>
                <a:gridCol w="1452259"/>
                <a:gridCol w="1265541"/>
              </a:tblGrid>
              <a:tr h="602696">
                <a:tc>
                  <a:txBody>
                    <a:bodyPr/>
                    <a:lstStyle/>
                    <a:p>
                      <a:pPr algn="ctr" rtl="0" fontAlgn="ctr"/>
                      <a:r>
                        <a:rPr lang="en-US" sz="2400" u="none" strike="noStrike" dirty="0" err="1">
                          <a:effectLst/>
                        </a:rPr>
                        <a:t>BugId</a:t>
                      </a:r>
                      <a:endParaRPr lang="en-US"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sz="2400" u="none" strike="noStrike" dirty="0">
                          <a:effectLst/>
                        </a:rPr>
                        <a:t>All </a:t>
                      </a:r>
                      <a:endParaRPr lang="en-US"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sz="2400" b="1" u="none" strike="noStrike" kern="1200" dirty="0">
                          <a:solidFill>
                            <a:schemeClr val="lt1"/>
                          </a:solidFill>
                          <a:effectLst/>
                          <a:latin typeface="+mn-lt"/>
                          <a:ea typeface="+mn-ea"/>
                          <a:cs typeface="+mn-cs"/>
                        </a:rPr>
                        <a:t>Coarse</a:t>
                      </a:r>
                      <a:r>
                        <a:rPr lang="en-US" sz="1050" b="0" i="0" u="none" strike="noStrike" dirty="0">
                          <a:solidFill>
                            <a:srgbClr val="000000"/>
                          </a:solidFill>
                          <a:effectLst/>
                          <a:latin typeface="Trebuchet MS" panose="020B0603020202020204" pitchFamily="34" charset="0"/>
                          <a:ea typeface="宋体" panose="02010600030101010101" pitchFamily="2" charset="-122"/>
                        </a:rPr>
                        <a:t> </a:t>
                      </a:r>
                      <a:r>
                        <a:rPr lang="en-US" sz="2400" b="1" u="none" strike="noStrike" kern="1200" dirty="0">
                          <a:solidFill>
                            <a:schemeClr val="lt1"/>
                          </a:solidFill>
                          <a:effectLst/>
                          <a:latin typeface="+mn-lt"/>
                          <a:ea typeface="+mn-ea"/>
                          <a:cs typeface="+mn-cs"/>
                        </a:rPr>
                        <a:t>DOM</a:t>
                      </a:r>
                    </a:p>
                  </a:txBody>
                  <a:tcPr marL="9525" marR="9525" marT="9525" marB="0" anchor="ctr"/>
                </a:tc>
                <a:tc>
                  <a:txBody>
                    <a:bodyPr/>
                    <a:lstStyle/>
                    <a:p>
                      <a:pPr algn="ctr" rtl="0" fontAlgn="ctr"/>
                      <a:r>
                        <a:rPr lang="en-US" sz="2400" u="none" strike="noStrike" dirty="0">
                          <a:effectLst/>
                        </a:rPr>
                        <a:t>JS+DOM</a:t>
                      </a:r>
                      <a:endParaRPr lang="en-US"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sz="2400" u="none" strike="noStrike">
                          <a:effectLst/>
                        </a:rPr>
                        <a:t>Expected</a:t>
                      </a:r>
                      <a:endParaRPr lang="en-US"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sz="2400" u="none" strike="noStrike" dirty="0" smtClean="0">
                          <a:effectLst/>
                        </a:rPr>
                        <a:t>Rate(%)</a:t>
                      </a:r>
                      <a:endParaRPr lang="en-US"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ctr"/>
                </a:tc>
              </a:tr>
              <a:tr h="305222">
                <a:tc>
                  <a:txBody>
                    <a:bodyPr/>
                    <a:lstStyle/>
                    <a:p>
                      <a:pPr algn="ctr" rtl="0" fontAlgn="ctr"/>
                      <a:r>
                        <a:rPr lang="en-US" altLang="zh-CN" sz="2400" u="none" strike="noStrike">
                          <a:effectLst/>
                        </a:rPr>
                        <a:t>1</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1139</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t"/>
                      <a:r>
                        <a:rPr lang="en-US" altLang="zh-CN" sz="2400" u="none" strike="noStrike">
                          <a:effectLst/>
                        </a:rPr>
                        <a:t>342</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tc>
                <a:tc>
                  <a:txBody>
                    <a:bodyPr/>
                    <a:lstStyle/>
                    <a:p>
                      <a:pPr algn="ctr" rtl="0" fontAlgn="ctr"/>
                      <a:r>
                        <a:rPr lang="en-US" altLang="zh-CN" sz="2400" u="none" strike="noStrike">
                          <a:effectLst/>
                        </a:rPr>
                        <a:t>74</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6</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sz="2400" u="none" strike="noStrike" dirty="0" smtClean="0">
                          <a:effectLst/>
                        </a:rPr>
                        <a:t>94%</a:t>
                      </a:r>
                      <a:endParaRPr lang="en-US"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ctr"/>
                </a:tc>
              </a:tr>
              <a:tr h="305222">
                <a:tc>
                  <a:txBody>
                    <a:bodyPr/>
                    <a:lstStyle/>
                    <a:p>
                      <a:pPr algn="ctr" rtl="0" fontAlgn="ctr"/>
                      <a:r>
                        <a:rPr lang="en-US" altLang="zh-CN" sz="2400" u="none" strike="noStrike">
                          <a:effectLst/>
                        </a:rPr>
                        <a:t>2</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1168</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t"/>
                      <a:r>
                        <a:rPr lang="en-US" altLang="zh-CN" sz="2400" u="none" strike="noStrike">
                          <a:effectLst/>
                        </a:rPr>
                        <a:t>757</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tc>
                <a:tc>
                  <a:txBody>
                    <a:bodyPr/>
                    <a:lstStyle/>
                    <a:p>
                      <a:pPr algn="ctr" rtl="0" fontAlgn="ctr"/>
                      <a:r>
                        <a:rPr lang="en-US" altLang="zh-CN" sz="2400" u="none" strike="noStrike">
                          <a:effectLst/>
                        </a:rPr>
                        <a:t>139</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6</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sz="2400" u="none" strike="noStrike" dirty="0" smtClean="0">
                          <a:effectLst/>
                        </a:rPr>
                        <a:t>88.6%</a:t>
                      </a:r>
                      <a:endParaRPr lang="en-US"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ctr"/>
                </a:tc>
              </a:tr>
              <a:tr h="305222">
                <a:tc>
                  <a:txBody>
                    <a:bodyPr/>
                    <a:lstStyle/>
                    <a:p>
                      <a:pPr algn="ctr" rtl="0" fontAlgn="ctr"/>
                      <a:r>
                        <a:rPr lang="en-US" altLang="zh-CN" sz="2400" u="none" strike="noStrike">
                          <a:effectLst/>
                        </a:rPr>
                        <a:t>3</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403</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t"/>
                      <a:r>
                        <a:rPr lang="en-US" altLang="zh-CN" sz="2400" u="none" strike="noStrike">
                          <a:effectLst/>
                        </a:rPr>
                        <a:t>344</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tc>
                <a:tc>
                  <a:txBody>
                    <a:bodyPr/>
                    <a:lstStyle/>
                    <a:p>
                      <a:pPr algn="ctr" rtl="0" fontAlgn="ctr"/>
                      <a:r>
                        <a:rPr lang="en-US" altLang="zh-CN" sz="2400" u="none" strike="noStrike">
                          <a:effectLst/>
                        </a:rPr>
                        <a:t>29</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5</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sz="2400" u="none" strike="noStrike" dirty="0" smtClean="0">
                          <a:effectLst/>
                        </a:rPr>
                        <a:t>94%</a:t>
                      </a:r>
                      <a:endParaRPr lang="en-US"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ctr"/>
                </a:tc>
              </a:tr>
              <a:tr h="305222">
                <a:tc>
                  <a:txBody>
                    <a:bodyPr/>
                    <a:lstStyle/>
                    <a:p>
                      <a:pPr algn="ctr" rtl="0" fontAlgn="ctr"/>
                      <a:r>
                        <a:rPr lang="en-US" altLang="zh-CN" sz="2400" u="none" strike="noStrike">
                          <a:effectLst/>
                        </a:rPr>
                        <a:t>4</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694</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t"/>
                      <a:r>
                        <a:rPr lang="en-US" altLang="zh-CN" sz="2400" u="none" strike="noStrike">
                          <a:effectLst/>
                        </a:rPr>
                        <a:t>388</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tc>
                <a:tc>
                  <a:txBody>
                    <a:bodyPr/>
                    <a:lstStyle/>
                    <a:p>
                      <a:pPr algn="ctr" rtl="0" fontAlgn="ctr"/>
                      <a:r>
                        <a:rPr lang="en-US" altLang="zh-CN" sz="2400" u="none" strike="noStrike">
                          <a:effectLst/>
                        </a:rPr>
                        <a:t>28</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3</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sz="2400" u="none" strike="noStrike" dirty="0" smtClean="0">
                          <a:effectLst/>
                        </a:rPr>
                        <a:t>96.4%</a:t>
                      </a:r>
                      <a:endParaRPr lang="en-US"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ctr"/>
                </a:tc>
              </a:tr>
              <a:tr h="305222">
                <a:tc>
                  <a:txBody>
                    <a:bodyPr/>
                    <a:lstStyle/>
                    <a:p>
                      <a:pPr algn="ctr" rtl="0" fontAlgn="ctr"/>
                      <a:r>
                        <a:rPr lang="en-US" altLang="zh-CN" sz="2400" u="none" strike="noStrike">
                          <a:effectLst/>
                        </a:rPr>
                        <a:t>5</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606</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t"/>
                      <a:r>
                        <a:rPr lang="en-US" altLang="zh-CN" sz="2400" u="none" strike="noStrike">
                          <a:effectLst/>
                        </a:rPr>
                        <a:t>67</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tc>
                <a:tc>
                  <a:txBody>
                    <a:bodyPr/>
                    <a:lstStyle/>
                    <a:p>
                      <a:pPr algn="ctr" rtl="0" fontAlgn="ctr"/>
                      <a:r>
                        <a:rPr lang="en-US" altLang="zh-CN" sz="2400" u="none" strike="noStrike">
                          <a:effectLst/>
                        </a:rPr>
                        <a:t>34</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6</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sz="2400" u="none" strike="noStrike" dirty="0" smtClean="0">
                          <a:effectLst/>
                        </a:rPr>
                        <a:t>95%</a:t>
                      </a:r>
                      <a:endParaRPr lang="en-US"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ctr"/>
                </a:tc>
              </a:tr>
              <a:tr h="305222">
                <a:tc>
                  <a:txBody>
                    <a:bodyPr/>
                    <a:lstStyle/>
                    <a:p>
                      <a:pPr algn="ctr" rtl="0" fontAlgn="ctr"/>
                      <a:r>
                        <a:rPr lang="en-US" altLang="zh-CN" sz="2400" u="none" strike="noStrike">
                          <a:effectLst/>
                        </a:rPr>
                        <a:t>6</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342</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t"/>
                      <a:r>
                        <a:rPr lang="en-US" altLang="zh-CN" sz="2400" u="none" strike="noStrike">
                          <a:effectLst/>
                        </a:rPr>
                        <a:t>6</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tc>
                <a:tc>
                  <a:txBody>
                    <a:bodyPr/>
                    <a:lstStyle/>
                    <a:p>
                      <a:pPr algn="ctr" rtl="0" fontAlgn="ctr"/>
                      <a:r>
                        <a:rPr lang="en-US" altLang="zh-CN" sz="2400" u="none" strike="noStrike">
                          <a:effectLst/>
                        </a:rPr>
                        <a:t>2</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2</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sz="2400" u="none" strike="noStrike" dirty="0" smtClean="0">
                          <a:effectLst/>
                        </a:rPr>
                        <a:t>100%</a:t>
                      </a:r>
                      <a:endParaRPr lang="en-US"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ctr"/>
                </a:tc>
              </a:tr>
              <a:tr h="305222">
                <a:tc>
                  <a:txBody>
                    <a:bodyPr/>
                    <a:lstStyle/>
                    <a:p>
                      <a:pPr algn="ctr" rtl="0" fontAlgn="ctr"/>
                      <a:r>
                        <a:rPr lang="en-US" altLang="zh-CN" sz="2400" u="none" strike="noStrike">
                          <a:effectLst/>
                        </a:rPr>
                        <a:t>7</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1410</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t"/>
                      <a:r>
                        <a:rPr lang="en-US" altLang="zh-CN" sz="2400" u="none" strike="noStrike">
                          <a:effectLst/>
                        </a:rPr>
                        <a:t>53</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tc>
                <a:tc>
                  <a:txBody>
                    <a:bodyPr/>
                    <a:lstStyle/>
                    <a:p>
                      <a:pPr algn="ctr" rtl="0" fontAlgn="ctr"/>
                      <a:r>
                        <a:rPr lang="en-US" altLang="zh-CN" sz="2400" u="none" strike="noStrike">
                          <a:effectLst/>
                        </a:rPr>
                        <a:t>24</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3</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sz="2400" u="none" strike="noStrike" dirty="0" smtClean="0">
                          <a:effectLst/>
                        </a:rPr>
                        <a:t>98.5%</a:t>
                      </a:r>
                      <a:endParaRPr lang="en-US"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ctr"/>
                </a:tc>
              </a:tr>
              <a:tr h="305222">
                <a:tc>
                  <a:txBody>
                    <a:bodyPr/>
                    <a:lstStyle/>
                    <a:p>
                      <a:pPr algn="ctr" rtl="0" fontAlgn="ctr"/>
                      <a:r>
                        <a:rPr lang="en-US" altLang="zh-CN" sz="2400" u="none" strike="noStrike">
                          <a:effectLst/>
                        </a:rPr>
                        <a:t>8</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398</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t"/>
                      <a:r>
                        <a:rPr lang="en-US" altLang="zh-CN" sz="2400" u="none" strike="noStrike">
                          <a:effectLst/>
                        </a:rPr>
                        <a:t>39</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tc>
                <a:tc>
                  <a:txBody>
                    <a:bodyPr/>
                    <a:lstStyle/>
                    <a:p>
                      <a:pPr algn="ctr" rtl="0" fontAlgn="ctr"/>
                      <a:r>
                        <a:rPr lang="en-US" altLang="zh-CN" sz="2400" u="none" strike="noStrike">
                          <a:effectLst/>
                        </a:rPr>
                        <a:t>30</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3</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sz="2400" u="none" strike="noStrike" dirty="0" smtClean="0">
                          <a:effectLst/>
                        </a:rPr>
                        <a:t>93.2%</a:t>
                      </a:r>
                      <a:endParaRPr lang="en-US"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ctr"/>
                </a:tc>
              </a:tr>
              <a:tr h="305222">
                <a:tc>
                  <a:txBody>
                    <a:bodyPr/>
                    <a:lstStyle/>
                    <a:p>
                      <a:pPr algn="ctr" rtl="0" fontAlgn="ctr"/>
                      <a:r>
                        <a:rPr lang="en-US" altLang="zh-CN" sz="2400" u="none" strike="noStrike">
                          <a:effectLst/>
                        </a:rPr>
                        <a:t>9</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1023</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t"/>
                      <a:r>
                        <a:rPr lang="en-US" altLang="zh-CN" sz="2400" u="none" strike="noStrike">
                          <a:effectLst/>
                        </a:rPr>
                        <a:t>97</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tc>
                <a:tc>
                  <a:txBody>
                    <a:bodyPr/>
                    <a:lstStyle/>
                    <a:p>
                      <a:pPr algn="ctr" rtl="0" fontAlgn="ctr"/>
                      <a:r>
                        <a:rPr lang="en-US" altLang="zh-CN" sz="2400" u="none" strike="noStrike">
                          <a:effectLst/>
                        </a:rPr>
                        <a:t>9</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2</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sz="2400" u="none" strike="noStrike" dirty="0" smtClean="0">
                          <a:effectLst/>
                        </a:rPr>
                        <a:t>99.3%</a:t>
                      </a:r>
                      <a:endParaRPr lang="en-US"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ctr"/>
                </a:tc>
              </a:tr>
              <a:tr h="295210">
                <a:tc>
                  <a:txBody>
                    <a:bodyPr/>
                    <a:lstStyle/>
                    <a:p>
                      <a:pPr algn="ctr" rtl="0" fontAlgn="ctr"/>
                      <a:r>
                        <a:rPr lang="en-US" altLang="zh-CN" sz="2400" u="none" strike="noStrike" dirty="0">
                          <a:effectLst/>
                        </a:rPr>
                        <a:t>10</a:t>
                      </a:r>
                      <a:endParaRPr lang="en-US" altLang="zh-CN"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1454</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t"/>
                      <a:r>
                        <a:rPr lang="en-US" altLang="zh-CN" sz="2400" u="none" strike="noStrike" dirty="0">
                          <a:effectLst/>
                        </a:rPr>
                        <a:t>40</a:t>
                      </a:r>
                      <a:endParaRPr lang="en-US" altLang="zh-CN"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tc>
                <a:tc>
                  <a:txBody>
                    <a:bodyPr/>
                    <a:lstStyle/>
                    <a:p>
                      <a:pPr algn="ctr" rtl="0" fontAlgn="ctr"/>
                      <a:r>
                        <a:rPr lang="en-US" altLang="zh-CN" sz="2400" u="none" strike="noStrike" dirty="0">
                          <a:effectLst/>
                        </a:rPr>
                        <a:t>8</a:t>
                      </a:r>
                      <a:endParaRPr lang="en-US" altLang="zh-CN"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altLang="zh-CN" sz="2400" u="none" strike="noStrike">
                          <a:effectLst/>
                        </a:rPr>
                        <a:t>6</a:t>
                      </a:r>
                      <a:endParaRPr lang="en-US" altLang="zh-CN" sz="2400" b="0" i="0" u="none" strike="noStrike">
                        <a:solidFill>
                          <a:srgbClr val="000000"/>
                        </a:solidFill>
                        <a:effectLst/>
                        <a:latin typeface="Trebuchet MS" panose="020B0603020202020204" pitchFamily="34" charset="0"/>
                        <a:ea typeface="宋体" panose="02010600030101010101" pitchFamily="2" charset="-122"/>
                      </a:endParaRPr>
                    </a:p>
                  </a:txBody>
                  <a:tcPr marL="9525" marR="9525" marT="9525" marB="0" anchor="ctr"/>
                </a:tc>
                <a:tc>
                  <a:txBody>
                    <a:bodyPr/>
                    <a:lstStyle/>
                    <a:p>
                      <a:pPr algn="ctr" rtl="0" fontAlgn="ctr"/>
                      <a:r>
                        <a:rPr lang="en-US" sz="2400" u="none" strike="noStrike" dirty="0" smtClean="0">
                          <a:effectLst/>
                        </a:rPr>
                        <a:t>99.9%</a:t>
                      </a:r>
                      <a:endParaRPr lang="en-US" sz="2400" b="0" i="0" u="none" strike="noStrike" dirty="0">
                        <a:solidFill>
                          <a:srgbClr val="000000"/>
                        </a:solidFill>
                        <a:effectLst/>
                        <a:latin typeface="Trebuchet MS" panose="020B0603020202020204" pitchFamily="34" charset="0"/>
                        <a:ea typeface="宋体" panose="02010600030101010101" pitchFamily="2" charset="-122"/>
                      </a:endParaRPr>
                    </a:p>
                  </a:txBody>
                  <a:tcPr marL="9525" marR="9525" marT="9525" marB="0" anchor="ctr"/>
                </a:tc>
              </a:tr>
            </a:tbl>
          </a:graphicData>
        </a:graphic>
      </p:graphicFrame>
      <p:sp>
        <p:nvSpPr>
          <p:cNvPr id="6" name="圆角矩形 5"/>
          <p:cNvSpPr/>
          <p:nvPr/>
        </p:nvSpPr>
        <p:spPr>
          <a:xfrm>
            <a:off x="4572000" y="2057401"/>
            <a:ext cx="1447800" cy="464819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2819400" y="2057400"/>
            <a:ext cx="1676400" cy="464819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7467600" y="2057400"/>
            <a:ext cx="1447800" cy="4648199"/>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en-US" altLang="zh-CN" smtClean="0">
                <a:ea typeface="宋体" panose="02010600030101010101" pitchFamily="2" charset="-122"/>
              </a:rPr>
              <a:t>Conclusion </a:t>
            </a:r>
            <a:endParaRPr lang="zh-CN" altLang="en-US" smtClean="0">
              <a:ea typeface="宋体" panose="02010600030101010101" pitchFamily="2" charset="-122"/>
            </a:endParaRPr>
          </a:p>
        </p:txBody>
      </p:sp>
      <p:sp>
        <p:nvSpPr>
          <p:cNvPr id="43011"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DCBF095A-187A-4BA4-88C1-91D319FBD3A9}" type="slidenum">
              <a:rPr lang="en-US" altLang="zh-CN" sz="1000" smtClean="0">
                <a:latin typeface="Verdana" panose="020B0604030504040204" pitchFamily="34" charset="0"/>
              </a:rPr>
              <a:pPr>
                <a:spcBef>
                  <a:spcPct val="0"/>
                </a:spcBef>
                <a:buClrTx/>
                <a:buSzTx/>
                <a:buFontTx/>
                <a:buNone/>
              </a:pPr>
              <a:t>27</a:t>
            </a:fld>
            <a:endParaRPr lang="en-US" altLang="zh-CN" sz="1000" smtClean="0">
              <a:latin typeface="Verdana" panose="020B0604030504040204" pitchFamily="34" charset="0"/>
            </a:endParaRPr>
          </a:p>
        </p:txBody>
      </p:sp>
      <p:sp>
        <p:nvSpPr>
          <p:cNvPr id="6" name="竖卷形 5"/>
          <p:cNvSpPr/>
          <p:nvPr/>
        </p:nvSpPr>
        <p:spPr>
          <a:xfrm>
            <a:off x="6781800" y="5321300"/>
            <a:ext cx="901700" cy="546100"/>
          </a:xfrm>
          <a:prstGeom prst="verticalScroll">
            <a:avLst/>
          </a:prstGeom>
        </p:spPr>
        <p:style>
          <a:lnRef idx="2">
            <a:schemeClr val="accent4"/>
          </a:lnRef>
          <a:fillRef idx="1">
            <a:schemeClr val="lt1"/>
          </a:fillRef>
          <a:effectRef idx="0">
            <a:schemeClr val="accent4"/>
          </a:effectRef>
          <a:fontRef idx="minor">
            <a:schemeClr val="dk1"/>
          </a:fontRef>
        </p:style>
        <p:txBody>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z="1200" b="1" smtClean="0">
              <a:latin typeface="Trebuchet MS" panose="020B0603020202020204" pitchFamily="34" charset="0"/>
              <a:ea typeface="宋体" panose="02010600030101010101" pitchFamily="2" charset="-122"/>
            </a:endParaRPr>
          </a:p>
        </p:txBody>
      </p:sp>
      <p:pic>
        <p:nvPicPr>
          <p:cNvPr id="7" name="图片 6"/>
          <p:cNvPicPr>
            <a:picLocks noChangeAspect="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113588" y="5378450"/>
            <a:ext cx="1139825"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右箭头 7"/>
          <p:cNvSpPr/>
          <p:nvPr/>
        </p:nvSpPr>
        <p:spPr>
          <a:xfrm>
            <a:off x="5573713" y="5715000"/>
            <a:ext cx="1066800" cy="254000"/>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000000"/>
              </a:solidFill>
              <a:latin typeface="Trebuchet MS" panose="020B0603020202020204" pitchFamily="34" charset="0"/>
              <a:ea typeface="宋体" panose="02010600030101010101" pitchFamily="2" charset="-122"/>
            </a:endParaRPr>
          </a:p>
        </p:txBody>
      </p:sp>
      <p:sp>
        <p:nvSpPr>
          <p:cNvPr id="9" name="文本框 8"/>
          <p:cNvSpPr txBox="1">
            <a:spLocks noChangeArrowheads="1"/>
          </p:cNvSpPr>
          <p:nvPr/>
        </p:nvSpPr>
        <p:spPr bwMode="auto">
          <a:xfrm>
            <a:off x="5497513" y="5395913"/>
            <a:ext cx="1220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2000">
                <a:latin typeface="Verdana" panose="020B0604030504040204" pitchFamily="34" charset="0"/>
                <a:ea typeface="宋体" panose="02010600030101010101" pitchFamily="2" charset="-122"/>
              </a:rPr>
              <a:t>Replay</a:t>
            </a:r>
            <a:endParaRPr lang="zh-CN" altLang="en-US" sz="2000">
              <a:latin typeface="Verdana" panose="020B0604030504040204" pitchFamily="34" charset="0"/>
              <a:ea typeface="宋体" panose="02010600030101010101" pitchFamily="2" charset="-122"/>
            </a:endParaRPr>
          </a:p>
        </p:txBody>
      </p:sp>
      <p:sp>
        <p:nvSpPr>
          <p:cNvPr id="33" name="矩形 32"/>
          <p:cNvSpPr/>
          <p:nvPr/>
        </p:nvSpPr>
        <p:spPr>
          <a:xfrm>
            <a:off x="2997201" y="1681163"/>
            <a:ext cx="2395537" cy="1647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b="1" smtClean="0">
                <a:solidFill>
                  <a:srgbClr val="FFFFFF"/>
                </a:solidFill>
                <a:latin typeface="Trebuchet MS" panose="020B0603020202020204" pitchFamily="34" charset="0"/>
                <a:ea typeface="宋体" panose="02010600030101010101" pitchFamily="2" charset="-122"/>
              </a:rPr>
              <a:t>Javascript analysis</a:t>
            </a:r>
            <a:endParaRPr lang="zh-CN" altLang="en-US" b="1" smtClean="0">
              <a:solidFill>
                <a:srgbClr val="FFFFFF"/>
              </a:solidFill>
              <a:latin typeface="Trebuchet MS" panose="020B0603020202020204" pitchFamily="34" charset="0"/>
              <a:ea typeface="宋体" panose="02010600030101010101" pitchFamily="2" charset="-122"/>
            </a:endParaRPr>
          </a:p>
        </p:txBody>
      </p:sp>
      <p:pic>
        <p:nvPicPr>
          <p:cNvPr id="32" name="内容占位符 31"/>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a:xfrm>
            <a:off x="3386932" y="2012082"/>
            <a:ext cx="1577975" cy="1286425"/>
          </a:xfrm>
        </p:spPr>
      </p:pic>
      <p:sp>
        <p:nvSpPr>
          <p:cNvPr id="34" name="矩形 33"/>
          <p:cNvSpPr/>
          <p:nvPr/>
        </p:nvSpPr>
        <p:spPr>
          <a:xfrm>
            <a:off x="3005138" y="3382963"/>
            <a:ext cx="2324100" cy="1230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b="1" smtClean="0">
                <a:solidFill>
                  <a:srgbClr val="FFFFFF"/>
                </a:solidFill>
                <a:latin typeface="Trebuchet MS" panose="020B0603020202020204" pitchFamily="34" charset="0"/>
                <a:ea typeface="宋体" panose="02010600030101010101" pitchFamily="2" charset="-122"/>
              </a:rPr>
              <a:t>DOM analysis</a:t>
            </a:r>
            <a:endParaRPr lang="zh-CN" altLang="en-US" b="1" smtClean="0">
              <a:solidFill>
                <a:srgbClr val="FFFFFF"/>
              </a:solidFill>
              <a:latin typeface="Trebuchet MS" panose="020B0603020202020204" pitchFamily="34" charset="0"/>
              <a:ea typeface="宋体" panose="02010600030101010101" pitchFamily="2" charset="-122"/>
            </a:endParaRPr>
          </a:p>
        </p:txBody>
      </p:sp>
      <p:sp>
        <p:nvSpPr>
          <p:cNvPr id="35" name="矩形 34"/>
          <p:cNvSpPr/>
          <p:nvPr/>
        </p:nvSpPr>
        <p:spPr>
          <a:xfrm>
            <a:off x="5186363" y="2590800"/>
            <a:ext cx="1958975" cy="16208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b="1" dirty="0" smtClean="0">
                <a:solidFill>
                  <a:srgbClr val="FFFFFF"/>
                </a:solidFill>
                <a:latin typeface="Trebuchet MS" panose="020B0603020202020204" pitchFamily="34" charset="0"/>
                <a:ea typeface="宋体" panose="02010600030101010101" pitchFamily="2" charset="-122"/>
              </a:rPr>
              <a:t>JS+DOM</a:t>
            </a:r>
            <a:endParaRPr lang="zh-CN" altLang="en-US" b="1" dirty="0" smtClean="0">
              <a:solidFill>
                <a:srgbClr val="FFFFFF"/>
              </a:solidFill>
              <a:latin typeface="Trebuchet MS" panose="020B0603020202020204" pitchFamily="34" charset="0"/>
              <a:ea typeface="宋体" panose="02010600030101010101" pitchFamily="2" charset="-122"/>
            </a:endParaRPr>
          </a:p>
        </p:txBody>
      </p:sp>
      <p:sp>
        <p:nvSpPr>
          <p:cNvPr id="38" name="右箭头 37"/>
          <p:cNvSpPr/>
          <p:nvPr/>
        </p:nvSpPr>
        <p:spPr>
          <a:xfrm>
            <a:off x="2017872" y="2994025"/>
            <a:ext cx="515938" cy="434975"/>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000000"/>
              </a:solidFill>
              <a:latin typeface="Trebuchet MS" panose="020B0603020202020204" pitchFamily="34" charset="0"/>
              <a:ea typeface="宋体" panose="02010600030101010101" pitchFamily="2" charset="-122"/>
            </a:endParaRPr>
          </a:p>
        </p:txBody>
      </p:sp>
      <p:sp>
        <p:nvSpPr>
          <p:cNvPr id="39" name="下箭头 38"/>
          <p:cNvSpPr/>
          <p:nvPr/>
        </p:nvSpPr>
        <p:spPr>
          <a:xfrm>
            <a:off x="4572000" y="4876800"/>
            <a:ext cx="427038" cy="57467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FFFFFF"/>
              </a:solidFill>
              <a:latin typeface="Trebuchet MS" panose="020B0603020202020204" pitchFamily="34" charset="0"/>
              <a:ea typeface="宋体" panose="02010600030101010101" pitchFamily="2" charset="-122"/>
            </a:endParaRPr>
          </a:p>
        </p:txBody>
      </p:sp>
      <p:grpSp>
        <p:nvGrpSpPr>
          <p:cNvPr id="42" name="组合 41"/>
          <p:cNvGrpSpPr>
            <a:grpSpLocks/>
          </p:cNvGrpSpPr>
          <p:nvPr/>
        </p:nvGrpSpPr>
        <p:grpSpPr bwMode="auto">
          <a:xfrm>
            <a:off x="3751263" y="3789363"/>
            <a:ext cx="817563" cy="746125"/>
            <a:chOff x="4102942" y="2953893"/>
            <a:chExt cx="2236156" cy="2695643"/>
          </a:xfrm>
        </p:grpSpPr>
        <p:sp>
          <p:nvSpPr>
            <p:cNvPr id="43" name="椭圆 42"/>
            <p:cNvSpPr/>
            <p:nvPr/>
          </p:nvSpPr>
          <p:spPr>
            <a:xfrm>
              <a:off x="4788986" y="2953893"/>
              <a:ext cx="777228" cy="7226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40000" lnSpcReduction="20000"/>
            </a:bodyPr>
            <a:lstStyle/>
            <a:p>
              <a:pPr algn="ctr">
                <a:defRPr/>
              </a:pP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4" name="椭圆 43"/>
            <p:cNvSpPr/>
            <p:nvPr/>
          </p:nvSpPr>
          <p:spPr>
            <a:xfrm>
              <a:off x="4102942" y="3894500"/>
              <a:ext cx="777228" cy="7226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5" name="椭圆 44"/>
            <p:cNvSpPr/>
            <p:nvPr/>
          </p:nvSpPr>
          <p:spPr>
            <a:xfrm>
              <a:off x="5561870" y="3894500"/>
              <a:ext cx="777228" cy="7226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40000" lnSpcReduction="20000"/>
            </a:bodyPr>
            <a:lstStyle/>
            <a:p>
              <a:pPr algn="ctr">
                <a:defRPr/>
              </a:pPr>
              <a:r>
                <a:rPr lang="en-US" altLang="zh-CN"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6" name="椭圆 45"/>
            <p:cNvSpPr/>
            <p:nvPr/>
          </p:nvSpPr>
          <p:spPr>
            <a:xfrm>
              <a:off x="4940959" y="4926874"/>
              <a:ext cx="777225" cy="72266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40000" lnSpcReduction="20000"/>
            </a:bodyPr>
            <a:lstStyle/>
            <a:p>
              <a:pPr algn="ctr">
                <a:defRPr/>
              </a:pPr>
              <a:endParaRPr lang="zh-CN" altLang="en-US" sz="11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47" name="直接箭头连接符 46"/>
            <p:cNvCxnSpPr>
              <a:stCxn id="43" idx="4"/>
              <a:endCxn id="44" idx="7"/>
            </p:cNvCxnSpPr>
            <p:nvPr/>
          </p:nvCxnSpPr>
          <p:spPr>
            <a:xfrm flipH="1">
              <a:off x="4767277" y="3676555"/>
              <a:ext cx="408152" cy="326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218850" y="3676555"/>
              <a:ext cx="499334" cy="326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stCxn id="45" idx="3"/>
              <a:endCxn id="46" idx="0"/>
            </p:cNvCxnSpPr>
            <p:nvPr/>
          </p:nvCxnSpPr>
          <p:spPr>
            <a:xfrm flipH="1">
              <a:off x="5331743" y="4513925"/>
              <a:ext cx="343020" cy="412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5"/>
          <a:stretch>
            <a:fillRect/>
          </a:stretch>
        </p:blipFill>
        <p:spPr>
          <a:xfrm>
            <a:off x="5629275" y="3124200"/>
            <a:ext cx="1153160" cy="1001840"/>
          </a:xfrm>
          <a:prstGeom prst="rect">
            <a:avLst/>
          </a:prstGeom>
        </p:spPr>
      </p:pic>
      <p:sp>
        <p:nvSpPr>
          <p:cNvPr id="25" name="竖卷形 24"/>
          <p:cNvSpPr/>
          <p:nvPr/>
        </p:nvSpPr>
        <p:spPr>
          <a:xfrm>
            <a:off x="457200" y="1590357"/>
            <a:ext cx="1372507" cy="3416300"/>
          </a:xfrm>
          <a:prstGeom prst="verticalScroll">
            <a:avLst/>
          </a:prstGeom>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lnSpc>
                <a:spcPts val="1000"/>
              </a:lnSpc>
              <a:defRPr/>
            </a:pPr>
            <a:r>
              <a:rPr lang="en-US" altLang="zh-CN" sz="2800" dirty="0" smtClean="0">
                <a:latin typeface="Trebuchet MS" panose="020B0603020202020204" pitchFamily="34" charset="0"/>
                <a:ea typeface="宋体" panose="02010600030101010101" pitchFamily="2" charset="-122"/>
              </a:rPr>
              <a:t>~~~~~~~~~~~~~~~~~~~~~~~~~~~~~~~~~~~~~~~~~~~~~~~~</a:t>
            </a:r>
          </a:p>
          <a:p>
            <a:pPr algn="ctr">
              <a:lnSpc>
                <a:spcPts val="1000"/>
              </a:lnSpc>
              <a:defRPr/>
            </a:pPr>
            <a:r>
              <a:rPr lang="en-US" altLang="zh-CN" sz="2800" dirty="0" smtClean="0">
                <a:latin typeface="Trebuchet MS" panose="020B0603020202020204" pitchFamily="34" charset="0"/>
                <a:ea typeface="宋体" panose="02010600030101010101" pitchFamily="2" charset="-122"/>
              </a:rPr>
              <a:t>~~~~~~~~~~~~~~~~~~~~~~~~~~~~~~~~~~~~~~~~</a:t>
            </a:r>
            <a:r>
              <a:rPr lang="en-US" altLang="zh-CN" sz="2800" dirty="0">
                <a:latin typeface="Trebuchet MS" panose="020B0603020202020204" pitchFamily="34" charset="0"/>
                <a:ea typeface="宋体" panose="02010600030101010101" pitchFamily="2" charset="-122"/>
              </a:rPr>
              <a:t>~~~~</a:t>
            </a:r>
            <a:endParaRPr lang="zh-CN" altLang="en-US" sz="2800" dirty="0">
              <a:latin typeface="Trebuchet MS" panose="020B0603020202020204" pitchFamily="34" charset="0"/>
              <a:ea typeface="宋体" panose="02010600030101010101" pitchFamily="2" charset="-122"/>
            </a:endParaRPr>
          </a:p>
        </p:txBody>
      </p:sp>
      <p:sp>
        <p:nvSpPr>
          <p:cNvPr id="26" name="竖卷形 25"/>
          <p:cNvSpPr/>
          <p:nvPr/>
        </p:nvSpPr>
        <p:spPr>
          <a:xfrm>
            <a:off x="4213838" y="5626099"/>
            <a:ext cx="1251925" cy="685801"/>
          </a:xfrm>
          <a:prstGeom prst="verticalScroll">
            <a:avLst/>
          </a:prstGeom>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lnSpc>
                <a:spcPts val="1000"/>
              </a:lnSpc>
              <a:defRPr/>
            </a:pPr>
            <a:r>
              <a:rPr lang="en-US" altLang="zh-CN" sz="2800" dirty="0" smtClean="0">
                <a:latin typeface="Trebuchet MS" panose="020B0603020202020204" pitchFamily="34" charset="0"/>
                <a:ea typeface="宋体" panose="02010600030101010101" pitchFamily="2" charset="-122"/>
              </a:rPr>
              <a:t>~~~~~~~~~~~~</a:t>
            </a:r>
            <a:endParaRPr lang="zh-CN" altLang="en-US" sz="2800" dirty="0">
              <a:latin typeface="Trebuchet MS" panose="020B0603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ctrTitle"/>
          </p:nvPr>
        </p:nvSpPr>
        <p:spPr/>
        <p:txBody>
          <a:bodyPr/>
          <a:lstStyle/>
          <a:p>
            <a:pPr eaLnBrk="1" hangingPunct="1"/>
            <a:r>
              <a:rPr lang="en-US" altLang="zh-CN" smtClean="0">
                <a:ea typeface="宋体" panose="02010600030101010101" pitchFamily="2" charset="-122"/>
              </a:rPr>
              <a:t>Questions?</a:t>
            </a:r>
          </a:p>
        </p:txBody>
      </p:sp>
      <p:sp>
        <p:nvSpPr>
          <p:cNvPr id="45059" name="Rectangle 3"/>
          <p:cNvSpPr>
            <a:spLocks noGrp="1" noChangeArrowheads="1"/>
          </p:cNvSpPr>
          <p:nvPr>
            <p:ph type="subTitle" idx="1"/>
          </p:nvPr>
        </p:nvSpPr>
        <p:spPr/>
        <p:txBody>
          <a:bodyPr/>
          <a:lstStyle/>
          <a:p>
            <a:pPr eaLnBrk="1" hangingPunct="1"/>
            <a:r>
              <a:rPr lang="en-US" altLang="zh-CN" smtClean="0">
                <a:ea typeface="宋体" panose="02010600030101010101" pitchFamily="2" charset="-122"/>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dirty="0" smtClean="0">
                <a:ea typeface="宋体" panose="02010600030101010101" pitchFamily="2" charset="-122"/>
              </a:rPr>
              <a:t>Errors in web applications</a:t>
            </a:r>
            <a:endParaRPr lang="zh-CN" altLang="en-US" dirty="0" smtClean="0">
              <a:ea typeface="宋体" panose="02010600030101010101" pitchFamily="2" charset="-122"/>
            </a:endParaRPr>
          </a:p>
        </p:txBody>
      </p:sp>
      <p:sp>
        <p:nvSpPr>
          <p:cNvPr id="8195" name="内容占位符 2"/>
          <p:cNvSpPr>
            <a:spLocks noGrp="1"/>
          </p:cNvSpPr>
          <p:nvPr>
            <p:ph idx="1"/>
          </p:nvPr>
        </p:nvSpPr>
        <p:spPr/>
        <p:txBody>
          <a:bodyPr/>
          <a:lstStyle/>
          <a:p>
            <a:r>
              <a:rPr lang="en-US" altLang="zh-CN" dirty="0" smtClean="0">
                <a:ea typeface="宋体" panose="02010600030101010101" pitchFamily="2" charset="-122"/>
              </a:rPr>
              <a:t>Exceptions thrown </a:t>
            </a:r>
            <a:r>
              <a:rPr lang="en-US" altLang="zh-CN" smtClean="0">
                <a:ea typeface="宋体" panose="02010600030101010101" pitchFamily="2" charset="-122"/>
              </a:rPr>
              <a:t>by </a:t>
            </a:r>
            <a:r>
              <a:rPr lang="en-US" altLang="zh-CN" smtClean="0">
                <a:ea typeface="宋体" panose="02010600030101010101" pitchFamily="2" charset="-122"/>
              </a:rPr>
              <a:t>development </a:t>
            </a:r>
            <a:r>
              <a:rPr lang="en-US" altLang="zh-CN" dirty="0" smtClean="0">
                <a:ea typeface="宋体" panose="02010600030101010101" pitchFamily="2" charset="-122"/>
              </a:rPr>
              <a:t>tools</a:t>
            </a:r>
            <a:endParaRPr lang="zh-CN" altLang="en-US" dirty="0" smtClean="0">
              <a:ea typeface="宋体" panose="02010600030101010101" pitchFamily="2" charset="-122"/>
            </a:endParaRPr>
          </a:p>
        </p:txBody>
      </p:sp>
      <p:sp>
        <p:nvSpPr>
          <p:cNvPr id="819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EBA23DC2-799D-4F5A-B43F-06510EE1C3F3}" type="slidenum">
              <a:rPr lang="en-US" altLang="zh-CN" sz="1000" smtClean="0">
                <a:latin typeface="Verdana" panose="020B0604030504040204" pitchFamily="34" charset="0"/>
              </a:rPr>
              <a:pPr>
                <a:spcBef>
                  <a:spcPct val="0"/>
                </a:spcBef>
                <a:buClrTx/>
                <a:buSzTx/>
                <a:buFontTx/>
                <a:buNone/>
              </a:pPr>
              <a:t>3</a:t>
            </a:fld>
            <a:endParaRPr lang="en-US" altLang="zh-CN" sz="1000" smtClean="0">
              <a:latin typeface="Verdana" panose="020B0604030504040204" pitchFamily="34" charset="0"/>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75" y="2243476"/>
            <a:ext cx="9045649" cy="4478337"/>
          </a:xfrm>
          <a:prstGeom prst="rect">
            <a:avLst/>
          </a:prstGeom>
          <a:ln>
            <a:solidFill>
              <a:schemeClr val="tx1"/>
            </a:solidFill>
          </a:ln>
        </p:spPr>
      </p:pic>
      <p:sp>
        <p:nvSpPr>
          <p:cNvPr id="3" name="矩形 2"/>
          <p:cNvSpPr/>
          <p:nvPr/>
        </p:nvSpPr>
        <p:spPr>
          <a:xfrm>
            <a:off x="533400" y="4648200"/>
            <a:ext cx="5791200" cy="304800"/>
          </a:xfrm>
          <a:prstGeom prst="rect">
            <a:avLst/>
          </a:prstGeom>
          <a:noFill/>
          <a:ln w="57150">
            <a:solidFill>
              <a:srgbClr val="FF993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12" name="矩形 11"/>
          <p:cNvSpPr/>
          <p:nvPr/>
        </p:nvSpPr>
        <p:spPr>
          <a:xfrm>
            <a:off x="1143000" y="2988638"/>
            <a:ext cx="1371600" cy="287962"/>
          </a:xfrm>
          <a:prstGeom prst="rect">
            <a:avLst/>
          </a:prstGeom>
          <a:noFill/>
          <a:ln w="57150">
            <a:solidFill>
              <a:srgbClr val="FF993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2286000" y="3276600"/>
            <a:ext cx="1143000" cy="1371600"/>
          </a:xfrm>
          <a:prstGeom prst="line">
            <a:avLst/>
          </a:prstGeom>
          <a:noFill/>
          <a:ln w="57150">
            <a:solidFill>
              <a:srgbClr val="FF993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cxn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7728"/>
    </mc:Choice>
    <mc:Fallback xmlns="">
      <p:transition spd="slow" advTm="277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smtClean="0">
                <a:ea typeface="宋体" panose="02010600030101010101" pitchFamily="2" charset="-122"/>
              </a:rPr>
              <a:t>Errors in web applications</a:t>
            </a:r>
            <a:endParaRPr lang="zh-CN" altLang="en-US" dirty="0" smtClean="0">
              <a:ea typeface="宋体" panose="02010600030101010101" pitchFamily="2" charset="-122"/>
            </a:endParaRPr>
          </a:p>
        </p:txBody>
      </p:sp>
      <p:sp>
        <p:nvSpPr>
          <p:cNvPr id="10243" name="内容占位符 2"/>
          <p:cNvSpPr>
            <a:spLocks noGrp="1"/>
          </p:cNvSpPr>
          <p:nvPr>
            <p:ph idx="1"/>
          </p:nvPr>
        </p:nvSpPr>
        <p:spPr>
          <a:xfrm>
            <a:off x="457200" y="1600201"/>
            <a:ext cx="8229600" cy="609600"/>
          </a:xfrm>
        </p:spPr>
        <p:txBody>
          <a:bodyPr/>
          <a:lstStyle/>
          <a:p>
            <a:r>
              <a:rPr lang="en-US" altLang="zh-CN" dirty="0" smtClean="0">
                <a:ea typeface="宋体" panose="02010600030101010101" pitchFamily="2" charset="-122"/>
              </a:rPr>
              <a:t>Functionality errors</a:t>
            </a:r>
            <a:endParaRPr lang="zh-CN" altLang="en-US" dirty="0" smtClean="0">
              <a:ea typeface="宋体" panose="02010600030101010101" pitchFamily="2" charset="-122"/>
            </a:endParaRPr>
          </a:p>
        </p:txBody>
      </p:sp>
      <p:sp>
        <p:nvSpPr>
          <p:cNvPr id="1024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8CF1F43D-39F0-4750-85DC-7DCCC0841327}" type="slidenum">
              <a:rPr lang="en-US" altLang="zh-CN" sz="1000" smtClean="0">
                <a:latin typeface="Verdana" panose="020B0604030504040204" pitchFamily="34" charset="0"/>
              </a:rPr>
              <a:pPr>
                <a:spcBef>
                  <a:spcPct val="0"/>
                </a:spcBef>
                <a:buClrTx/>
                <a:buSzTx/>
                <a:buFontTx/>
                <a:buNone/>
              </a:pPr>
              <a:t>4</a:t>
            </a:fld>
            <a:endParaRPr lang="en-US" altLang="zh-CN" sz="1000" smtClean="0">
              <a:latin typeface="Verdana" panose="020B0604030504040204" pitchFamily="34" charset="0"/>
            </a:endParaRPr>
          </a:p>
        </p:txBody>
      </p:sp>
      <p:sp>
        <p:nvSpPr>
          <p:cNvPr id="6" name="文本框 5"/>
          <p:cNvSpPr txBox="1"/>
          <p:nvPr/>
        </p:nvSpPr>
        <p:spPr>
          <a:xfrm>
            <a:off x="302079" y="6220089"/>
            <a:ext cx="7260771" cy="400110"/>
          </a:xfrm>
          <a:prstGeom prst="rect">
            <a:avLst/>
          </a:prstGeom>
          <a:noFill/>
        </p:spPr>
        <p:txBody>
          <a:bodyPr wrap="square" rtlCol="0">
            <a:spAutoFit/>
          </a:bodyPr>
          <a:lstStyle/>
          <a:p>
            <a:r>
              <a:rPr lang="en-US" altLang="zh-CN" dirty="0" smtClean="0"/>
              <a:t>From github.com/</a:t>
            </a:r>
            <a:r>
              <a:rPr lang="en-US" altLang="zh-CN" dirty="0" err="1" smtClean="0"/>
              <a:t>hadsontable</a:t>
            </a:r>
            <a:r>
              <a:rPr lang="en-US" altLang="zh-CN" dirty="0" smtClean="0"/>
              <a:t> Issues#1910</a:t>
            </a:r>
            <a:endParaRPr lang="zh-CN" altLang="en-US" dirty="0"/>
          </a:p>
        </p:txBody>
      </p:sp>
      <p:pic>
        <p:nvPicPr>
          <p:cNvPr id="8" name="图片 7"/>
          <p:cNvPicPr>
            <a:picLocks noChangeAspect="1"/>
          </p:cNvPicPr>
          <p:nvPr/>
        </p:nvPicPr>
        <p:blipFill rotWithShape="1">
          <a:blip r:embed="rId4"/>
          <a:srcRect l="699" t="1024" r="575" b="1883"/>
          <a:stretch/>
        </p:blipFill>
        <p:spPr>
          <a:xfrm>
            <a:off x="414005" y="2254954"/>
            <a:ext cx="4060253" cy="1976858"/>
          </a:xfrm>
          <a:prstGeom prst="rect">
            <a:avLst/>
          </a:prstGeom>
          <a:ln>
            <a:solidFill>
              <a:srgbClr val="0070C0"/>
            </a:solidFill>
          </a:ln>
        </p:spPr>
      </p:pic>
      <p:pic>
        <p:nvPicPr>
          <p:cNvPr id="7" name="图片 6"/>
          <p:cNvPicPr>
            <a:picLocks noChangeAspect="1"/>
          </p:cNvPicPr>
          <p:nvPr/>
        </p:nvPicPr>
        <p:blipFill rotWithShape="1">
          <a:blip r:embed="rId5"/>
          <a:srcRect l="1145" t="1383" r="1742" b="2020"/>
          <a:stretch/>
        </p:blipFill>
        <p:spPr>
          <a:xfrm>
            <a:off x="4697412" y="2260559"/>
            <a:ext cx="4071938" cy="3167367"/>
          </a:xfrm>
          <a:prstGeom prst="rect">
            <a:avLst/>
          </a:prstGeom>
          <a:ln>
            <a:solidFill>
              <a:srgbClr val="0070C0"/>
            </a:solidFill>
          </a:ln>
        </p:spPr>
      </p:pic>
      <p:grpSp>
        <p:nvGrpSpPr>
          <p:cNvPr id="13" name="组合 12"/>
          <p:cNvGrpSpPr/>
          <p:nvPr/>
        </p:nvGrpSpPr>
        <p:grpSpPr>
          <a:xfrm>
            <a:off x="1524000" y="3790855"/>
            <a:ext cx="304800" cy="304800"/>
            <a:chOff x="-1295400" y="3048000"/>
            <a:chExt cx="1219200" cy="1219200"/>
          </a:xfrm>
        </p:grpSpPr>
        <p:cxnSp>
          <p:nvCxnSpPr>
            <p:cNvPr id="19" name="直接连接符 18"/>
            <p:cNvCxnSpPr/>
            <p:nvPr/>
          </p:nvCxnSpPr>
          <p:spPr>
            <a:xfrm>
              <a:off x="-685800" y="365760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990600" y="396240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6200000">
              <a:off x="-990600" y="335280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295400" y="3657600"/>
              <a:ext cx="609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rotWithShape="1">
          <a:blip r:embed="rId6"/>
          <a:srcRect l="1062" r="1551" b="1170"/>
          <a:stretch/>
        </p:blipFill>
        <p:spPr>
          <a:xfrm>
            <a:off x="414005" y="2254954"/>
            <a:ext cx="4060253" cy="3681403"/>
          </a:xfrm>
          <a:prstGeom prst="rect">
            <a:avLst/>
          </a:prstGeom>
          <a:ln>
            <a:solidFill>
              <a:schemeClr val="tx1"/>
            </a:solidFill>
          </a:ln>
        </p:spPr>
      </p:pic>
      <p:sp>
        <p:nvSpPr>
          <p:cNvPr id="11" name="文本框 10"/>
          <p:cNvSpPr txBox="1"/>
          <p:nvPr/>
        </p:nvSpPr>
        <p:spPr>
          <a:xfrm>
            <a:off x="5886450" y="5044425"/>
            <a:ext cx="3352800" cy="400110"/>
          </a:xfrm>
          <a:prstGeom prst="rect">
            <a:avLst/>
          </a:prstGeom>
          <a:noFill/>
        </p:spPr>
        <p:txBody>
          <a:bodyPr wrap="square" rtlCol="0">
            <a:spAutoFit/>
          </a:bodyPr>
          <a:lstStyle/>
          <a:p>
            <a:r>
              <a:rPr lang="en-US" altLang="zh-CN" dirty="0" smtClean="0">
                <a:solidFill>
                  <a:srgbClr val="FF0000"/>
                </a:solidFill>
              </a:rPr>
              <a:t>Expected dragging down</a:t>
            </a:r>
            <a:endParaRPr lang="zh-CN" altLang="en-US" dirty="0">
              <a:solidFill>
                <a:srgbClr val="FF0000"/>
              </a:solidFill>
            </a:endParaRPr>
          </a:p>
        </p:txBody>
      </p:sp>
      <p:sp>
        <p:nvSpPr>
          <p:cNvPr id="5" name="文本框 4"/>
          <p:cNvSpPr txBox="1"/>
          <p:nvPr/>
        </p:nvSpPr>
        <p:spPr>
          <a:xfrm>
            <a:off x="1676400" y="5632257"/>
            <a:ext cx="3352800" cy="400110"/>
          </a:xfrm>
          <a:prstGeom prst="rect">
            <a:avLst/>
          </a:prstGeom>
          <a:noFill/>
        </p:spPr>
        <p:txBody>
          <a:bodyPr wrap="square" rtlCol="0">
            <a:spAutoFit/>
          </a:bodyPr>
          <a:lstStyle/>
          <a:p>
            <a:r>
              <a:rPr lang="en-US" altLang="zh-CN" dirty="0" smtClean="0">
                <a:solidFill>
                  <a:srgbClr val="FF0000"/>
                </a:solidFill>
              </a:rPr>
              <a:t>Buggy dragging down</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8310"/>
    </mc:Choice>
    <mc:Fallback xmlns="">
      <p:transition spd="slow" advTm="383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mtClean="0">
                <a:ea typeface="宋体" panose="02010600030101010101" pitchFamily="2" charset="-122"/>
              </a:rPr>
              <a:t>Web debugging tools</a:t>
            </a:r>
            <a:endParaRPr lang="zh-CN" altLang="en-US" smtClean="0">
              <a:ea typeface="宋体" panose="02010600030101010101" pitchFamily="2" charset="-122"/>
            </a:endParaRPr>
          </a:p>
        </p:txBody>
      </p:sp>
      <p:sp>
        <p:nvSpPr>
          <p:cNvPr id="18435" name="内容占位符 2"/>
          <p:cNvSpPr>
            <a:spLocks noGrp="1"/>
          </p:cNvSpPr>
          <p:nvPr>
            <p:ph idx="1"/>
          </p:nvPr>
        </p:nvSpPr>
        <p:spPr/>
        <p:txBody>
          <a:bodyPr/>
          <a:lstStyle/>
          <a:p>
            <a:pPr marL="342900" lvl="1" indent="-342900">
              <a:buClr>
                <a:schemeClr val="bg2"/>
              </a:buClr>
              <a:buFont typeface="Wingdings" panose="05000000000000000000" pitchFamily="2" charset="2"/>
              <a:buChar char="p"/>
              <a:defRPr/>
            </a:pPr>
            <a:r>
              <a:rPr lang="en-US" altLang="zh-CN" dirty="0">
                <a:ea typeface="宋体" panose="02010600030101010101" pitchFamily="2" charset="-122"/>
              </a:rPr>
              <a:t>D</a:t>
            </a:r>
            <a:r>
              <a:rPr lang="en-US" altLang="zh-CN" dirty="0" smtClean="0">
                <a:ea typeface="宋体" panose="02010600030101010101" pitchFamily="2" charset="-122"/>
              </a:rPr>
              <a:t>ebugging and testing JavaScript programs</a:t>
            </a:r>
          </a:p>
          <a:p>
            <a:pPr lvl="1">
              <a:defRPr/>
            </a:pPr>
            <a:r>
              <a:rPr lang="en-US" altLang="zh-CN" dirty="0" smtClean="0">
                <a:solidFill>
                  <a:srgbClr val="FF0000"/>
                </a:solidFill>
                <a:ea typeface="宋体" panose="02010600030101010101" pitchFamily="2" charset="-122"/>
              </a:rPr>
              <a:t>Record replay</a:t>
            </a:r>
          </a:p>
          <a:p>
            <a:pPr lvl="1">
              <a:defRPr/>
            </a:pPr>
            <a:r>
              <a:rPr lang="en-US" altLang="zh-CN" dirty="0" smtClean="0">
                <a:ea typeface="宋体" panose="02010600030101010101" pitchFamily="2" charset="-122"/>
              </a:rPr>
              <a:t>Mugshot[1], </a:t>
            </a:r>
            <a:r>
              <a:rPr lang="en-US" altLang="zh-CN" dirty="0" err="1" smtClean="0">
                <a:ea typeface="宋体" panose="02010600030101010101" pitchFamily="2" charset="-122"/>
              </a:rPr>
              <a:t>Jalangi</a:t>
            </a:r>
            <a:r>
              <a:rPr lang="en-US" altLang="zh-CN" dirty="0" smtClean="0">
                <a:ea typeface="宋体" panose="02010600030101010101" pitchFamily="2" charset="-122"/>
              </a:rPr>
              <a:t>[2]</a:t>
            </a:r>
            <a:endParaRPr lang="zh-CN" altLang="en-US" dirty="0" smtClean="0">
              <a:ea typeface="宋体" panose="02010600030101010101" pitchFamily="2" charset="-122"/>
            </a:endParaRPr>
          </a:p>
          <a:p>
            <a:pPr lvl="1">
              <a:defRPr/>
            </a:pPr>
            <a:endParaRPr lang="en-US" altLang="zh-CN" dirty="0" smtClean="0">
              <a:ea typeface="宋体" panose="02010600030101010101" pitchFamily="2" charset="-122"/>
            </a:endParaRPr>
          </a:p>
        </p:txBody>
      </p:sp>
      <p:sp>
        <p:nvSpPr>
          <p:cNvPr id="12292"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1E14783D-574E-4761-A520-9D0CF9159B57}" type="slidenum">
              <a:rPr lang="en-US" altLang="zh-CN" sz="1000" smtClean="0">
                <a:latin typeface="Verdana" panose="020B0604030504040204" pitchFamily="34" charset="0"/>
              </a:rPr>
              <a:pPr>
                <a:spcBef>
                  <a:spcPct val="0"/>
                </a:spcBef>
                <a:buClrTx/>
                <a:buSzTx/>
                <a:buFontTx/>
                <a:buNone/>
              </a:pPr>
              <a:t>5</a:t>
            </a:fld>
            <a:endParaRPr lang="en-US" altLang="zh-CN" sz="1000" smtClean="0">
              <a:latin typeface="Verdana" panose="020B0604030504040204" pitchFamily="34" charset="0"/>
            </a:endParaRPr>
          </a:p>
        </p:txBody>
      </p:sp>
      <p:grpSp>
        <p:nvGrpSpPr>
          <p:cNvPr id="2" name="组合 1"/>
          <p:cNvGrpSpPr/>
          <p:nvPr/>
        </p:nvGrpSpPr>
        <p:grpSpPr>
          <a:xfrm>
            <a:off x="457200" y="3505200"/>
            <a:ext cx="8102600" cy="2106613"/>
            <a:chOff x="203200" y="3352800"/>
            <a:chExt cx="8102600" cy="2106613"/>
          </a:xfrm>
        </p:grpSpPr>
        <p:pic>
          <p:nvPicPr>
            <p:cNvPr id="12293"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713163"/>
              <a:ext cx="18510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3200" y="3352800"/>
              <a:ext cx="1089025"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竖卷形 7"/>
            <p:cNvSpPr/>
            <p:nvPr/>
          </p:nvSpPr>
          <p:spPr>
            <a:xfrm>
              <a:off x="3848100" y="3481388"/>
              <a:ext cx="1447800" cy="1978025"/>
            </a:xfrm>
            <a:prstGeom prst="verticalScroll">
              <a:avLst/>
            </a:prstGeom>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r>
                <a:rPr lang="en-US" altLang="zh-CN" sz="2800" dirty="0" smtClean="0">
                  <a:latin typeface="Trebuchet MS" panose="020B0603020202020204" pitchFamily="34" charset="0"/>
                  <a:ea typeface="宋体" panose="02010600030101010101" pitchFamily="2" charset="-122"/>
                </a:rPr>
                <a:t>~~~~</a:t>
              </a:r>
            </a:p>
            <a:p>
              <a:pPr algn="ctr">
                <a:defRPr/>
              </a:pPr>
              <a:r>
                <a:rPr lang="en-US" altLang="zh-CN" sz="2800" dirty="0" smtClean="0">
                  <a:latin typeface="Trebuchet MS" panose="020B0603020202020204" pitchFamily="34" charset="0"/>
                  <a:ea typeface="宋体" panose="02010600030101010101" pitchFamily="2" charset="-122"/>
                </a:rPr>
                <a:t>Trace</a:t>
              </a:r>
            </a:p>
            <a:p>
              <a:pPr algn="ctr">
                <a:defRPr/>
              </a:pPr>
              <a:r>
                <a:rPr lang="en-US" altLang="zh-CN" sz="2800" dirty="0" smtClean="0">
                  <a:latin typeface="Trebuchet MS" panose="020B0603020202020204" pitchFamily="34" charset="0"/>
                  <a:ea typeface="宋体" panose="02010600030101010101" pitchFamily="2" charset="-122"/>
                </a:rPr>
                <a:t>~~~~</a:t>
              </a:r>
              <a:endParaRPr lang="zh-CN" altLang="en-US" sz="2400" dirty="0" smtClean="0">
                <a:latin typeface="Trebuchet MS" panose="020B0603020202020204" pitchFamily="34" charset="0"/>
                <a:ea typeface="宋体" panose="02010600030101010101" pitchFamily="2" charset="-122"/>
              </a:endParaRPr>
            </a:p>
          </p:txBody>
        </p:sp>
        <p:sp>
          <p:nvSpPr>
            <p:cNvPr id="12" name="竖卷形 11"/>
            <p:cNvSpPr/>
            <p:nvPr/>
          </p:nvSpPr>
          <p:spPr>
            <a:xfrm>
              <a:off x="6831013" y="3859213"/>
              <a:ext cx="903287" cy="909637"/>
            </a:xfrm>
            <a:prstGeom prst="verticalScroll">
              <a:avLst/>
            </a:prstGeom>
          </p:spPr>
          <p:style>
            <a:lnRef idx="2">
              <a:schemeClr val="accent4"/>
            </a:lnRef>
            <a:fillRef idx="1">
              <a:schemeClr val="lt1"/>
            </a:fillRef>
            <a:effectRef idx="0">
              <a:schemeClr val="accent4"/>
            </a:effectRef>
            <a:fontRef idx="minor">
              <a:schemeClr val="dk1"/>
            </a:fontRef>
          </p:style>
          <p:txBody>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z="1200" b="1" smtClean="0">
                <a:latin typeface="Trebuchet MS" panose="020B0603020202020204" pitchFamily="34" charset="0"/>
                <a:ea typeface="宋体" panose="02010600030101010101" pitchFamily="2" charset="-122"/>
              </a:endParaRPr>
            </a:p>
          </p:txBody>
        </p:sp>
        <p:pic>
          <p:nvPicPr>
            <p:cNvPr id="12297" name="图片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65975" y="3998913"/>
              <a:ext cx="1139825"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右箭头 12"/>
            <p:cNvSpPr/>
            <p:nvPr/>
          </p:nvSpPr>
          <p:spPr>
            <a:xfrm>
              <a:off x="2613025" y="4313238"/>
              <a:ext cx="1066800" cy="255587"/>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000000"/>
                </a:solidFill>
                <a:latin typeface="Trebuchet MS" panose="020B0603020202020204" pitchFamily="34" charset="0"/>
                <a:ea typeface="宋体" panose="02010600030101010101" pitchFamily="2" charset="-122"/>
              </a:endParaRPr>
            </a:p>
          </p:txBody>
        </p:sp>
        <p:sp>
          <p:nvSpPr>
            <p:cNvPr id="14" name="右箭头 13"/>
            <p:cNvSpPr/>
            <p:nvPr/>
          </p:nvSpPr>
          <p:spPr>
            <a:xfrm>
              <a:off x="5561013" y="4318000"/>
              <a:ext cx="1068387" cy="254000"/>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000000"/>
                </a:solidFill>
                <a:latin typeface="Trebuchet MS" panose="020B0603020202020204" pitchFamily="34" charset="0"/>
                <a:ea typeface="宋体" panose="02010600030101010101" pitchFamily="2" charset="-122"/>
              </a:endParaRPr>
            </a:p>
          </p:txBody>
        </p:sp>
        <p:sp>
          <p:nvSpPr>
            <p:cNvPr id="12300" name="文本框 14"/>
            <p:cNvSpPr txBox="1">
              <a:spLocks noChangeArrowheads="1"/>
            </p:cNvSpPr>
            <p:nvPr/>
          </p:nvSpPr>
          <p:spPr bwMode="auto">
            <a:xfrm>
              <a:off x="2536825" y="401637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2000" b="1">
                  <a:solidFill>
                    <a:srgbClr val="FF0000"/>
                  </a:solidFill>
                  <a:latin typeface="Verdana" panose="020B0604030504040204" pitchFamily="34" charset="0"/>
                  <a:ea typeface="宋体" panose="02010600030101010101" pitchFamily="2" charset="-122"/>
                </a:rPr>
                <a:t>Record</a:t>
              </a:r>
              <a:endParaRPr lang="zh-CN" altLang="en-US" sz="2000" b="1">
                <a:solidFill>
                  <a:srgbClr val="FF0000"/>
                </a:solidFill>
                <a:latin typeface="Verdana" panose="020B0604030504040204" pitchFamily="34" charset="0"/>
                <a:ea typeface="宋体" panose="02010600030101010101" pitchFamily="2" charset="-122"/>
              </a:endParaRPr>
            </a:p>
          </p:txBody>
        </p:sp>
        <p:sp>
          <p:nvSpPr>
            <p:cNvPr id="12301" name="文本框 15"/>
            <p:cNvSpPr txBox="1">
              <a:spLocks noChangeArrowheads="1"/>
            </p:cNvSpPr>
            <p:nvPr/>
          </p:nvSpPr>
          <p:spPr bwMode="auto">
            <a:xfrm>
              <a:off x="5486400" y="3998913"/>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2000" b="1">
                  <a:solidFill>
                    <a:srgbClr val="FF0000"/>
                  </a:solidFill>
                  <a:latin typeface="Verdana" panose="020B0604030504040204" pitchFamily="34" charset="0"/>
                  <a:ea typeface="宋体" panose="02010600030101010101" pitchFamily="2" charset="-122"/>
                </a:rPr>
                <a:t>Replay</a:t>
              </a:r>
              <a:endParaRPr lang="zh-CN" altLang="en-US" sz="2000" b="1">
                <a:solidFill>
                  <a:srgbClr val="FF0000"/>
                </a:solidFill>
                <a:latin typeface="Verdana" panose="020B0604030504040204" pitchFamily="34" charset="0"/>
                <a:ea typeface="宋体" panose="02010600030101010101" pitchFamily="2" charset="-122"/>
              </a:endParaRPr>
            </a:p>
          </p:txBody>
        </p:sp>
      </p:grpSp>
      <p:sp>
        <p:nvSpPr>
          <p:cNvPr id="3" name="文本框 2"/>
          <p:cNvSpPr txBox="1"/>
          <p:nvPr/>
        </p:nvSpPr>
        <p:spPr>
          <a:xfrm>
            <a:off x="685800" y="6130925"/>
            <a:ext cx="7543800" cy="523220"/>
          </a:xfrm>
          <a:prstGeom prst="rect">
            <a:avLst/>
          </a:prstGeom>
          <a:noFill/>
        </p:spPr>
        <p:txBody>
          <a:bodyPr wrap="square" rtlCol="0">
            <a:spAutoFit/>
          </a:bodyPr>
          <a:lstStyle/>
          <a:p>
            <a:r>
              <a:rPr lang="en-US" altLang="zh-CN" sz="1400" dirty="0" smtClean="0">
                <a:latin typeface="Times New Roman" panose="02020603050405020304" pitchFamily="18" charset="0"/>
                <a:cs typeface="Times New Roman" panose="02020603050405020304" pitchFamily="18" charset="0"/>
              </a:rPr>
              <a:t>[1] Mugshot </a:t>
            </a:r>
            <a:r>
              <a:rPr lang="en-US" altLang="zh-CN" sz="1400" dirty="0">
                <a:latin typeface="Times New Roman" panose="02020603050405020304" pitchFamily="18" charset="0"/>
                <a:cs typeface="Times New Roman" panose="02020603050405020304" pitchFamily="18" charset="0"/>
              </a:rPr>
              <a:t>: Deterministic Capture and Replay for JavaScript </a:t>
            </a:r>
            <a:r>
              <a:rPr lang="en-US" altLang="zh-CN" sz="1400" dirty="0" smtClean="0">
                <a:latin typeface="Times New Roman" panose="02020603050405020304" pitchFamily="18" charset="0"/>
                <a:cs typeface="Times New Roman" panose="02020603050405020304" pitchFamily="18" charset="0"/>
              </a:rPr>
              <a:t>Applications (OSDI 2010)</a:t>
            </a:r>
          </a:p>
          <a:p>
            <a:r>
              <a:rPr lang="en-US" altLang="zh-CN" sz="1400" dirty="0">
                <a:latin typeface="Times New Roman" panose="02020603050405020304" pitchFamily="18" charset="0"/>
                <a:cs typeface="Times New Roman" panose="02020603050405020304" pitchFamily="18" charset="0"/>
              </a:rPr>
              <a:t>[2] </a:t>
            </a:r>
            <a:r>
              <a:rPr lang="en-US" altLang="zh-CN" sz="1400" dirty="0" err="1">
                <a:latin typeface="Times New Roman" panose="02020603050405020304" pitchFamily="18" charset="0"/>
                <a:cs typeface="Times New Roman" panose="02020603050405020304" pitchFamily="18" charset="0"/>
              </a:rPr>
              <a:t>Jalangi</a:t>
            </a:r>
            <a:r>
              <a:rPr lang="en-US" altLang="zh-CN" sz="1400" dirty="0">
                <a:latin typeface="Times New Roman" panose="02020603050405020304" pitchFamily="18" charset="0"/>
                <a:cs typeface="Times New Roman" panose="02020603050405020304" pitchFamily="18" charset="0"/>
              </a:rPr>
              <a:t>: a selective record-replay and dynamic analysis framework for JavaScript (</a:t>
            </a:r>
            <a:r>
              <a:rPr lang="en-US" altLang="zh-CN" sz="1400" dirty="0" err="1">
                <a:latin typeface="Times New Roman" panose="02020603050405020304" pitchFamily="18" charset="0"/>
                <a:cs typeface="Times New Roman" panose="02020603050405020304" pitchFamily="18" charset="0"/>
              </a:rPr>
              <a:t>Esec</a:t>
            </a:r>
            <a:r>
              <a:rPr lang="en-US" altLang="zh-CN" sz="1400" dirty="0">
                <a:latin typeface="Times New Roman" panose="02020603050405020304" pitchFamily="18" charset="0"/>
                <a:cs typeface="Times New Roman" panose="02020603050405020304" pitchFamily="18" charset="0"/>
              </a:rPr>
              <a:t>/Fse13)</a:t>
            </a:r>
            <a:endParaRPr lang="zh-CN" altLang="en-US" sz="1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4043"/>
    </mc:Choice>
    <mc:Fallback xmlns="">
      <p:transition spd="slow" advTm="3404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52963" y="2232025"/>
            <a:ext cx="4414837" cy="2416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4339" name="标题 1"/>
          <p:cNvSpPr>
            <a:spLocks noGrp="1"/>
          </p:cNvSpPr>
          <p:nvPr>
            <p:ph type="title"/>
          </p:nvPr>
        </p:nvSpPr>
        <p:spPr/>
        <p:txBody>
          <a:bodyPr/>
          <a:lstStyle/>
          <a:p>
            <a:r>
              <a:rPr lang="en-US" altLang="zh-CN" smtClean="0">
                <a:ea typeface="宋体" panose="02010600030101010101" pitchFamily="2" charset="-122"/>
              </a:rPr>
              <a:t>Motivation </a:t>
            </a:r>
            <a:endParaRPr lang="zh-CN" altLang="en-US" smtClean="0">
              <a:ea typeface="宋体" panose="02010600030101010101" pitchFamily="2" charset="-122"/>
            </a:endParaRPr>
          </a:p>
        </p:txBody>
      </p:sp>
      <p:sp>
        <p:nvSpPr>
          <p:cNvPr id="14340" name="内容占位符 11"/>
          <p:cNvSpPr>
            <a:spLocks noGrp="1"/>
          </p:cNvSpPr>
          <p:nvPr>
            <p:ph idx="1"/>
          </p:nvPr>
        </p:nvSpPr>
        <p:spPr>
          <a:xfrm>
            <a:off x="457200" y="1600200"/>
            <a:ext cx="7119938" cy="4530725"/>
          </a:xfrm>
        </p:spPr>
        <p:txBody>
          <a:bodyPr/>
          <a:lstStyle/>
          <a:p>
            <a:r>
              <a:rPr lang="en-US" altLang="zh-CN" dirty="0" smtClean="0">
                <a:ea typeface="宋体" panose="02010600030101010101" pitchFamily="2" charset="-122"/>
              </a:rPr>
              <a:t>A real-world bug example</a:t>
            </a:r>
            <a:endParaRPr lang="zh-CN" altLang="en-US" dirty="0" smtClean="0">
              <a:ea typeface="宋体" panose="02010600030101010101" pitchFamily="2" charset="-122"/>
            </a:endParaRPr>
          </a:p>
        </p:txBody>
      </p:sp>
      <p:pic>
        <p:nvPicPr>
          <p:cNvPr id="13" name="图片 1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 y="2232025"/>
            <a:ext cx="4460875" cy="2416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 name="右箭头 14"/>
          <p:cNvSpPr/>
          <p:nvPr/>
        </p:nvSpPr>
        <p:spPr>
          <a:xfrm rot="-1800000">
            <a:off x="2481263" y="2865438"/>
            <a:ext cx="207962" cy="207962"/>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FFFFFF"/>
              </a:solidFill>
              <a:latin typeface="Trebuchet MS" panose="020B0603020202020204" pitchFamily="34" charset="0"/>
              <a:ea typeface="宋体" panose="02010600030101010101" pitchFamily="2" charset="-122"/>
            </a:endParaRPr>
          </a:p>
        </p:txBody>
      </p:sp>
      <p:sp>
        <p:nvSpPr>
          <p:cNvPr id="16" name="文本框 15"/>
          <p:cNvSpPr txBox="1">
            <a:spLocks noChangeArrowheads="1"/>
          </p:cNvSpPr>
          <p:nvPr/>
        </p:nvSpPr>
        <p:spPr bwMode="auto">
          <a:xfrm>
            <a:off x="1938338" y="303530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2000">
                <a:solidFill>
                  <a:srgbClr val="FF0000"/>
                </a:solidFill>
                <a:latin typeface="Verdana" panose="020B0604030504040204" pitchFamily="34" charset="0"/>
                <a:ea typeface="宋体" panose="02010600030101010101" pitchFamily="2" charset="-122"/>
              </a:rPr>
              <a:t>1. click</a:t>
            </a:r>
            <a:endParaRPr lang="zh-CN" altLang="en-US" sz="2000">
              <a:solidFill>
                <a:srgbClr val="FF0000"/>
              </a:solidFill>
              <a:latin typeface="Verdana" panose="020B0604030504040204" pitchFamily="34" charset="0"/>
              <a:ea typeface="宋体" panose="02010600030101010101" pitchFamily="2" charset="-122"/>
            </a:endParaRPr>
          </a:p>
        </p:txBody>
      </p:sp>
      <p:sp>
        <p:nvSpPr>
          <p:cNvPr id="20" name="右箭头 19"/>
          <p:cNvSpPr/>
          <p:nvPr/>
        </p:nvSpPr>
        <p:spPr>
          <a:xfrm rot="9000000">
            <a:off x="5024438" y="2505075"/>
            <a:ext cx="207962" cy="207963"/>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FFFFFF"/>
              </a:solidFill>
              <a:latin typeface="Trebuchet MS" panose="020B0603020202020204" pitchFamily="34" charset="0"/>
              <a:ea typeface="宋体" panose="02010600030101010101" pitchFamily="2" charset="-122"/>
            </a:endParaRPr>
          </a:p>
        </p:txBody>
      </p:sp>
      <p:sp>
        <p:nvSpPr>
          <p:cNvPr id="21" name="文本框 20"/>
          <p:cNvSpPr txBox="1">
            <a:spLocks noChangeArrowheads="1"/>
          </p:cNvSpPr>
          <p:nvPr/>
        </p:nvSpPr>
        <p:spPr bwMode="auto">
          <a:xfrm>
            <a:off x="5214938" y="2390775"/>
            <a:ext cx="3952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2000" dirty="0">
                <a:solidFill>
                  <a:srgbClr val="FF0000"/>
                </a:solidFill>
                <a:latin typeface="Verdana" panose="020B0604030504040204" pitchFamily="34" charset="0"/>
                <a:ea typeface="宋体" panose="02010600030101010101" pitchFamily="2" charset="-122"/>
              </a:rPr>
              <a:t>2. input a white space</a:t>
            </a:r>
            <a:endParaRPr lang="zh-CN" altLang="en-US" sz="2000" dirty="0">
              <a:solidFill>
                <a:srgbClr val="FF0000"/>
              </a:solidFill>
              <a:latin typeface="Verdana" panose="020B0604030504040204" pitchFamily="34" charset="0"/>
              <a:ea typeface="宋体" panose="02010600030101010101" pitchFamily="2" charset="-122"/>
            </a:endParaRPr>
          </a:p>
        </p:txBody>
      </p:sp>
      <p:sp>
        <p:nvSpPr>
          <p:cNvPr id="22" name="文本框 21"/>
          <p:cNvSpPr txBox="1">
            <a:spLocks noChangeArrowheads="1"/>
          </p:cNvSpPr>
          <p:nvPr/>
        </p:nvSpPr>
        <p:spPr bwMode="auto">
          <a:xfrm>
            <a:off x="7577138" y="373380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2000">
                <a:solidFill>
                  <a:srgbClr val="FF0000"/>
                </a:solidFill>
                <a:latin typeface="Verdana" panose="020B0604030504040204" pitchFamily="34" charset="0"/>
                <a:ea typeface="宋体" panose="02010600030101010101" pitchFamily="2" charset="-122"/>
              </a:rPr>
              <a:t>3. click</a:t>
            </a:r>
            <a:endParaRPr lang="zh-CN" altLang="en-US" sz="2000">
              <a:solidFill>
                <a:srgbClr val="FF0000"/>
              </a:solidFill>
              <a:latin typeface="Verdana" panose="020B0604030504040204" pitchFamily="34" charset="0"/>
              <a:ea typeface="宋体" panose="02010600030101010101" pitchFamily="2" charset="-122"/>
            </a:endParaRPr>
          </a:p>
        </p:txBody>
      </p:sp>
      <p:sp>
        <p:nvSpPr>
          <p:cNvPr id="23" name="右箭头 22"/>
          <p:cNvSpPr/>
          <p:nvPr/>
        </p:nvSpPr>
        <p:spPr>
          <a:xfrm rot="2700000">
            <a:off x="8239919" y="4080669"/>
            <a:ext cx="207962" cy="20955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FFFFFF"/>
              </a:solidFill>
              <a:latin typeface="Trebuchet MS" panose="020B0603020202020204" pitchFamily="34" charset="0"/>
              <a:ea typeface="宋体" panose="02010600030101010101" pitchFamily="2" charset="-122"/>
            </a:endParaRPr>
          </a:p>
        </p:txBody>
      </p:sp>
      <p:pic>
        <p:nvPicPr>
          <p:cNvPr id="32" name="图片 3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5263" y="4973638"/>
            <a:ext cx="8720137" cy="1473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33" name="矩形 32"/>
          <p:cNvSpPr/>
          <p:nvPr/>
        </p:nvSpPr>
        <p:spPr>
          <a:xfrm>
            <a:off x="8196263" y="4332288"/>
            <a:ext cx="823912" cy="3159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FFFFFF"/>
              </a:solidFill>
              <a:latin typeface="Trebuchet MS" panose="020B0603020202020204" pitchFamily="34" charset="0"/>
              <a:ea typeface="宋体" panose="02010600030101010101" pitchFamily="2" charset="-122"/>
            </a:endParaRPr>
          </a:p>
        </p:txBody>
      </p:sp>
      <p:cxnSp>
        <p:nvCxnSpPr>
          <p:cNvPr id="35" name="直接连接符 34"/>
          <p:cNvCxnSpPr/>
          <p:nvPr/>
        </p:nvCxnSpPr>
        <p:spPr>
          <a:xfrm flipH="1">
            <a:off x="7772400" y="4648200"/>
            <a:ext cx="423863" cy="32543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p:nvGrpSpPr>
        <p:grpSpPr>
          <a:xfrm>
            <a:off x="4870485" y="2660605"/>
            <a:ext cx="191006" cy="191006"/>
            <a:chOff x="7772400" y="2819400"/>
            <a:chExt cx="419606" cy="419606"/>
          </a:xfrm>
        </p:grpSpPr>
        <p:cxnSp>
          <p:nvCxnSpPr>
            <p:cNvPr id="36" name="直接连接符 35"/>
            <p:cNvCxnSpPr/>
            <p:nvPr/>
          </p:nvCxnSpPr>
          <p:spPr>
            <a:xfrm>
              <a:off x="7772400" y="2819400"/>
              <a:ext cx="0" cy="4196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16200000">
              <a:off x="7982203" y="3029203"/>
              <a:ext cx="0" cy="4196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8192006" y="2819400"/>
              <a:ext cx="0" cy="4196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54037"/>
    </mc:Choice>
    <mc:Fallback xmlns="">
      <p:transition spd="slow" advTm="54037"/>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0" grpId="0" animBg="1"/>
      <p:bldP spid="21" grpId="0"/>
      <p:bldP spid="22" grpId="0"/>
      <p:bldP spid="23"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06963" y="4191000"/>
            <a:ext cx="3492202" cy="18915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362" name="标题 1"/>
          <p:cNvSpPr>
            <a:spLocks noGrp="1"/>
          </p:cNvSpPr>
          <p:nvPr>
            <p:ph type="title"/>
          </p:nvPr>
        </p:nvSpPr>
        <p:spPr/>
        <p:txBody>
          <a:bodyPr/>
          <a:lstStyle/>
          <a:p>
            <a:r>
              <a:rPr lang="en-US" altLang="zh-CN" smtClean="0">
                <a:ea typeface="宋体" panose="02010600030101010101" pitchFamily="2" charset="-122"/>
              </a:rPr>
              <a:t>Motivation</a:t>
            </a:r>
            <a:endParaRPr lang="zh-CN" altLang="en-US" smtClean="0">
              <a:ea typeface="宋体" panose="02010600030101010101" pitchFamily="2" charset="-122"/>
            </a:endParaRPr>
          </a:p>
        </p:txBody>
      </p:sp>
      <p:sp>
        <p:nvSpPr>
          <p:cNvPr id="15363" name="内容占位符 2"/>
          <p:cNvSpPr>
            <a:spLocks noGrp="1"/>
          </p:cNvSpPr>
          <p:nvPr>
            <p:ph idx="1"/>
          </p:nvPr>
        </p:nvSpPr>
        <p:spPr>
          <a:xfrm>
            <a:off x="228600" y="1600200"/>
            <a:ext cx="8915400" cy="377031"/>
          </a:xfrm>
        </p:spPr>
        <p:txBody>
          <a:bodyPr/>
          <a:lstStyle/>
          <a:p>
            <a:r>
              <a:rPr lang="en-US" altLang="zh-CN" sz="2400" dirty="0" smtClean="0">
                <a:ea typeface="宋体" panose="02010600030101010101" pitchFamily="2" charset="-122"/>
              </a:rPr>
              <a:t>However, the error can be triggered by a long execution</a:t>
            </a:r>
            <a:endParaRPr lang="zh-CN" altLang="en-US" sz="2400" dirty="0">
              <a:ea typeface="宋体" panose="02010600030101010101" pitchFamily="2" charset="-122"/>
            </a:endParaRPr>
          </a:p>
        </p:txBody>
      </p:sp>
      <p:sp>
        <p:nvSpPr>
          <p:cNvPr id="1536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D25AA0A2-1A03-4816-B3A7-9BB89B3A1993}" type="slidenum">
              <a:rPr lang="en-US" altLang="zh-CN" sz="1000" smtClean="0">
                <a:latin typeface="Verdana" panose="020B0604030504040204" pitchFamily="34" charset="0"/>
              </a:rPr>
              <a:pPr>
                <a:spcBef>
                  <a:spcPct val="0"/>
                </a:spcBef>
                <a:buClrTx/>
                <a:buSzTx/>
                <a:buFontTx/>
                <a:buNone/>
              </a:pPr>
              <a:t>7</a:t>
            </a:fld>
            <a:endParaRPr lang="en-US" altLang="zh-CN" sz="1000" dirty="0" smtClean="0">
              <a:latin typeface="Verdana" panose="020B0604030504040204" pitchFamily="34" charset="0"/>
            </a:endParaRPr>
          </a:p>
        </p:txBody>
      </p:sp>
      <p:pic>
        <p:nvPicPr>
          <p:cNvPr id="18" name="图片 1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7626" y="2197879"/>
            <a:ext cx="3364764" cy="1822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矩形 1"/>
          <p:cNvSpPr/>
          <p:nvPr/>
        </p:nvSpPr>
        <p:spPr>
          <a:xfrm>
            <a:off x="2286000" y="2447882"/>
            <a:ext cx="381000" cy="2953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5"/>
          <a:stretch>
            <a:fillRect/>
          </a:stretch>
        </p:blipFill>
        <p:spPr>
          <a:xfrm>
            <a:off x="1359610" y="2135348"/>
            <a:ext cx="3139232" cy="1708520"/>
          </a:xfrm>
          <a:prstGeom prst="rect">
            <a:avLst/>
          </a:prstGeom>
          <a:ln w="19050">
            <a:solidFill>
              <a:schemeClr val="tx1"/>
            </a:solidFill>
          </a:ln>
        </p:spPr>
      </p:pic>
      <p:sp>
        <p:nvSpPr>
          <p:cNvPr id="17" name="矩形 16"/>
          <p:cNvSpPr/>
          <p:nvPr/>
        </p:nvSpPr>
        <p:spPr>
          <a:xfrm>
            <a:off x="4103166" y="2135348"/>
            <a:ext cx="404270" cy="3356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00008" y="2228558"/>
            <a:ext cx="2982274" cy="16153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9" name="矩形 18"/>
          <p:cNvSpPr/>
          <p:nvPr/>
        </p:nvSpPr>
        <p:spPr>
          <a:xfrm>
            <a:off x="3648413" y="2228558"/>
            <a:ext cx="347326" cy="2424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6"/>
          <a:stretch>
            <a:fillRect/>
          </a:stretch>
        </p:blipFill>
        <p:spPr>
          <a:xfrm>
            <a:off x="2741605" y="2426975"/>
            <a:ext cx="3062984" cy="1624063"/>
          </a:xfrm>
          <a:prstGeom prst="rect">
            <a:avLst/>
          </a:prstGeom>
          <a:ln w="19050">
            <a:solidFill>
              <a:schemeClr val="tx1"/>
            </a:solidFill>
          </a:ln>
        </p:spPr>
      </p:pic>
      <p:sp>
        <p:nvSpPr>
          <p:cNvPr id="21" name="矩形 20"/>
          <p:cNvSpPr/>
          <p:nvPr/>
        </p:nvSpPr>
        <p:spPr>
          <a:xfrm>
            <a:off x="4361451" y="3775804"/>
            <a:ext cx="347326" cy="2424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7"/>
          <a:stretch>
            <a:fillRect/>
          </a:stretch>
        </p:blipFill>
        <p:spPr>
          <a:xfrm>
            <a:off x="4051882" y="2342645"/>
            <a:ext cx="3022600" cy="1498653"/>
          </a:xfrm>
          <a:prstGeom prst="rect">
            <a:avLst/>
          </a:prstGeom>
          <a:ln w="19050">
            <a:solidFill>
              <a:schemeClr val="tx1"/>
            </a:solidFill>
          </a:ln>
        </p:spPr>
      </p:pic>
      <p:pic>
        <p:nvPicPr>
          <p:cNvPr id="27" name="图片 2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39981" y="4254773"/>
            <a:ext cx="3456164" cy="189150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6" name="文本框 15"/>
          <p:cNvSpPr txBox="1"/>
          <p:nvPr/>
        </p:nvSpPr>
        <p:spPr>
          <a:xfrm>
            <a:off x="6624129" y="3498714"/>
            <a:ext cx="1107996" cy="989022"/>
          </a:xfrm>
          <a:prstGeom prst="rect">
            <a:avLst/>
          </a:prstGeom>
          <a:noFill/>
        </p:spPr>
        <p:txBody>
          <a:bodyPr vert="eaVert" wrap="square" rtlCol="0">
            <a:spAutoFit/>
          </a:bodyPr>
          <a:lstStyle/>
          <a:p>
            <a:r>
              <a:rPr lang="en-US" altLang="zh-CN" sz="6000" dirty="0" smtClean="0"/>
              <a:t>…</a:t>
            </a:r>
            <a:endParaRPr lang="zh-CN" altLang="en-US" sz="6000" dirty="0"/>
          </a:p>
        </p:txBody>
      </p:sp>
      <p:sp>
        <p:nvSpPr>
          <p:cNvPr id="20" name="矩形 19"/>
          <p:cNvSpPr/>
          <p:nvPr/>
        </p:nvSpPr>
        <p:spPr>
          <a:xfrm>
            <a:off x="3301087" y="3239006"/>
            <a:ext cx="347326" cy="2424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794400" y="3775804"/>
            <a:ext cx="347326" cy="2424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7375439" y="4492251"/>
            <a:ext cx="347326" cy="2424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239982" y="5004334"/>
            <a:ext cx="838682" cy="28348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382063" y="4985284"/>
            <a:ext cx="363475" cy="2802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flipV="1">
            <a:off x="3846895" y="5848766"/>
            <a:ext cx="830200" cy="2975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左箭头 2"/>
          <p:cNvSpPr/>
          <p:nvPr/>
        </p:nvSpPr>
        <p:spPr>
          <a:xfrm>
            <a:off x="4771384" y="4941910"/>
            <a:ext cx="373505" cy="609600"/>
          </a:xfrm>
          <a:prstGeom prst="lef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a:spLocks noChangeArrowheads="1"/>
          </p:cNvSpPr>
          <p:nvPr/>
        </p:nvSpPr>
        <p:spPr bwMode="auto">
          <a:xfrm>
            <a:off x="542284" y="6384414"/>
            <a:ext cx="8458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1800" b="1" dirty="0" smtClean="0">
                <a:solidFill>
                  <a:srgbClr val="00B050"/>
                </a:solidFill>
                <a:latin typeface="Verdana" panose="020B0604030504040204" pitchFamily="34" charset="0"/>
                <a:ea typeface="宋体" panose="02010600030101010101" pitchFamily="2" charset="-122"/>
              </a:rPr>
              <a:t>Error-related events are interleaved with irrelevant ones</a:t>
            </a:r>
            <a:endParaRPr lang="en-US" altLang="zh-CN" sz="1800" b="1" dirty="0">
              <a:solidFill>
                <a:srgbClr val="00B050"/>
              </a:solidFill>
              <a:latin typeface="Verdana" panose="020B0604030504040204" pitchFamily="34" charset="0"/>
              <a:ea typeface="宋体" panose="02010600030101010101" pitchFamily="2" charset="-122"/>
            </a:endParaRPr>
          </a:p>
        </p:txBody>
      </p:sp>
      <p:cxnSp>
        <p:nvCxnSpPr>
          <p:cNvPr id="32" name="直接箭头连接符 31"/>
          <p:cNvCxnSpPr/>
          <p:nvPr/>
        </p:nvCxnSpPr>
        <p:spPr>
          <a:xfrm flipH="1" flipV="1">
            <a:off x="4107557" y="6112948"/>
            <a:ext cx="98426" cy="3048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flipV="1">
            <a:off x="1551682" y="4741348"/>
            <a:ext cx="2654302" cy="16764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4205982" y="4786252"/>
            <a:ext cx="3169457" cy="163149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359609" y="4231848"/>
            <a:ext cx="4553702" cy="544940"/>
            <a:chOff x="1359609" y="4231848"/>
            <a:chExt cx="4553702" cy="544940"/>
          </a:xfrm>
        </p:grpSpPr>
        <p:sp>
          <p:nvSpPr>
            <p:cNvPr id="26" name="矩形 25"/>
            <p:cNvSpPr/>
            <p:nvPr/>
          </p:nvSpPr>
          <p:spPr>
            <a:xfrm>
              <a:off x="1359609" y="4524624"/>
              <a:ext cx="1481053" cy="25216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a:spLocks noChangeArrowheads="1"/>
            </p:cNvSpPr>
            <p:nvPr/>
          </p:nvSpPr>
          <p:spPr bwMode="auto">
            <a:xfrm>
              <a:off x="1960436" y="4231848"/>
              <a:ext cx="3952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2000" dirty="0" smtClean="0">
                  <a:solidFill>
                    <a:srgbClr val="FF0000"/>
                  </a:solidFill>
                  <a:latin typeface="Verdana" panose="020B0604030504040204" pitchFamily="34" charset="0"/>
                  <a:ea typeface="宋体" panose="02010600030101010101" pitchFamily="2" charset="-122"/>
                </a:rPr>
                <a:t>input </a:t>
              </a:r>
              <a:r>
                <a:rPr lang="en-US" altLang="zh-CN" sz="2000" dirty="0">
                  <a:solidFill>
                    <a:srgbClr val="FF0000"/>
                  </a:solidFill>
                  <a:latin typeface="Verdana" panose="020B0604030504040204" pitchFamily="34" charset="0"/>
                  <a:ea typeface="宋体" panose="02010600030101010101" pitchFamily="2" charset="-122"/>
                </a:rPr>
                <a:t>a white space</a:t>
              </a:r>
              <a:endParaRPr lang="zh-CN" altLang="en-US" sz="2000" dirty="0">
                <a:solidFill>
                  <a:srgbClr val="FF0000"/>
                </a:solidFill>
                <a:latin typeface="Verdana" panose="020B0604030504040204" pitchFamily="34" charset="0"/>
                <a:ea typeface="宋体" panose="02010600030101010101" pitchFamily="2" charset="-122"/>
              </a:endParaRPr>
            </a:p>
          </p:txBody>
        </p:sp>
        <p:grpSp>
          <p:nvGrpSpPr>
            <p:cNvPr id="38" name="组合 37"/>
            <p:cNvGrpSpPr/>
            <p:nvPr/>
          </p:nvGrpSpPr>
          <p:grpSpPr>
            <a:xfrm>
              <a:off x="1416834" y="4583098"/>
              <a:ext cx="152409" cy="141302"/>
              <a:chOff x="7772400" y="2819400"/>
              <a:chExt cx="419606" cy="419606"/>
            </a:xfrm>
          </p:grpSpPr>
          <p:cxnSp>
            <p:nvCxnSpPr>
              <p:cNvPr id="39" name="直接连接符 38"/>
              <p:cNvCxnSpPr/>
              <p:nvPr/>
            </p:nvCxnSpPr>
            <p:spPr>
              <a:xfrm>
                <a:off x="7772400" y="2819400"/>
                <a:ext cx="0" cy="4196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16200000">
                <a:off x="7982203" y="3029203"/>
                <a:ext cx="0" cy="4196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192006" y="2819400"/>
                <a:ext cx="0" cy="4196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944948777"/>
      </p:ext>
    </p:extLst>
  </p:cSld>
  <p:clrMapOvr>
    <a:masterClrMapping/>
  </p:clrMapOvr>
  <mc:AlternateContent xmlns:mc="http://schemas.openxmlformats.org/markup-compatibility/2006" xmlns:p14="http://schemas.microsoft.com/office/powerpoint/2010/main">
    <mc:Choice Requires="p14">
      <p:transition spd="slow" p14:dur="2000" advTm="85928"/>
    </mc:Choice>
    <mc:Fallback xmlns="">
      <p:transition spd="slow" advTm="859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800"/>
                                  </p:stCondLst>
                                  <p:childTnLst>
                                    <p:set>
                                      <p:cBhvr>
                                        <p:cTn id="18" dur="1" fill="hold">
                                          <p:stCondLst>
                                            <p:cond delay="0"/>
                                          </p:stCondLst>
                                        </p:cTn>
                                        <p:tgtEl>
                                          <p:spTgt spid="22"/>
                                        </p:tgtEl>
                                        <p:attrNameLst>
                                          <p:attrName>style.visibility</p:attrName>
                                        </p:attrNameLst>
                                      </p:cBhvr>
                                      <p:to>
                                        <p:strVal val="visible"/>
                                      </p:to>
                                    </p:set>
                                  </p:childTnLst>
                                </p:cTn>
                              </p:par>
                            </p:childTnLst>
                          </p:cTn>
                        </p:par>
                        <p:par>
                          <p:cTn id="19" fill="hold">
                            <p:stCondLst>
                              <p:cond delay="1800"/>
                            </p:stCondLst>
                            <p:childTnLst>
                              <p:par>
                                <p:cTn id="20" presetID="1" presetClass="entr" presetSubtype="0" fill="hold" grpId="0" nodeType="afterEffect">
                                  <p:stCondLst>
                                    <p:cond delay="80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2600"/>
                            </p:stCondLst>
                            <p:childTnLst>
                              <p:par>
                                <p:cTn id="23" presetID="1" presetClass="entr" presetSubtype="0" fill="hold" nodeType="afterEffect">
                                  <p:stCondLst>
                                    <p:cond delay="800"/>
                                  </p:stCondLst>
                                  <p:childTnLst>
                                    <p:set>
                                      <p:cBhvr>
                                        <p:cTn id="24" dur="1" fill="hold">
                                          <p:stCondLst>
                                            <p:cond delay="0"/>
                                          </p:stCondLst>
                                        </p:cTn>
                                        <p:tgtEl>
                                          <p:spTgt spid="10"/>
                                        </p:tgtEl>
                                        <p:attrNameLst>
                                          <p:attrName>style.visibility</p:attrName>
                                        </p:attrNameLst>
                                      </p:cBhvr>
                                      <p:to>
                                        <p:strVal val="visible"/>
                                      </p:to>
                                    </p:set>
                                  </p:childTnLst>
                                </p:cTn>
                              </p:par>
                            </p:childTnLst>
                          </p:cTn>
                        </p:par>
                        <p:par>
                          <p:cTn id="25" fill="hold">
                            <p:stCondLst>
                              <p:cond delay="3400"/>
                            </p:stCondLst>
                            <p:childTnLst>
                              <p:par>
                                <p:cTn id="26" presetID="1" presetClass="entr" presetSubtype="0" fill="hold" grpId="0" nodeType="afterEffect">
                                  <p:stCondLst>
                                    <p:cond delay="800"/>
                                  </p:stCondLst>
                                  <p:childTnLst>
                                    <p:set>
                                      <p:cBhvr>
                                        <p:cTn id="27" dur="1" fill="hold">
                                          <p:stCondLst>
                                            <p:cond delay="0"/>
                                          </p:stCondLst>
                                        </p:cTn>
                                        <p:tgtEl>
                                          <p:spTgt spid="20"/>
                                        </p:tgtEl>
                                        <p:attrNameLst>
                                          <p:attrName>style.visibility</p:attrName>
                                        </p:attrNameLst>
                                      </p:cBhvr>
                                      <p:to>
                                        <p:strVal val="visible"/>
                                      </p:to>
                                    </p:set>
                                  </p:childTnLst>
                                </p:cTn>
                              </p:par>
                            </p:childTnLst>
                          </p:cTn>
                        </p:par>
                        <p:par>
                          <p:cTn id="28" fill="hold">
                            <p:stCondLst>
                              <p:cond delay="4200"/>
                            </p:stCondLst>
                            <p:childTnLst>
                              <p:par>
                                <p:cTn id="29" presetID="1" presetClass="entr" presetSubtype="0" fill="hold" grpId="0" nodeType="afterEffect">
                                  <p:stCondLst>
                                    <p:cond delay="800"/>
                                  </p:stCondLst>
                                  <p:childTnLst>
                                    <p:set>
                                      <p:cBhvr>
                                        <p:cTn id="30" dur="1" fill="hold">
                                          <p:stCondLst>
                                            <p:cond delay="0"/>
                                          </p:stCondLst>
                                        </p:cTn>
                                        <p:tgtEl>
                                          <p:spTgt spid="23"/>
                                        </p:tgtEl>
                                        <p:attrNameLst>
                                          <p:attrName>style.visibility</p:attrName>
                                        </p:attrNameLst>
                                      </p:cBhvr>
                                      <p:to>
                                        <p:strVal val="visible"/>
                                      </p:to>
                                    </p:set>
                                  </p:childTnLst>
                                </p:cTn>
                              </p:par>
                            </p:childTnLst>
                          </p:cTn>
                        </p:par>
                        <p:par>
                          <p:cTn id="31" fill="hold">
                            <p:stCondLst>
                              <p:cond delay="5000"/>
                            </p:stCondLst>
                            <p:childTnLst>
                              <p:par>
                                <p:cTn id="32" presetID="1" presetClass="entr" presetSubtype="0" fill="hold" grpId="0" nodeType="afterEffect">
                                  <p:stCondLst>
                                    <p:cond delay="800"/>
                                  </p:stCondLst>
                                  <p:childTnLst>
                                    <p:set>
                                      <p:cBhvr>
                                        <p:cTn id="33" dur="1" fill="hold">
                                          <p:stCondLst>
                                            <p:cond delay="0"/>
                                          </p:stCondLst>
                                        </p:cTn>
                                        <p:tgtEl>
                                          <p:spTgt spid="21"/>
                                        </p:tgtEl>
                                        <p:attrNameLst>
                                          <p:attrName>style.visibility</p:attrName>
                                        </p:attrNameLst>
                                      </p:cBhvr>
                                      <p:to>
                                        <p:strVal val="visible"/>
                                      </p:to>
                                    </p:set>
                                  </p:childTnLst>
                                </p:cTn>
                              </p:par>
                            </p:childTnLst>
                          </p:cTn>
                        </p:par>
                        <p:par>
                          <p:cTn id="34" fill="hold">
                            <p:stCondLst>
                              <p:cond delay="5800"/>
                            </p:stCondLst>
                            <p:childTnLst>
                              <p:par>
                                <p:cTn id="35" presetID="1" presetClass="entr" presetSubtype="0" fill="hold" nodeType="afterEffect">
                                  <p:stCondLst>
                                    <p:cond delay="800"/>
                                  </p:stCondLst>
                                  <p:childTnLst>
                                    <p:set>
                                      <p:cBhvr>
                                        <p:cTn id="36" dur="1" fill="hold">
                                          <p:stCondLst>
                                            <p:cond delay="0"/>
                                          </p:stCondLst>
                                        </p:cTn>
                                        <p:tgtEl>
                                          <p:spTgt spid="11"/>
                                        </p:tgtEl>
                                        <p:attrNameLst>
                                          <p:attrName>style.visibility</p:attrName>
                                        </p:attrNameLst>
                                      </p:cBhvr>
                                      <p:to>
                                        <p:strVal val="visible"/>
                                      </p:to>
                                    </p:set>
                                  </p:childTnLst>
                                </p:cTn>
                              </p:par>
                            </p:childTnLst>
                          </p:cTn>
                        </p:par>
                        <p:par>
                          <p:cTn id="37" fill="hold">
                            <p:stCondLst>
                              <p:cond delay="6600"/>
                            </p:stCondLst>
                            <p:childTnLst>
                              <p:par>
                                <p:cTn id="38" presetID="1" presetClass="entr" presetSubtype="0" fill="hold" grpId="0" nodeType="afterEffect">
                                  <p:stCondLst>
                                    <p:cond delay="800"/>
                                  </p:stCondLst>
                                  <p:childTnLst>
                                    <p:set>
                                      <p:cBhvr>
                                        <p:cTn id="39" dur="1" fill="hold">
                                          <p:stCondLst>
                                            <p:cond delay="0"/>
                                          </p:stCondLst>
                                        </p:cTn>
                                        <p:tgtEl>
                                          <p:spTgt spid="1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800"/>
                                  </p:stCondLst>
                                  <p:childTnLst>
                                    <p:set>
                                      <p:cBhvr>
                                        <p:cTn id="46" dur="1" fill="hold">
                                          <p:stCondLst>
                                            <p:cond delay="0"/>
                                          </p:stCondLst>
                                        </p:cTn>
                                        <p:tgtEl>
                                          <p:spTgt spid="24"/>
                                        </p:tgtEl>
                                        <p:attrNameLst>
                                          <p:attrName>style.visibility</p:attrName>
                                        </p:attrNameLst>
                                      </p:cBhvr>
                                      <p:to>
                                        <p:strVal val="visible"/>
                                      </p:to>
                                    </p:set>
                                  </p:childTnLst>
                                </p:cTn>
                              </p:par>
                            </p:childTnLst>
                          </p:cTn>
                        </p:par>
                        <p:par>
                          <p:cTn id="47" fill="hold">
                            <p:stCondLst>
                              <p:cond delay="800"/>
                            </p:stCondLst>
                            <p:childTnLst>
                              <p:par>
                                <p:cTn id="48" presetID="1" presetClass="entr" presetSubtype="0" fill="hold" grpId="0" nodeType="afterEffect">
                                  <p:stCondLst>
                                    <p:cond delay="800"/>
                                  </p:stCondLst>
                                  <p:childTnLst>
                                    <p:set>
                                      <p:cBhvr>
                                        <p:cTn id="49" dur="1" fill="hold">
                                          <p:stCondLst>
                                            <p:cond delay="0"/>
                                          </p:stCondLst>
                                        </p:cTn>
                                        <p:tgtEl>
                                          <p:spTgt spid="3"/>
                                        </p:tgtEl>
                                        <p:attrNameLst>
                                          <p:attrName>style.visibility</p:attrName>
                                        </p:attrNameLst>
                                      </p:cBhvr>
                                      <p:to>
                                        <p:strVal val="visible"/>
                                      </p:to>
                                    </p:set>
                                  </p:childTnLst>
                                </p:cTn>
                              </p:par>
                            </p:childTnLst>
                          </p:cTn>
                        </p:par>
                        <p:par>
                          <p:cTn id="50" fill="hold">
                            <p:stCondLst>
                              <p:cond delay="1600"/>
                            </p:stCondLst>
                            <p:childTnLst>
                              <p:par>
                                <p:cTn id="51" presetID="1" presetClass="entr" presetSubtype="0" fill="hold" nodeType="afterEffect">
                                  <p:stCondLst>
                                    <p:cond delay="800"/>
                                  </p:stCondLst>
                                  <p:childTnLst>
                                    <p:set>
                                      <p:cBhvr>
                                        <p:cTn id="52" dur="1" fill="hold">
                                          <p:stCondLst>
                                            <p:cond delay="0"/>
                                          </p:stCondLst>
                                        </p:cTn>
                                        <p:tgtEl>
                                          <p:spTgt spid="27"/>
                                        </p:tgtEl>
                                        <p:attrNameLst>
                                          <p:attrName>style.visibility</p:attrName>
                                        </p:attrNameLst>
                                      </p:cBhvr>
                                      <p:to>
                                        <p:strVal val="visible"/>
                                      </p:to>
                                    </p:set>
                                  </p:childTnLst>
                                </p:cTn>
                              </p:par>
                            </p:childTnLst>
                          </p:cTn>
                        </p:par>
                        <p:par>
                          <p:cTn id="53" fill="hold">
                            <p:stCondLst>
                              <p:cond delay="2400"/>
                            </p:stCondLst>
                            <p:childTnLst>
                              <p:par>
                                <p:cTn id="54" presetID="1" presetClass="entr" presetSubtype="0" fill="hold" nodeType="afterEffect">
                                  <p:stCondLst>
                                    <p:cond delay="800"/>
                                  </p:stCondLst>
                                  <p:childTnLst>
                                    <p:set>
                                      <p:cBhvr>
                                        <p:cTn id="55" dur="1" fill="hold">
                                          <p:stCondLst>
                                            <p:cond delay="0"/>
                                          </p:stCondLst>
                                        </p:cTn>
                                        <p:tgtEl>
                                          <p:spTgt spid="8"/>
                                        </p:tgtEl>
                                        <p:attrNameLst>
                                          <p:attrName>style.visibility</p:attrName>
                                        </p:attrNameLst>
                                      </p:cBhvr>
                                      <p:to>
                                        <p:strVal val="visible"/>
                                      </p:to>
                                    </p:set>
                                  </p:childTnLst>
                                </p:cTn>
                              </p:par>
                            </p:childTnLst>
                          </p:cTn>
                        </p:par>
                        <p:par>
                          <p:cTn id="56" fill="hold">
                            <p:stCondLst>
                              <p:cond delay="3200"/>
                            </p:stCondLst>
                            <p:childTnLst>
                              <p:par>
                                <p:cTn id="57" presetID="1" presetClass="entr" presetSubtype="0" fill="hold" grpId="0" nodeType="afterEffect">
                                  <p:stCondLst>
                                    <p:cond delay="800"/>
                                  </p:stCondLst>
                                  <p:childTnLst>
                                    <p:set>
                                      <p:cBhvr>
                                        <p:cTn id="58" dur="1" fill="hold">
                                          <p:stCondLst>
                                            <p:cond delay="0"/>
                                          </p:stCondLst>
                                        </p:cTn>
                                        <p:tgtEl>
                                          <p:spTgt spid="28"/>
                                        </p:tgtEl>
                                        <p:attrNameLst>
                                          <p:attrName>style.visibility</p:attrName>
                                        </p:attrNameLst>
                                      </p:cBhvr>
                                      <p:to>
                                        <p:strVal val="visible"/>
                                      </p:to>
                                    </p:set>
                                  </p:childTnLst>
                                </p:cTn>
                              </p:par>
                            </p:childTnLst>
                          </p:cTn>
                        </p:par>
                        <p:par>
                          <p:cTn id="59" fill="hold">
                            <p:stCondLst>
                              <p:cond delay="4000"/>
                            </p:stCondLst>
                            <p:childTnLst>
                              <p:par>
                                <p:cTn id="60" presetID="1" presetClass="entr" presetSubtype="0" fill="hold" grpId="0" nodeType="afterEffect">
                                  <p:stCondLst>
                                    <p:cond delay="800"/>
                                  </p:stCondLst>
                                  <p:childTnLst>
                                    <p:set>
                                      <p:cBhvr>
                                        <p:cTn id="61" dur="1" fill="hold">
                                          <p:stCondLst>
                                            <p:cond delay="0"/>
                                          </p:stCondLst>
                                        </p:cTn>
                                        <p:tgtEl>
                                          <p:spTgt spid="29"/>
                                        </p:tgtEl>
                                        <p:attrNameLst>
                                          <p:attrName>style.visibility</p:attrName>
                                        </p:attrNameLst>
                                      </p:cBhvr>
                                      <p:to>
                                        <p:strVal val="visible"/>
                                      </p:to>
                                    </p:set>
                                  </p:childTnLst>
                                </p:cTn>
                              </p:par>
                            </p:childTnLst>
                          </p:cTn>
                        </p:par>
                        <p:par>
                          <p:cTn id="62" fill="hold">
                            <p:stCondLst>
                              <p:cond delay="4800"/>
                            </p:stCondLst>
                            <p:childTnLst>
                              <p:par>
                                <p:cTn id="63" presetID="1" presetClass="entr" presetSubtype="0" fill="hold" grpId="0" nodeType="afterEffect">
                                  <p:stCondLst>
                                    <p:cond delay="80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9" grpId="0" animBg="1"/>
      <p:bldP spid="21" grpId="0" animBg="1"/>
      <p:bldP spid="16" grpId="0"/>
      <p:bldP spid="20" grpId="0" animBg="1"/>
      <p:bldP spid="23" grpId="0" animBg="1"/>
      <p:bldP spid="24" grpId="0" animBg="1"/>
      <p:bldP spid="28" grpId="0" animBg="1"/>
      <p:bldP spid="29" grpId="0" animBg="1"/>
      <p:bldP spid="30" grpId="0" animBg="1"/>
      <p:bldP spid="3" grpId="0" animBg="1"/>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Goal</a:t>
            </a:r>
            <a:endParaRPr lang="zh-CN" altLang="en-US" dirty="0"/>
          </a:p>
        </p:txBody>
      </p:sp>
      <p:sp>
        <p:nvSpPr>
          <p:cNvPr id="3" name="内容占位符 2"/>
          <p:cNvSpPr>
            <a:spLocks noGrp="1"/>
          </p:cNvSpPr>
          <p:nvPr>
            <p:ph idx="1"/>
          </p:nvPr>
        </p:nvSpPr>
        <p:spPr>
          <a:xfrm>
            <a:off x="3116079" y="1600200"/>
            <a:ext cx="3284721" cy="4518024"/>
          </a:xfrm>
          <a:prstGeom prst="roundRect">
            <a:avLst/>
          </a:prstGeom>
          <a:ln w="38100">
            <a:prstDash val="dash"/>
          </a:ln>
        </p:spPr>
        <p:style>
          <a:lnRef idx="2">
            <a:schemeClr val="accent1"/>
          </a:lnRef>
          <a:fillRef idx="1">
            <a:schemeClr val="lt1"/>
          </a:fillRef>
          <a:effectRef idx="0">
            <a:schemeClr val="accent1"/>
          </a:effectRef>
          <a:fontRef idx="minor">
            <a:schemeClr val="dk1"/>
          </a:fontRef>
        </p:style>
        <p:txBody>
          <a:bodyPr/>
          <a:lstStyle/>
          <a:p>
            <a:endParaRPr lang="en-US" altLang="zh-CN" sz="2400" dirty="0" smtClean="0"/>
          </a:p>
          <a:p>
            <a:endParaRPr lang="en-US" altLang="zh-CN" sz="2400" dirty="0"/>
          </a:p>
          <a:p>
            <a:endParaRPr lang="en-US" altLang="zh-CN" sz="2400" dirty="0" smtClean="0"/>
          </a:p>
          <a:p>
            <a:endParaRPr lang="en-US" altLang="zh-CN" sz="2400" dirty="0"/>
          </a:p>
          <a:p>
            <a:pPr marL="0" indent="0">
              <a:buNone/>
            </a:pPr>
            <a:endParaRPr lang="en-US" altLang="zh-CN" sz="2400" dirty="0" smtClean="0"/>
          </a:p>
          <a:p>
            <a:pPr>
              <a:buFont typeface="Wingdings" panose="05000000000000000000" pitchFamily="2" charset="2"/>
              <a:buChar char="ü"/>
            </a:pPr>
            <a:endParaRPr lang="en-US" altLang="zh-CN" sz="2400" dirty="0" smtClean="0"/>
          </a:p>
          <a:p>
            <a:pPr>
              <a:buFont typeface="Wingdings" panose="05000000000000000000" pitchFamily="2" charset="2"/>
              <a:buChar char="ü"/>
            </a:pPr>
            <a:r>
              <a:rPr lang="en-US" altLang="zh-CN" sz="2400" dirty="0" smtClean="0"/>
              <a:t>Reproducibility</a:t>
            </a:r>
          </a:p>
          <a:p>
            <a:pPr>
              <a:buFont typeface="Wingdings" panose="05000000000000000000" pitchFamily="2" charset="2"/>
              <a:buChar char="ü"/>
            </a:pPr>
            <a:r>
              <a:rPr lang="en-US" altLang="zh-CN" sz="2400" dirty="0" smtClean="0"/>
              <a:t>High reduction rate</a:t>
            </a:r>
          </a:p>
          <a:p>
            <a:pPr lvl="1"/>
            <a:endParaRPr lang="zh-CN" altLang="en-US" sz="2000" dirty="0"/>
          </a:p>
        </p:txBody>
      </p:sp>
      <p:sp>
        <p:nvSpPr>
          <p:cNvPr id="4" name="灯片编号占位符 3"/>
          <p:cNvSpPr>
            <a:spLocks noGrp="1"/>
          </p:cNvSpPr>
          <p:nvPr>
            <p:ph type="sldNum" sz="quarter" idx="10"/>
          </p:nvPr>
        </p:nvSpPr>
        <p:spPr/>
        <p:txBody>
          <a:bodyPr/>
          <a:lstStyle/>
          <a:p>
            <a:pPr>
              <a:defRPr/>
            </a:pPr>
            <a:fld id="{8F2BD35B-A9A7-42F3-9CCB-5FC7BCC4F459}" type="slidenum">
              <a:rPr lang="en-US" altLang="zh-CN" smtClean="0"/>
              <a:pPr>
                <a:defRPr/>
              </a:pPr>
              <a:t>8</a:t>
            </a:fld>
            <a:endParaRPr lang="en-US" altLang="zh-CN" dirty="0"/>
          </a:p>
        </p:txBody>
      </p:sp>
      <p:grpSp>
        <p:nvGrpSpPr>
          <p:cNvPr id="19" name="组合 18"/>
          <p:cNvGrpSpPr/>
          <p:nvPr/>
        </p:nvGrpSpPr>
        <p:grpSpPr>
          <a:xfrm>
            <a:off x="228600" y="2209800"/>
            <a:ext cx="1616242" cy="1216025"/>
            <a:chOff x="441158" y="1828800"/>
            <a:chExt cx="2257425" cy="1731963"/>
          </a:xfrm>
        </p:grpSpPr>
        <p:pic>
          <p:nvPicPr>
            <p:cNvPr id="6"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7558" y="2189163"/>
              <a:ext cx="18510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158" y="1828800"/>
              <a:ext cx="1089025"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组合 19"/>
          <p:cNvGrpSpPr/>
          <p:nvPr/>
        </p:nvGrpSpPr>
        <p:grpSpPr>
          <a:xfrm>
            <a:off x="7696201" y="2515393"/>
            <a:ext cx="1142999" cy="908050"/>
            <a:chOff x="6858000" y="4664075"/>
            <a:chExt cx="1474787" cy="1279525"/>
          </a:xfrm>
        </p:grpSpPr>
        <p:sp>
          <p:nvSpPr>
            <p:cNvPr id="9" name="竖卷形 8"/>
            <p:cNvSpPr/>
            <p:nvPr/>
          </p:nvSpPr>
          <p:spPr>
            <a:xfrm>
              <a:off x="6858000" y="4664075"/>
              <a:ext cx="903287" cy="909637"/>
            </a:xfrm>
            <a:prstGeom prst="verticalScroll">
              <a:avLst/>
            </a:prstGeom>
          </p:spPr>
          <p:style>
            <a:lnRef idx="2">
              <a:schemeClr val="accent4"/>
            </a:lnRef>
            <a:fillRef idx="1">
              <a:schemeClr val="lt1"/>
            </a:fillRef>
            <a:effectRef idx="0">
              <a:schemeClr val="accent4"/>
            </a:effectRef>
            <a:fontRef idx="minor">
              <a:schemeClr val="dk1"/>
            </a:fontRef>
          </p:style>
          <p:txBody>
            <a:bodyP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z="1200" b="1" smtClean="0">
                <a:latin typeface="Trebuchet MS" panose="020B0603020202020204" pitchFamily="34" charset="0"/>
                <a:ea typeface="宋体" panose="02010600030101010101" pitchFamily="2" charset="-122"/>
              </a:endParaRPr>
            </a:p>
          </p:txBody>
        </p:sp>
        <p:pic>
          <p:nvPicPr>
            <p:cNvPr id="10" name="图片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92962" y="4803775"/>
              <a:ext cx="1139825"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右箭头 10"/>
          <p:cNvSpPr/>
          <p:nvPr/>
        </p:nvSpPr>
        <p:spPr>
          <a:xfrm>
            <a:off x="1997241" y="2789238"/>
            <a:ext cx="1066800" cy="255587"/>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000000"/>
              </a:solidFill>
              <a:latin typeface="Trebuchet MS" panose="020B0603020202020204" pitchFamily="34" charset="0"/>
              <a:ea typeface="宋体" panose="02010600030101010101" pitchFamily="2" charset="-122"/>
            </a:endParaRPr>
          </a:p>
        </p:txBody>
      </p:sp>
      <p:sp>
        <p:nvSpPr>
          <p:cNvPr id="12" name="右箭头 11"/>
          <p:cNvSpPr/>
          <p:nvPr/>
        </p:nvSpPr>
        <p:spPr>
          <a:xfrm>
            <a:off x="4265613" y="2754312"/>
            <a:ext cx="1068387" cy="254000"/>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000000"/>
              </a:solidFill>
              <a:latin typeface="Trebuchet MS" panose="020B0603020202020204" pitchFamily="34" charset="0"/>
              <a:ea typeface="宋体" panose="02010600030101010101" pitchFamily="2" charset="-122"/>
            </a:endParaRPr>
          </a:p>
        </p:txBody>
      </p:sp>
      <p:sp>
        <p:nvSpPr>
          <p:cNvPr id="13" name="文本框 14"/>
          <p:cNvSpPr txBox="1">
            <a:spLocks noChangeArrowheads="1"/>
          </p:cNvSpPr>
          <p:nvPr/>
        </p:nvSpPr>
        <p:spPr bwMode="auto">
          <a:xfrm>
            <a:off x="1921041" y="2492375"/>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2000" b="1" dirty="0">
                <a:latin typeface="Verdana" panose="020B0604030504040204" pitchFamily="34" charset="0"/>
                <a:ea typeface="宋体" panose="02010600030101010101" pitchFamily="2" charset="-122"/>
              </a:rPr>
              <a:t>Record</a:t>
            </a:r>
            <a:endParaRPr lang="zh-CN" altLang="en-US" sz="2000" b="1" dirty="0">
              <a:latin typeface="Verdana" panose="020B0604030504040204" pitchFamily="34" charset="0"/>
              <a:ea typeface="宋体" panose="02010600030101010101" pitchFamily="2" charset="-122"/>
            </a:endParaRPr>
          </a:p>
        </p:txBody>
      </p:sp>
      <p:sp>
        <p:nvSpPr>
          <p:cNvPr id="14" name="文本框 15"/>
          <p:cNvSpPr txBox="1">
            <a:spLocks noChangeArrowheads="1"/>
          </p:cNvSpPr>
          <p:nvPr/>
        </p:nvSpPr>
        <p:spPr bwMode="auto">
          <a:xfrm>
            <a:off x="4114800" y="2438400"/>
            <a:ext cx="13204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2000" b="1" dirty="0" smtClean="0">
                <a:solidFill>
                  <a:srgbClr val="FF0000"/>
                </a:solidFill>
                <a:latin typeface="Verdana" panose="020B0604030504040204" pitchFamily="34" charset="0"/>
                <a:ea typeface="宋体" panose="02010600030101010101" pitchFamily="2" charset="-122"/>
              </a:rPr>
              <a:t>Reduce</a:t>
            </a:r>
            <a:endParaRPr lang="zh-CN" altLang="en-US" sz="2000" b="1" dirty="0">
              <a:solidFill>
                <a:srgbClr val="FF0000"/>
              </a:solidFill>
              <a:latin typeface="Verdana" panose="020B0604030504040204" pitchFamily="34" charset="0"/>
              <a:ea typeface="宋体" panose="02010600030101010101" pitchFamily="2" charset="-122"/>
            </a:endParaRPr>
          </a:p>
        </p:txBody>
      </p:sp>
      <p:sp>
        <p:nvSpPr>
          <p:cNvPr id="15" name="竖卷形 14"/>
          <p:cNvSpPr/>
          <p:nvPr/>
        </p:nvSpPr>
        <p:spPr>
          <a:xfrm>
            <a:off x="3124201" y="1828801"/>
            <a:ext cx="1142952" cy="2133599"/>
          </a:xfrm>
          <a:prstGeom prst="verticalScroll">
            <a:avLst/>
          </a:prstGeom>
        </p:spPr>
        <p:style>
          <a:lnRef idx="2">
            <a:schemeClr val="accent4"/>
          </a:lnRef>
          <a:fillRef idx="1">
            <a:schemeClr val="lt1"/>
          </a:fillRef>
          <a:effectRef idx="0">
            <a:schemeClr val="accent4"/>
          </a:effectRef>
          <a:fontRef idx="minor">
            <a:schemeClr val="dk1"/>
          </a:fontRef>
        </p:style>
        <p:txBody>
          <a:bodyPr tIns="180000" bIns="0"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lnSpc>
                <a:spcPts val="1000"/>
              </a:lnSpc>
              <a:defRPr/>
            </a:pPr>
            <a:r>
              <a:rPr lang="en-US" altLang="zh-CN" sz="2800" dirty="0" smtClean="0">
                <a:latin typeface="Trebuchet MS" panose="020B0603020202020204" pitchFamily="34" charset="0"/>
                <a:ea typeface="宋体" panose="02010600030101010101" pitchFamily="2" charset="-122"/>
              </a:rPr>
              <a:t>~~~~~~~~~~~~~~~~~~~~~~~~~~~~~~~~~~~~~~~~~~~~~</a:t>
            </a:r>
            <a:endParaRPr lang="zh-CN" altLang="en-US" sz="2800" dirty="0">
              <a:latin typeface="Trebuchet MS" panose="020B0603020202020204" pitchFamily="34" charset="0"/>
              <a:ea typeface="宋体" panose="02010600030101010101" pitchFamily="2" charset="-122"/>
            </a:endParaRPr>
          </a:p>
        </p:txBody>
      </p:sp>
      <p:sp>
        <p:nvSpPr>
          <p:cNvPr id="16" name="竖卷形 15"/>
          <p:cNvSpPr/>
          <p:nvPr/>
        </p:nvSpPr>
        <p:spPr>
          <a:xfrm>
            <a:off x="5410200" y="2613818"/>
            <a:ext cx="912979" cy="533400"/>
          </a:xfrm>
          <a:prstGeom prst="verticalScroll">
            <a:avLst/>
          </a:prstGeom>
        </p:spPr>
        <p:style>
          <a:lnRef idx="2">
            <a:schemeClr val="accent4"/>
          </a:lnRef>
          <a:fillRef idx="1">
            <a:schemeClr val="lt1"/>
          </a:fillRef>
          <a:effectRef idx="0">
            <a:schemeClr val="accent4"/>
          </a:effectRef>
          <a:fontRef idx="minor">
            <a:schemeClr val="dk1"/>
          </a:fontRef>
        </p:style>
        <p:txBody>
          <a:bodyPr tIns="180000" bIns="0"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lnSpc>
                <a:spcPts val="1000"/>
              </a:lnSpc>
              <a:defRPr/>
            </a:pPr>
            <a:r>
              <a:rPr lang="en-US" altLang="zh-CN" sz="2800" dirty="0" smtClean="0">
                <a:latin typeface="Trebuchet MS" panose="020B0603020202020204" pitchFamily="34" charset="0"/>
                <a:ea typeface="宋体" panose="02010600030101010101" pitchFamily="2" charset="-122"/>
              </a:rPr>
              <a:t>~~~~~~~~~</a:t>
            </a:r>
            <a:endParaRPr lang="zh-CN" altLang="en-US" sz="2800" dirty="0">
              <a:latin typeface="Trebuchet MS" panose="020B0603020202020204" pitchFamily="34" charset="0"/>
              <a:ea typeface="宋体" panose="02010600030101010101" pitchFamily="2" charset="-122"/>
            </a:endParaRPr>
          </a:p>
        </p:txBody>
      </p:sp>
      <p:sp>
        <p:nvSpPr>
          <p:cNvPr id="21" name="右箭头 20"/>
          <p:cNvSpPr/>
          <p:nvPr/>
        </p:nvSpPr>
        <p:spPr>
          <a:xfrm>
            <a:off x="6477000" y="2740141"/>
            <a:ext cx="1097757" cy="244359"/>
          </a:xfrm>
          <a:prstGeom prst="rightArrow">
            <a:avLst/>
          </a:prstGeom>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000000"/>
              </a:solidFill>
              <a:latin typeface="Trebuchet MS" panose="020B0603020202020204" pitchFamily="34" charset="0"/>
              <a:ea typeface="宋体" panose="02010600030101010101" pitchFamily="2" charset="-122"/>
            </a:endParaRPr>
          </a:p>
        </p:txBody>
      </p:sp>
      <p:sp>
        <p:nvSpPr>
          <p:cNvPr id="22" name="文本框 15"/>
          <p:cNvSpPr txBox="1">
            <a:spLocks noChangeArrowheads="1"/>
          </p:cNvSpPr>
          <p:nvPr/>
        </p:nvSpPr>
        <p:spPr bwMode="auto">
          <a:xfrm>
            <a:off x="6451915" y="2438400"/>
            <a:ext cx="13204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r>
              <a:rPr lang="en-US" altLang="zh-CN" sz="2000" b="1" dirty="0" smtClean="0">
                <a:latin typeface="Verdana" panose="020B0604030504040204" pitchFamily="34" charset="0"/>
                <a:ea typeface="宋体" panose="02010600030101010101" pitchFamily="2" charset="-122"/>
              </a:rPr>
              <a:t>Replay</a:t>
            </a:r>
            <a:endParaRPr lang="zh-CN" altLang="en-US" sz="2000" b="1" dirty="0">
              <a:latin typeface="Verdan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354233020"/>
      </p:ext>
    </p:extLst>
  </p:cSld>
  <p:clrMapOvr>
    <a:masterClrMapping/>
  </p:clrMapOvr>
  <mc:AlternateContent xmlns:mc="http://schemas.openxmlformats.org/markup-compatibility/2006" xmlns:p14="http://schemas.microsoft.com/office/powerpoint/2010/main">
    <mc:Choice Requires="p14">
      <p:transition spd="slow" p14:dur="2000" advTm="48780"/>
    </mc:Choice>
    <mc:Fallback xmlns="">
      <p:transition spd="slow" advTm="4878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p:cNvSpPr>
            <a:spLocks noGrp="1"/>
          </p:cNvSpPr>
          <p:nvPr>
            <p:ph idx="1"/>
          </p:nvPr>
        </p:nvSpPr>
        <p:spPr>
          <a:xfrm>
            <a:off x="457200" y="1524000"/>
            <a:ext cx="8229600" cy="246063"/>
          </a:xfrm>
        </p:spPr>
        <p:txBody>
          <a:bodyPr/>
          <a:lstStyle/>
          <a:p>
            <a:r>
              <a:rPr lang="en-US" altLang="zh-CN" dirty="0" smtClean="0">
                <a:ea typeface="宋体" panose="02010600030101010101" pitchFamily="2" charset="-122"/>
              </a:rPr>
              <a:t>Dynamic slicing</a:t>
            </a:r>
            <a:endParaRPr lang="zh-CN" altLang="en-US" smtClean="0">
              <a:ea typeface="宋体" panose="02010600030101010101" pitchFamily="2" charset="-122"/>
            </a:endParaRPr>
          </a:p>
        </p:txBody>
      </p:sp>
      <p:sp>
        <p:nvSpPr>
          <p:cNvPr id="17415" name="标题 1"/>
          <p:cNvSpPr>
            <a:spLocks noGrp="1"/>
          </p:cNvSpPr>
          <p:nvPr>
            <p:ph type="title"/>
          </p:nvPr>
        </p:nvSpPr>
        <p:spPr/>
        <p:txBody>
          <a:bodyPr/>
          <a:lstStyle/>
          <a:p>
            <a:r>
              <a:rPr lang="en-US" altLang="zh-CN" dirty="0" smtClean="0">
                <a:ea typeface="宋体" panose="02010600030101010101" pitchFamily="2" charset="-122"/>
              </a:rPr>
              <a:t>Basic idea</a:t>
            </a:r>
            <a:endParaRPr lang="zh-CN" altLang="en-US" dirty="0" smtClean="0">
              <a:ea typeface="宋体" panose="02010600030101010101" pitchFamily="2" charset="-122"/>
            </a:endParaRPr>
          </a:p>
        </p:txBody>
      </p:sp>
      <p:sp>
        <p:nvSpPr>
          <p:cNvPr id="17416" name="灯片编号占位符 3"/>
          <p:cNvSpPr>
            <a:spLocks noGrp="1"/>
          </p:cNvSpPr>
          <p:nvPr>
            <p:ph type="sldNum" sz="quarter" idx="10"/>
          </p:nvPr>
        </p:nvSpPr>
        <p:spPr>
          <a:xfrm>
            <a:off x="6553200" y="626268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Trebuchet MS" panose="020B060302020202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Trebuchet MS" panose="020B060302020202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Trebuchet MS" panose="020B060302020202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sz="2000">
                <a:solidFill>
                  <a:schemeClr val="tx1"/>
                </a:solidFill>
                <a:latin typeface="Trebuchet MS" panose="020B0603020202020204" pitchFamily="34" charset="0"/>
                <a:cs typeface="Arial" panose="020B0604020202020204" pitchFamily="34" charset="0"/>
              </a:defRPr>
            </a:lvl9pPr>
          </a:lstStyle>
          <a:p>
            <a:pPr>
              <a:spcBef>
                <a:spcPct val="0"/>
              </a:spcBef>
              <a:buClrTx/>
              <a:buSzTx/>
              <a:buFontTx/>
              <a:buNone/>
            </a:pPr>
            <a:fld id="{70522F74-6976-48D7-B424-35B1BADE29F4}" type="slidenum">
              <a:rPr lang="en-US" altLang="zh-CN" sz="1000" smtClean="0">
                <a:latin typeface="Verdana" panose="020B0604030504040204" pitchFamily="34" charset="0"/>
              </a:rPr>
              <a:pPr>
                <a:spcBef>
                  <a:spcPct val="0"/>
                </a:spcBef>
                <a:buClrTx/>
                <a:buSzTx/>
                <a:buFontTx/>
                <a:buNone/>
              </a:pPr>
              <a:t>9</a:t>
            </a:fld>
            <a:endParaRPr lang="en-US" altLang="zh-CN" sz="1000" dirty="0" smtClean="0">
              <a:latin typeface="Verdana" panose="020B0604030504040204" pitchFamily="34" charset="0"/>
            </a:endParaRPr>
          </a:p>
        </p:txBody>
      </p:sp>
      <p:sp>
        <p:nvSpPr>
          <p:cNvPr id="14" name="竖卷形 13"/>
          <p:cNvSpPr/>
          <p:nvPr/>
        </p:nvSpPr>
        <p:spPr>
          <a:xfrm>
            <a:off x="1752600" y="2209800"/>
            <a:ext cx="2925097" cy="4267200"/>
          </a:xfrm>
          <a:prstGeom prst="verticalScroll">
            <a:avLst>
              <a:gd name="adj" fmla="val 2823"/>
            </a:avLst>
          </a:prstGeom>
        </p:spPr>
        <p:style>
          <a:lnRef idx="2">
            <a:schemeClr val="accent4"/>
          </a:lnRef>
          <a:fillRef idx="1">
            <a:schemeClr val="lt1"/>
          </a:fillRef>
          <a:effectRef idx="0">
            <a:schemeClr val="accent4"/>
          </a:effectRef>
          <a:fontRef idx="minor">
            <a:schemeClr val="dk1"/>
          </a:fontRef>
        </p:style>
        <p:txBody>
          <a:bodyPr anchor="t" anchorCtr="0"/>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defRPr/>
            </a:pPr>
            <a:r>
              <a:rPr lang="en-US" altLang="zh-CN" sz="2400" i="1" dirty="0" smtClean="0">
                <a:latin typeface="Trebuchet MS" panose="020B0603020202020204" pitchFamily="34" charset="0"/>
                <a:ea typeface="宋体" panose="02010600030101010101" pitchFamily="2" charset="-122"/>
              </a:rPr>
              <a:t>e</a:t>
            </a:r>
            <a:r>
              <a:rPr lang="en-US" altLang="zh-CN" sz="2400" i="1" baseline="-25000" dirty="0" smtClean="0">
                <a:latin typeface="Trebuchet MS" panose="020B0603020202020204" pitchFamily="34" charset="0"/>
                <a:ea typeface="宋体" panose="02010600030101010101" pitchFamily="2" charset="-122"/>
              </a:rPr>
              <a:t>1</a:t>
            </a:r>
            <a:r>
              <a:rPr lang="en-US" altLang="zh-CN" sz="2400" dirty="0" smtClean="0">
                <a:latin typeface="Trebuchet MS" panose="020B0603020202020204" pitchFamily="34" charset="0"/>
                <a:ea typeface="宋体" panose="02010600030101010101" pitchFamily="2" charset="-122"/>
              </a:rPr>
              <a:t>: click …</a:t>
            </a:r>
          </a:p>
          <a:p>
            <a:pPr>
              <a:defRPr/>
            </a:pPr>
            <a:r>
              <a:rPr lang="en-US" altLang="zh-CN" sz="2400" i="1" dirty="0">
                <a:latin typeface="Trebuchet MS" panose="020B0603020202020204" pitchFamily="34" charset="0"/>
                <a:ea typeface="宋体" panose="02010600030101010101" pitchFamily="2" charset="-122"/>
              </a:rPr>
              <a:t>e</a:t>
            </a:r>
            <a:r>
              <a:rPr lang="en-US" altLang="zh-CN" sz="2400" i="1" baseline="-25000" dirty="0" smtClean="0">
                <a:latin typeface="Trebuchet MS" panose="020B0603020202020204" pitchFamily="34" charset="0"/>
                <a:ea typeface="宋体" panose="02010600030101010101" pitchFamily="2" charset="-122"/>
              </a:rPr>
              <a:t>2</a:t>
            </a:r>
            <a:r>
              <a:rPr lang="en-US" altLang="zh-CN" sz="2400" dirty="0" smtClean="0">
                <a:latin typeface="Trebuchet MS" panose="020B0603020202020204" pitchFamily="34" charset="0"/>
                <a:ea typeface="宋体" panose="02010600030101010101" pitchFamily="2" charset="-122"/>
              </a:rPr>
              <a:t>: </a:t>
            </a:r>
            <a:r>
              <a:rPr lang="en-US" altLang="zh-CN" sz="2400" dirty="0" err="1" smtClean="0">
                <a:latin typeface="Trebuchet MS" panose="020B0603020202020204" pitchFamily="34" charset="0"/>
                <a:ea typeface="宋体" panose="02010600030101010101" pitchFamily="2" charset="-122"/>
              </a:rPr>
              <a:t>mousemove</a:t>
            </a:r>
            <a:r>
              <a:rPr lang="en-US" altLang="zh-CN" sz="2400" dirty="0" smtClean="0">
                <a:latin typeface="Trebuchet MS" panose="020B0603020202020204" pitchFamily="34" charset="0"/>
                <a:ea typeface="宋体" panose="02010600030101010101" pitchFamily="2" charset="-122"/>
              </a:rPr>
              <a:t> …</a:t>
            </a:r>
          </a:p>
          <a:p>
            <a:pPr>
              <a:defRPr/>
            </a:pPr>
            <a:r>
              <a:rPr lang="en-US" altLang="zh-CN" sz="2400" i="1" dirty="0" smtClean="0">
                <a:latin typeface="Trebuchet MS" panose="020B0603020202020204" pitchFamily="34" charset="0"/>
                <a:ea typeface="宋体" panose="02010600030101010101" pitchFamily="2" charset="-122"/>
              </a:rPr>
              <a:t>e</a:t>
            </a:r>
            <a:r>
              <a:rPr lang="en-US" altLang="zh-CN" sz="2400" i="1" baseline="-25000" dirty="0" smtClean="0">
                <a:latin typeface="Trebuchet MS" panose="020B0603020202020204" pitchFamily="34" charset="0"/>
                <a:ea typeface="宋体" panose="02010600030101010101" pitchFamily="2" charset="-122"/>
              </a:rPr>
              <a:t>3</a:t>
            </a:r>
            <a:r>
              <a:rPr lang="en-US" altLang="zh-CN" sz="2400" dirty="0" smtClean="0">
                <a:latin typeface="Trebuchet MS" panose="020B0603020202020204" pitchFamily="34" charset="0"/>
                <a:ea typeface="宋体" panose="02010600030101010101" pitchFamily="2" charset="-122"/>
              </a:rPr>
              <a:t>: </a:t>
            </a:r>
            <a:r>
              <a:rPr lang="en-US" altLang="zh-CN" sz="2400" dirty="0" err="1">
                <a:latin typeface="Trebuchet MS" panose="020B0603020202020204" pitchFamily="34" charset="0"/>
                <a:ea typeface="宋体" panose="02010600030101010101" pitchFamily="2" charset="-122"/>
              </a:rPr>
              <a:t>mouseover</a:t>
            </a:r>
            <a:r>
              <a:rPr lang="en-US" altLang="zh-CN" sz="2400" dirty="0">
                <a:latin typeface="Trebuchet MS" panose="020B0603020202020204" pitchFamily="34" charset="0"/>
                <a:ea typeface="宋体" panose="02010600030101010101" pitchFamily="2" charset="-122"/>
              </a:rPr>
              <a:t> </a:t>
            </a:r>
            <a:r>
              <a:rPr lang="en-US" altLang="zh-CN" sz="2400" dirty="0" smtClean="0">
                <a:latin typeface="Trebuchet MS" panose="020B0603020202020204" pitchFamily="34" charset="0"/>
                <a:ea typeface="宋体" panose="02010600030101010101" pitchFamily="2" charset="-122"/>
              </a:rPr>
              <a:t>…</a:t>
            </a:r>
          </a:p>
          <a:p>
            <a:pPr>
              <a:defRPr/>
            </a:pPr>
            <a:r>
              <a:rPr lang="en-US" altLang="zh-CN" sz="2400" i="1" dirty="0" smtClean="0">
                <a:latin typeface="Trebuchet MS" panose="020B0603020202020204" pitchFamily="34" charset="0"/>
                <a:ea typeface="宋体" panose="02010600030101010101" pitchFamily="2" charset="-122"/>
              </a:rPr>
              <a:t>e</a:t>
            </a:r>
            <a:r>
              <a:rPr lang="en-US" altLang="zh-CN" sz="2400" i="1" baseline="-25000" dirty="0" smtClean="0">
                <a:latin typeface="Trebuchet MS" panose="020B0603020202020204" pitchFamily="34" charset="0"/>
                <a:ea typeface="宋体" panose="02010600030101010101" pitchFamily="2" charset="-122"/>
              </a:rPr>
              <a:t>4</a:t>
            </a:r>
            <a:r>
              <a:rPr lang="en-US" altLang="zh-CN" sz="2400" dirty="0" smtClean="0">
                <a:latin typeface="Trebuchet MS" panose="020B0603020202020204" pitchFamily="34" charset="0"/>
                <a:ea typeface="宋体" panose="02010600030101010101" pitchFamily="2" charset="-122"/>
              </a:rPr>
              <a:t>: </a:t>
            </a:r>
            <a:r>
              <a:rPr lang="en-US" altLang="zh-CN" sz="2400" dirty="0" err="1">
                <a:latin typeface="Trebuchet MS" panose="020B0603020202020204" pitchFamily="34" charset="0"/>
                <a:ea typeface="宋体" panose="02010600030101010101" pitchFamily="2" charset="-122"/>
              </a:rPr>
              <a:t>mouseover</a:t>
            </a:r>
            <a:r>
              <a:rPr lang="en-US" altLang="zh-CN" sz="2400" dirty="0">
                <a:latin typeface="Trebuchet MS" panose="020B0603020202020204" pitchFamily="34" charset="0"/>
                <a:ea typeface="宋体" panose="02010600030101010101" pitchFamily="2" charset="-122"/>
              </a:rPr>
              <a:t> </a:t>
            </a:r>
            <a:r>
              <a:rPr lang="en-US" altLang="zh-CN" sz="2400" dirty="0" smtClean="0">
                <a:latin typeface="Trebuchet MS" panose="020B0603020202020204" pitchFamily="34" charset="0"/>
                <a:ea typeface="宋体" panose="02010600030101010101" pitchFamily="2" charset="-122"/>
              </a:rPr>
              <a:t>…</a:t>
            </a:r>
          </a:p>
          <a:p>
            <a:pPr>
              <a:defRPr/>
            </a:pPr>
            <a:r>
              <a:rPr lang="en-US" altLang="zh-CN" sz="2400" i="1" dirty="0" smtClean="0">
                <a:latin typeface="Trebuchet MS" panose="020B0603020202020204" pitchFamily="34" charset="0"/>
                <a:ea typeface="宋体" panose="02010600030101010101" pitchFamily="2" charset="-122"/>
              </a:rPr>
              <a:t>e</a:t>
            </a:r>
            <a:r>
              <a:rPr lang="en-US" altLang="zh-CN" sz="2400" i="1" baseline="-25000" dirty="0" smtClean="0">
                <a:latin typeface="Trebuchet MS" panose="020B0603020202020204" pitchFamily="34" charset="0"/>
                <a:ea typeface="宋体" panose="02010600030101010101" pitchFamily="2" charset="-122"/>
              </a:rPr>
              <a:t>5</a:t>
            </a:r>
            <a:r>
              <a:rPr lang="en-US" altLang="zh-CN" sz="2400" dirty="0" smtClean="0">
                <a:latin typeface="Trebuchet MS" panose="020B0603020202020204" pitchFamily="34" charset="0"/>
                <a:ea typeface="宋体" panose="02010600030101010101" pitchFamily="2" charset="-122"/>
              </a:rPr>
              <a:t>: </a:t>
            </a:r>
            <a:r>
              <a:rPr lang="en-US" altLang="zh-CN" sz="2400" dirty="0" err="1">
                <a:latin typeface="Trebuchet MS" panose="020B0603020202020204" pitchFamily="34" charset="0"/>
                <a:ea typeface="宋体" panose="02010600030101010101" pitchFamily="2" charset="-122"/>
              </a:rPr>
              <a:t>keydown</a:t>
            </a:r>
            <a:r>
              <a:rPr lang="en-US" altLang="zh-CN" sz="2400" dirty="0">
                <a:latin typeface="Trebuchet MS" panose="020B0603020202020204" pitchFamily="34" charset="0"/>
                <a:ea typeface="宋体" panose="02010600030101010101" pitchFamily="2" charset="-122"/>
              </a:rPr>
              <a:t> </a:t>
            </a:r>
            <a:r>
              <a:rPr lang="en-US" altLang="zh-CN" sz="2400" dirty="0" smtClean="0">
                <a:latin typeface="Trebuchet MS" panose="020B0603020202020204" pitchFamily="34" charset="0"/>
                <a:ea typeface="宋体" panose="02010600030101010101" pitchFamily="2" charset="-122"/>
              </a:rPr>
              <a:t>…</a:t>
            </a:r>
          </a:p>
          <a:p>
            <a:pPr>
              <a:defRPr/>
            </a:pPr>
            <a:r>
              <a:rPr lang="en-US" altLang="zh-CN" sz="2400" i="1" dirty="0" smtClean="0">
                <a:latin typeface="Trebuchet MS" panose="020B0603020202020204" pitchFamily="34" charset="0"/>
                <a:ea typeface="宋体" panose="02010600030101010101" pitchFamily="2" charset="-122"/>
              </a:rPr>
              <a:t>e</a:t>
            </a:r>
            <a:r>
              <a:rPr lang="en-US" altLang="zh-CN" sz="2400" i="1" baseline="-25000" dirty="0" smtClean="0">
                <a:latin typeface="Trebuchet MS" panose="020B0603020202020204" pitchFamily="34" charset="0"/>
                <a:ea typeface="宋体" panose="02010600030101010101" pitchFamily="2" charset="-122"/>
              </a:rPr>
              <a:t>6</a:t>
            </a:r>
            <a:r>
              <a:rPr lang="en-US" altLang="zh-CN" sz="2400" dirty="0" smtClean="0">
                <a:latin typeface="Trebuchet MS" panose="020B0603020202020204" pitchFamily="34" charset="0"/>
                <a:ea typeface="宋体" panose="02010600030101010101" pitchFamily="2" charset="-122"/>
              </a:rPr>
              <a:t>: </a:t>
            </a:r>
            <a:r>
              <a:rPr lang="en-US" altLang="zh-CN" sz="2400" dirty="0" err="1" smtClean="0">
                <a:latin typeface="Trebuchet MS" panose="020B0603020202020204" pitchFamily="34" charset="0"/>
                <a:ea typeface="宋体" panose="02010600030101010101" pitchFamily="2" charset="-122"/>
              </a:rPr>
              <a:t>keypress</a:t>
            </a:r>
            <a:r>
              <a:rPr lang="en-US" altLang="zh-CN" sz="2400" dirty="0" smtClean="0">
                <a:latin typeface="Trebuchet MS" panose="020B0603020202020204" pitchFamily="34" charset="0"/>
                <a:ea typeface="宋体" panose="02010600030101010101" pitchFamily="2" charset="-122"/>
              </a:rPr>
              <a:t> …</a:t>
            </a:r>
          </a:p>
          <a:p>
            <a:pPr>
              <a:defRPr/>
            </a:pPr>
            <a:r>
              <a:rPr lang="en-US" altLang="zh-CN" sz="2400" i="1" dirty="0" smtClean="0">
                <a:latin typeface="Trebuchet MS" panose="020B0603020202020204" pitchFamily="34" charset="0"/>
                <a:ea typeface="宋体" panose="02010600030101010101" pitchFamily="2" charset="-122"/>
              </a:rPr>
              <a:t>e</a:t>
            </a:r>
            <a:r>
              <a:rPr lang="en-US" altLang="zh-CN" sz="2400" i="1" baseline="-25000" dirty="0" smtClean="0">
                <a:latin typeface="Trebuchet MS" panose="020B0603020202020204" pitchFamily="34" charset="0"/>
                <a:ea typeface="宋体" panose="02010600030101010101" pitchFamily="2" charset="-122"/>
              </a:rPr>
              <a:t>7</a:t>
            </a:r>
            <a:r>
              <a:rPr lang="en-US" altLang="zh-CN" sz="2400" dirty="0" smtClean="0">
                <a:latin typeface="Trebuchet MS" panose="020B0603020202020204" pitchFamily="34" charset="0"/>
                <a:ea typeface="宋体" panose="02010600030101010101" pitchFamily="2" charset="-122"/>
              </a:rPr>
              <a:t>: </a:t>
            </a:r>
            <a:r>
              <a:rPr lang="en-US" altLang="zh-CN" sz="2400" dirty="0" err="1">
                <a:latin typeface="Trebuchet MS" panose="020B0603020202020204" pitchFamily="34" charset="0"/>
                <a:ea typeface="宋体" panose="02010600030101010101" pitchFamily="2" charset="-122"/>
              </a:rPr>
              <a:t>keyup</a:t>
            </a:r>
            <a:r>
              <a:rPr lang="en-US" altLang="zh-CN" sz="2400" dirty="0">
                <a:latin typeface="Trebuchet MS" panose="020B0603020202020204" pitchFamily="34" charset="0"/>
                <a:ea typeface="宋体" panose="02010600030101010101" pitchFamily="2" charset="-122"/>
              </a:rPr>
              <a:t> </a:t>
            </a:r>
            <a:r>
              <a:rPr lang="en-US" altLang="zh-CN" sz="2400" dirty="0" smtClean="0">
                <a:latin typeface="Trebuchet MS" panose="020B0603020202020204" pitchFamily="34" charset="0"/>
                <a:ea typeface="宋体" panose="02010600030101010101" pitchFamily="2" charset="-122"/>
              </a:rPr>
              <a:t>…</a:t>
            </a:r>
          </a:p>
          <a:p>
            <a:pPr>
              <a:defRPr/>
            </a:pPr>
            <a:r>
              <a:rPr lang="en-US" altLang="zh-CN" sz="2400" dirty="0">
                <a:latin typeface="Trebuchet MS" panose="020B0603020202020204" pitchFamily="34" charset="0"/>
                <a:ea typeface="宋体" panose="02010600030101010101" pitchFamily="2" charset="-122"/>
              </a:rPr>
              <a:t> </a:t>
            </a:r>
            <a:r>
              <a:rPr lang="en-US" altLang="zh-CN" sz="2400" dirty="0" smtClean="0">
                <a:latin typeface="Trebuchet MS" panose="020B0603020202020204" pitchFamily="34" charset="0"/>
                <a:ea typeface="宋体" panose="02010600030101010101" pitchFamily="2" charset="-122"/>
              </a:rPr>
              <a:t> .</a:t>
            </a:r>
          </a:p>
          <a:p>
            <a:pPr>
              <a:defRPr/>
            </a:pPr>
            <a:r>
              <a:rPr lang="en-US" altLang="zh-CN" sz="2400" dirty="0" smtClean="0">
                <a:latin typeface="Trebuchet MS" panose="020B0603020202020204" pitchFamily="34" charset="0"/>
                <a:ea typeface="宋体" panose="02010600030101010101" pitchFamily="2" charset="-122"/>
              </a:rPr>
              <a:t>  .</a:t>
            </a:r>
          </a:p>
          <a:p>
            <a:pPr>
              <a:defRPr/>
            </a:pPr>
            <a:r>
              <a:rPr lang="en-US" altLang="zh-CN" sz="2400" dirty="0">
                <a:latin typeface="Trebuchet MS" panose="020B0603020202020204" pitchFamily="34" charset="0"/>
                <a:ea typeface="宋体" panose="02010600030101010101" pitchFamily="2" charset="-122"/>
              </a:rPr>
              <a:t> </a:t>
            </a:r>
            <a:r>
              <a:rPr lang="en-US" altLang="zh-CN" sz="2400" dirty="0" smtClean="0">
                <a:latin typeface="Trebuchet MS" panose="020B0603020202020204" pitchFamily="34" charset="0"/>
                <a:ea typeface="宋体" panose="02010600030101010101" pitchFamily="2" charset="-122"/>
              </a:rPr>
              <a:t> .</a:t>
            </a:r>
          </a:p>
          <a:p>
            <a:pPr>
              <a:defRPr/>
            </a:pPr>
            <a:r>
              <a:rPr lang="en-US" altLang="zh-CN" sz="2400" i="1" dirty="0" err="1" smtClean="0">
                <a:latin typeface="Trebuchet MS" panose="020B0603020202020204" pitchFamily="34" charset="0"/>
                <a:ea typeface="宋体" panose="02010600030101010101" pitchFamily="2" charset="-122"/>
              </a:rPr>
              <a:t>e</a:t>
            </a:r>
            <a:r>
              <a:rPr lang="en-US" altLang="zh-CN" sz="2400" i="1" baseline="-25000" dirty="0" err="1" smtClean="0">
                <a:latin typeface="Trebuchet MS" panose="020B0603020202020204" pitchFamily="34" charset="0"/>
                <a:ea typeface="宋体" panose="02010600030101010101" pitchFamily="2" charset="-122"/>
              </a:rPr>
              <a:t>n</a:t>
            </a:r>
            <a:r>
              <a:rPr lang="en-US" altLang="zh-CN" sz="2400" dirty="0" smtClean="0">
                <a:latin typeface="Trebuchet MS" panose="020B0603020202020204" pitchFamily="34" charset="0"/>
                <a:ea typeface="宋体" panose="02010600030101010101" pitchFamily="2" charset="-122"/>
              </a:rPr>
              <a:t>: click… </a:t>
            </a:r>
            <a:endParaRPr lang="zh-CN" altLang="en-US" sz="2400" dirty="0" smtClean="0">
              <a:latin typeface="Trebuchet MS" panose="020B0603020202020204" pitchFamily="34" charset="0"/>
              <a:ea typeface="宋体" panose="02010600030101010101" pitchFamily="2" charset="-122"/>
            </a:endParaRPr>
          </a:p>
        </p:txBody>
      </p:sp>
      <p:pic>
        <p:nvPicPr>
          <p:cNvPr id="15" name="图片 2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6111875"/>
            <a:ext cx="2921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563979" y="5858379"/>
            <a:ext cx="3673987" cy="707886"/>
          </a:xfrm>
          <a:prstGeom prst="rect">
            <a:avLst/>
          </a:prstGeom>
          <a:noFill/>
        </p:spPr>
        <p:txBody>
          <a:bodyPr wrap="square" rtlCol="0">
            <a:spAutoFit/>
          </a:bodyPr>
          <a:lstStyle/>
          <a:p>
            <a:r>
              <a:rPr lang="en-US" altLang="zh-CN" dirty="0" smtClean="0"/>
              <a:t>Slicing criteria:</a:t>
            </a:r>
          </a:p>
          <a:p>
            <a:r>
              <a:rPr lang="en-US" altLang="zh-CN" dirty="0" smtClean="0"/>
              <a:t>   error-related assertions;</a:t>
            </a:r>
            <a:endParaRPr lang="zh-CN" altLang="en-US" dirty="0"/>
          </a:p>
        </p:txBody>
      </p:sp>
      <p:sp>
        <p:nvSpPr>
          <p:cNvPr id="3" name="任意多边形 2"/>
          <p:cNvSpPr/>
          <p:nvPr/>
        </p:nvSpPr>
        <p:spPr>
          <a:xfrm>
            <a:off x="1406004" y="4380271"/>
            <a:ext cx="412964" cy="1731604"/>
          </a:xfrm>
          <a:custGeom>
            <a:avLst/>
            <a:gdLst>
              <a:gd name="connsiteX0" fmla="*/ 412964 w 412964"/>
              <a:gd name="connsiteY0" fmla="*/ 1474839 h 1474839"/>
              <a:gd name="connsiteX1" fmla="*/ 9 w 412964"/>
              <a:gd name="connsiteY1" fmla="*/ 678426 h 1474839"/>
              <a:gd name="connsiteX2" fmla="*/ 403131 w 412964"/>
              <a:gd name="connsiteY2" fmla="*/ 0 h 1474839"/>
            </a:gdLst>
            <a:ahLst/>
            <a:cxnLst>
              <a:cxn ang="0">
                <a:pos x="connsiteX0" y="connsiteY0"/>
              </a:cxn>
              <a:cxn ang="0">
                <a:pos x="connsiteX1" y="connsiteY1"/>
              </a:cxn>
              <a:cxn ang="0">
                <a:pos x="connsiteX2" y="connsiteY2"/>
              </a:cxn>
            </a:cxnLst>
            <a:rect l="l" t="t" r="r" b="b"/>
            <a:pathLst>
              <a:path w="412964" h="1474839">
                <a:moveTo>
                  <a:pt x="412964" y="1474839"/>
                </a:moveTo>
                <a:cubicBezTo>
                  <a:pt x="207306" y="1199535"/>
                  <a:pt x="1648" y="924232"/>
                  <a:pt x="9" y="678426"/>
                </a:cubicBezTo>
                <a:cubicBezTo>
                  <a:pt x="-1630" y="432619"/>
                  <a:pt x="200750" y="216309"/>
                  <a:pt x="403131" y="0"/>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1447800" y="3642853"/>
            <a:ext cx="379771" cy="748600"/>
          </a:xfrm>
          <a:custGeom>
            <a:avLst/>
            <a:gdLst>
              <a:gd name="connsiteX0" fmla="*/ 412964 w 412964"/>
              <a:gd name="connsiteY0" fmla="*/ 1474839 h 1474839"/>
              <a:gd name="connsiteX1" fmla="*/ 9 w 412964"/>
              <a:gd name="connsiteY1" fmla="*/ 678426 h 1474839"/>
              <a:gd name="connsiteX2" fmla="*/ 403131 w 412964"/>
              <a:gd name="connsiteY2" fmla="*/ 0 h 1474839"/>
            </a:gdLst>
            <a:ahLst/>
            <a:cxnLst>
              <a:cxn ang="0">
                <a:pos x="connsiteX0" y="connsiteY0"/>
              </a:cxn>
              <a:cxn ang="0">
                <a:pos x="connsiteX1" y="connsiteY1"/>
              </a:cxn>
              <a:cxn ang="0">
                <a:pos x="connsiteX2" y="connsiteY2"/>
              </a:cxn>
            </a:cxnLst>
            <a:rect l="l" t="t" r="r" b="b"/>
            <a:pathLst>
              <a:path w="412964" h="1474839">
                <a:moveTo>
                  <a:pt x="412964" y="1474839"/>
                </a:moveTo>
                <a:cubicBezTo>
                  <a:pt x="207306" y="1199535"/>
                  <a:pt x="1648" y="924232"/>
                  <a:pt x="9" y="678426"/>
                </a:cubicBezTo>
                <a:cubicBezTo>
                  <a:pt x="-1630" y="432619"/>
                  <a:pt x="200750" y="216309"/>
                  <a:pt x="403131" y="0"/>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1219201" y="3020963"/>
            <a:ext cx="599768" cy="1364899"/>
          </a:xfrm>
          <a:custGeom>
            <a:avLst/>
            <a:gdLst>
              <a:gd name="connsiteX0" fmla="*/ 412964 w 412964"/>
              <a:gd name="connsiteY0" fmla="*/ 1474839 h 1474839"/>
              <a:gd name="connsiteX1" fmla="*/ 9 w 412964"/>
              <a:gd name="connsiteY1" fmla="*/ 678426 h 1474839"/>
              <a:gd name="connsiteX2" fmla="*/ 403131 w 412964"/>
              <a:gd name="connsiteY2" fmla="*/ 0 h 1474839"/>
            </a:gdLst>
            <a:ahLst/>
            <a:cxnLst>
              <a:cxn ang="0">
                <a:pos x="connsiteX0" y="connsiteY0"/>
              </a:cxn>
              <a:cxn ang="0">
                <a:pos x="connsiteX1" y="connsiteY1"/>
              </a:cxn>
              <a:cxn ang="0">
                <a:pos x="connsiteX2" y="connsiteY2"/>
              </a:cxn>
            </a:cxnLst>
            <a:rect l="l" t="t" r="r" b="b"/>
            <a:pathLst>
              <a:path w="412964" h="1474839">
                <a:moveTo>
                  <a:pt x="412964" y="1474839"/>
                </a:moveTo>
                <a:cubicBezTo>
                  <a:pt x="207306" y="1199535"/>
                  <a:pt x="1648" y="924232"/>
                  <a:pt x="9" y="678426"/>
                </a:cubicBezTo>
                <a:cubicBezTo>
                  <a:pt x="-1630" y="432619"/>
                  <a:pt x="200750" y="216309"/>
                  <a:pt x="403131" y="0"/>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406004" y="2566478"/>
            <a:ext cx="433857" cy="1072134"/>
          </a:xfrm>
          <a:custGeom>
            <a:avLst/>
            <a:gdLst>
              <a:gd name="connsiteX0" fmla="*/ 412964 w 412964"/>
              <a:gd name="connsiteY0" fmla="*/ 1474839 h 1474839"/>
              <a:gd name="connsiteX1" fmla="*/ 9 w 412964"/>
              <a:gd name="connsiteY1" fmla="*/ 678426 h 1474839"/>
              <a:gd name="connsiteX2" fmla="*/ 403131 w 412964"/>
              <a:gd name="connsiteY2" fmla="*/ 0 h 1474839"/>
            </a:gdLst>
            <a:ahLst/>
            <a:cxnLst>
              <a:cxn ang="0">
                <a:pos x="connsiteX0" y="connsiteY0"/>
              </a:cxn>
              <a:cxn ang="0">
                <a:pos x="connsiteX1" y="connsiteY1"/>
              </a:cxn>
              <a:cxn ang="0">
                <a:pos x="connsiteX2" y="connsiteY2"/>
              </a:cxn>
            </a:cxnLst>
            <a:rect l="l" t="t" r="r" b="b"/>
            <a:pathLst>
              <a:path w="412964" h="1474839">
                <a:moveTo>
                  <a:pt x="412964" y="1474839"/>
                </a:moveTo>
                <a:cubicBezTo>
                  <a:pt x="207306" y="1199535"/>
                  <a:pt x="1648" y="924232"/>
                  <a:pt x="9" y="678426"/>
                </a:cubicBezTo>
                <a:cubicBezTo>
                  <a:pt x="-1630" y="432619"/>
                  <a:pt x="200750" y="216309"/>
                  <a:pt x="403131" y="0"/>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竖卷形 24"/>
          <p:cNvSpPr/>
          <p:nvPr/>
        </p:nvSpPr>
        <p:spPr>
          <a:xfrm>
            <a:off x="5340555" y="2667000"/>
            <a:ext cx="2925097" cy="1981200"/>
          </a:xfrm>
          <a:prstGeom prst="verticalScroll">
            <a:avLst>
              <a:gd name="adj" fmla="val 2823"/>
            </a:avLst>
          </a:prstGeom>
        </p:spPr>
        <p:style>
          <a:lnRef idx="2">
            <a:schemeClr val="accent4"/>
          </a:lnRef>
          <a:fillRef idx="1">
            <a:schemeClr val="lt1"/>
          </a:fillRef>
          <a:effectRef idx="0">
            <a:schemeClr val="accent4"/>
          </a:effectRef>
          <a:fontRef idx="minor">
            <a:schemeClr val="dk1"/>
          </a:fontRef>
        </p:style>
        <p:txBody>
          <a:bodyPr anchor="t" anchorCtr="0"/>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defRPr/>
            </a:pPr>
            <a:r>
              <a:rPr lang="en-US" altLang="zh-CN" sz="2400" i="1" dirty="0">
                <a:solidFill>
                  <a:srgbClr val="C00000"/>
                </a:solidFill>
                <a:latin typeface="Trebuchet MS" panose="020B0603020202020204" pitchFamily="34" charset="0"/>
                <a:ea typeface="宋体" panose="02010600030101010101" pitchFamily="2" charset="-122"/>
              </a:rPr>
              <a:t>e</a:t>
            </a:r>
            <a:r>
              <a:rPr lang="en-US" altLang="zh-CN" sz="2400" i="1" baseline="-25000" dirty="0" smtClean="0">
                <a:solidFill>
                  <a:srgbClr val="C00000"/>
                </a:solidFill>
                <a:latin typeface="Trebuchet MS" panose="020B0603020202020204" pitchFamily="34" charset="0"/>
                <a:ea typeface="宋体" panose="02010600030101010101" pitchFamily="2" charset="-122"/>
              </a:rPr>
              <a:t>1</a:t>
            </a:r>
            <a:r>
              <a:rPr lang="en-US" altLang="zh-CN" sz="2400" dirty="0" smtClean="0">
                <a:solidFill>
                  <a:srgbClr val="C00000"/>
                </a:solidFill>
                <a:latin typeface="Trebuchet MS" panose="020B0603020202020204" pitchFamily="34" charset="0"/>
                <a:ea typeface="宋体" panose="02010600030101010101" pitchFamily="2" charset="-122"/>
              </a:rPr>
              <a:t>: click …</a:t>
            </a:r>
          </a:p>
          <a:p>
            <a:pPr>
              <a:defRPr/>
            </a:pPr>
            <a:r>
              <a:rPr lang="en-US" altLang="zh-CN" sz="2400" i="1" dirty="0" smtClean="0">
                <a:solidFill>
                  <a:srgbClr val="C00000"/>
                </a:solidFill>
                <a:latin typeface="Trebuchet MS" panose="020B0603020202020204" pitchFamily="34" charset="0"/>
                <a:ea typeface="宋体" panose="02010600030101010101" pitchFamily="2" charset="-122"/>
              </a:rPr>
              <a:t>e</a:t>
            </a:r>
            <a:r>
              <a:rPr lang="en-US" altLang="zh-CN" sz="2400" i="1" baseline="-25000" dirty="0" smtClean="0">
                <a:solidFill>
                  <a:srgbClr val="C00000"/>
                </a:solidFill>
                <a:latin typeface="Trebuchet MS" panose="020B0603020202020204" pitchFamily="34" charset="0"/>
                <a:ea typeface="宋体" panose="02010600030101010101" pitchFamily="2" charset="-122"/>
              </a:rPr>
              <a:t>2</a:t>
            </a:r>
            <a:r>
              <a:rPr lang="en-US" altLang="zh-CN" sz="2400" dirty="0" smtClean="0">
                <a:solidFill>
                  <a:srgbClr val="C00000"/>
                </a:solidFill>
                <a:latin typeface="Trebuchet MS" panose="020B0603020202020204" pitchFamily="34" charset="0"/>
                <a:ea typeface="宋体" panose="02010600030101010101" pitchFamily="2" charset="-122"/>
              </a:rPr>
              <a:t>: </a:t>
            </a:r>
            <a:r>
              <a:rPr lang="en-US" altLang="zh-CN" sz="2400" dirty="0" err="1" smtClean="0">
                <a:solidFill>
                  <a:srgbClr val="C00000"/>
                </a:solidFill>
                <a:latin typeface="Trebuchet MS" panose="020B0603020202020204" pitchFamily="34" charset="0"/>
                <a:ea typeface="宋体" panose="02010600030101010101" pitchFamily="2" charset="-122"/>
              </a:rPr>
              <a:t>mousemove</a:t>
            </a:r>
            <a:r>
              <a:rPr lang="en-US" altLang="zh-CN" sz="2400" dirty="0" smtClean="0">
                <a:solidFill>
                  <a:srgbClr val="C00000"/>
                </a:solidFill>
                <a:latin typeface="Trebuchet MS" panose="020B0603020202020204" pitchFamily="34" charset="0"/>
                <a:ea typeface="宋体" panose="02010600030101010101" pitchFamily="2" charset="-122"/>
              </a:rPr>
              <a:t> …</a:t>
            </a:r>
          </a:p>
          <a:p>
            <a:pPr>
              <a:defRPr/>
            </a:pPr>
            <a:r>
              <a:rPr lang="en-US" altLang="zh-CN" sz="2400" i="1" dirty="0" smtClean="0">
                <a:solidFill>
                  <a:srgbClr val="C00000"/>
                </a:solidFill>
                <a:latin typeface="Trebuchet MS" panose="020B0603020202020204" pitchFamily="34" charset="0"/>
                <a:ea typeface="宋体" panose="02010600030101010101" pitchFamily="2" charset="-122"/>
              </a:rPr>
              <a:t>e</a:t>
            </a:r>
            <a:r>
              <a:rPr lang="en-US" altLang="zh-CN" sz="2400" i="1" baseline="-25000" dirty="0" smtClean="0">
                <a:solidFill>
                  <a:srgbClr val="C00000"/>
                </a:solidFill>
                <a:latin typeface="Trebuchet MS" panose="020B0603020202020204" pitchFamily="34" charset="0"/>
                <a:ea typeface="宋体" panose="02010600030101010101" pitchFamily="2" charset="-122"/>
              </a:rPr>
              <a:t>4</a:t>
            </a:r>
            <a:r>
              <a:rPr lang="en-US" altLang="zh-CN" sz="2400" dirty="0" smtClean="0">
                <a:solidFill>
                  <a:srgbClr val="C00000"/>
                </a:solidFill>
                <a:latin typeface="Trebuchet MS" panose="020B0603020202020204" pitchFamily="34" charset="0"/>
                <a:ea typeface="宋体" panose="02010600030101010101" pitchFamily="2" charset="-122"/>
              </a:rPr>
              <a:t>: </a:t>
            </a:r>
            <a:r>
              <a:rPr lang="en-US" altLang="zh-CN" sz="2400" dirty="0" err="1" smtClean="0">
                <a:solidFill>
                  <a:srgbClr val="C00000"/>
                </a:solidFill>
                <a:latin typeface="Trebuchet MS" panose="020B0603020202020204" pitchFamily="34" charset="0"/>
                <a:ea typeface="宋体" panose="02010600030101010101" pitchFamily="2" charset="-122"/>
              </a:rPr>
              <a:t>mouseover</a:t>
            </a:r>
            <a:r>
              <a:rPr lang="en-US" altLang="zh-CN" sz="2400" dirty="0" smtClean="0">
                <a:solidFill>
                  <a:srgbClr val="C00000"/>
                </a:solidFill>
                <a:latin typeface="Trebuchet MS" panose="020B0603020202020204" pitchFamily="34" charset="0"/>
                <a:ea typeface="宋体" panose="02010600030101010101" pitchFamily="2" charset="-122"/>
              </a:rPr>
              <a:t> …</a:t>
            </a:r>
          </a:p>
          <a:p>
            <a:pPr>
              <a:defRPr/>
            </a:pPr>
            <a:r>
              <a:rPr lang="en-US" altLang="zh-CN" sz="2400" i="1" dirty="0" smtClean="0">
                <a:solidFill>
                  <a:srgbClr val="C00000"/>
                </a:solidFill>
                <a:latin typeface="Trebuchet MS" panose="020B0603020202020204" pitchFamily="34" charset="0"/>
                <a:ea typeface="宋体" panose="02010600030101010101" pitchFamily="2" charset="-122"/>
              </a:rPr>
              <a:t>e</a:t>
            </a:r>
            <a:r>
              <a:rPr lang="en-US" altLang="zh-CN" sz="2400" i="1" baseline="-25000" dirty="0" smtClean="0">
                <a:solidFill>
                  <a:srgbClr val="C00000"/>
                </a:solidFill>
                <a:latin typeface="Trebuchet MS" panose="020B0603020202020204" pitchFamily="34" charset="0"/>
                <a:ea typeface="宋体" panose="02010600030101010101" pitchFamily="2" charset="-122"/>
              </a:rPr>
              <a:t>6</a:t>
            </a:r>
            <a:r>
              <a:rPr lang="en-US" altLang="zh-CN" sz="2400" dirty="0" smtClean="0">
                <a:solidFill>
                  <a:srgbClr val="C00000"/>
                </a:solidFill>
                <a:latin typeface="Trebuchet MS" panose="020B0603020202020204" pitchFamily="34" charset="0"/>
                <a:ea typeface="宋体" panose="02010600030101010101" pitchFamily="2" charset="-122"/>
              </a:rPr>
              <a:t>: </a:t>
            </a:r>
            <a:r>
              <a:rPr lang="en-US" altLang="zh-CN" sz="2400" dirty="0" err="1" smtClean="0">
                <a:solidFill>
                  <a:srgbClr val="C00000"/>
                </a:solidFill>
                <a:latin typeface="Trebuchet MS" panose="020B0603020202020204" pitchFamily="34" charset="0"/>
                <a:ea typeface="宋体" panose="02010600030101010101" pitchFamily="2" charset="-122"/>
              </a:rPr>
              <a:t>keypress</a:t>
            </a:r>
            <a:r>
              <a:rPr lang="en-US" altLang="zh-CN" sz="2400" dirty="0" smtClean="0">
                <a:solidFill>
                  <a:srgbClr val="C00000"/>
                </a:solidFill>
                <a:latin typeface="Trebuchet MS" panose="020B0603020202020204" pitchFamily="34" charset="0"/>
                <a:ea typeface="宋体" panose="02010600030101010101" pitchFamily="2" charset="-122"/>
              </a:rPr>
              <a:t> …</a:t>
            </a:r>
          </a:p>
          <a:p>
            <a:pPr>
              <a:defRPr/>
            </a:pPr>
            <a:r>
              <a:rPr lang="en-US" altLang="zh-CN" sz="2400" i="1" dirty="0" err="1" smtClean="0">
                <a:solidFill>
                  <a:srgbClr val="C00000"/>
                </a:solidFill>
                <a:latin typeface="Trebuchet MS" panose="020B0603020202020204" pitchFamily="34" charset="0"/>
                <a:ea typeface="宋体" panose="02010600030101010101" pitchFamily="2" charset="-122"/>
              </a:rPr>
              <a:t>e</a:t>
            </a:r>
            <a:r>
              <a:rPr lang="en-US" altLang="zh-CN" sz="2400" i="1" baseline="-25000" dirty="0" err="1" smtClean="0">
                <a:solidFill>
                  <a:srgbClr val="C00000"/>
                </a:solidFill>
                <a:latin typeface="Trebuchet MS" panose="020B0603020202020204" pitchFamily="34" charset="0"/>
                <a:ea typeface="宋体" panose="02010600030101010101" pitchFamily="2" charset="-122"/>
              </a:rPr>
              <a:t>n</a:t>
            </a:r>
            <a:r>
              <a:rPr lang="en-US" altLang="zh-CN" sz="2400" dirty="0" smtClean="0">
                <a:solidFill>
                  <a:srgbClr val="C00000"/>
                </a:solidFill>
                <a:latin typeface="Trebuchet MS" panose="020B0603020202020204" pitchFamily="34" charset="0"/>
                <a:ea typeface="宋体" panose="02010600030101010101" pitchFamily="2" charset="-122"/>
              </a:rPr>
              <a:t>: click… </a:t>
            </a:r>
            <a:endParaRPr lang="zh-CN" altLang="en-US" sz="2400" dirty="0" smtClean="0">
              <a:solidFill>
                <a:srgbClr val="C00000"/>
              </a:solidFill>
              <a:latin typeface="Trebuchet MS" panose="020B0603020202020204" pitchFamily="34" charset="0"/>
              <a:ea typeface="宋体" panose="02010600030101010101" pitchFamily="2" charset="-122"/>
            </a:endParaRPr>
          </a:p>
        </p:txBody>
      </p:sp>
      <p:sp>
        <p:nvSpPr>
          <p:cNvPr id="4" name="右箭头 3"/>
          <p:cNvSpPr/>
          <p:nvPr/>
        </p:nvSpPr>
        <p:spPr>
          <a:xfrm>
            <a:off x="4800600" y="3200400"/>
            <a:ext cx="381000" cy="609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5340555" y="2231462"/>
            <a:ext cx="2925097" cy="400110"/>
          </a:xfrm>
          <a:prstGeom prst="rect">
            <a:avLst/>
          </a:prstGeom>
          <a:noFill/>
        </p:spPr>
        <p:txBody>
          <a:bodyPr wrap="square" rtlCol="0">
            <a:spAutoFit/>
          </a:bodyPr>
          <a:lstStyle/>
          <a:p>
            <a:r>
              <a:rPr lang="en-US" altLang="zh-CN" dirty="0" smtClean="0"/>
              <a:t>Error-related events</a:t>
            </a: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9585"/>
    </mc:Choice>
    <mc:Fallback xmlns="">
      <p:transition spd="slow" advTm="4958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00"/>
                                        <p:tgtEl>
                                          <p:spTgt spid="1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ipe(down)">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down)">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mph" presetSubtype="2" fill="hold" nodeType="clickEffect">
                                  <p:stCondLst>
                                    <p:cond delay="0"/>
                                  </p:stCondLst>
                                  <p:childTnLst>
                                    <p:animClr clrSpc="rgb" dir="cw">
                                      <p:cBhvr override="childStyle">
                                        <p:cTn id="58" dur="500" fill="hold"/>
                                        <p:tgtEl>
                                          <p:spTgt spid="14">
                                            <p:txEl>
                                              <p:pRg st="0" end="0"/>
                                            </p:txEl>
                                          </p:spTgt>
                                        </p:tgtEl>
                                        <p:attrNameLst>
                                          <p:attrName>style.color</p:attrName>
                                        </p:attrNameLst>
                                      </p:cBhvr>
                                      <p:to>
                                        <a:srgbClr val="C00000"/>
                                      </p:to>
                                    </p:animClr>
                                  </p:childTnLst>
                                </p:cTn>
                              </p:par>
                              <p:par>
                                <p:cTn id="59" presetID="3" presetClass="emph" presetSubtype="2" fill="hold" nodeType="withEffect">
                                  <p:stCondLst>
                                    <p:cond delay="0"/>
                                  </p:stCondLst>
                                  <p:childTnLst>
                                    <p:animClr clrSpc="rgb" dir="cw">
                                      <p:cBhvr override="childStyle">
                                        <p:cTn id="60" dur="500" fill="hold"/>
                                        <p:tgtEl>
                                          <p:spTgt spid="14">
                                            <p:txEl>
                                              <p:pRg st="1" end="1"/>
                                            </p:txEl>
                                          </p:spTgt>
                                        </p:tgtEl>
                                        <p:attrNameLst>
                                          <p:attrName>style.color</p:attrName>
                                        </p:attrNameLst>
                                      </p:cBhvr>
                                      <p:to>
                                        <a:srgbClr val="C00000"/>
                                      </p:to>
                                    </p:animClr>
                                  </p:childTnLst>
                                </p:cTn>
                              </p:par>
                              <p:par>
                                <p:cTn id="61" presetID="3" presetClass="emph" presetSubtype="2" fill="hold" nodeType="withEffect">
                                  <p:stCondLst>
                                    <p:cond delay="0"/>
                                  </p:stCondLst>
                                  <p:childTnLst>
                                    <p:animClr clrSpc="rgb" dir="cw">
                                      <p:cBhvr override="childStyle">
                                        <p:cTn id="62" dur="500" fill="hold"/>
                                        <p:tgtEl>
                                          <p:spTgt spid="14">
                                            <p:txEl>
                                              <p:pRg st="3" end="3"/>
                                            </p:txEl>
                                          </p:spTgt>
                                        </p:tgtEl>
                                        <p:attrNameLst>
                                          <p:attrName>style.color</p:attrName>
                                        </p:attrNameLst>
                                      </p:cBhvr>
                                      <p:to>
                                        <a:srgbClr val="C00000"/>
                                      </p:to>
                                    </p:animClr>
                                  </p:childTnLst>
                                </p:cTn>
                              </p:par>
                              <p:par>
                                <p:cTn id="63" presetID="3" presetClass="emph" presetSubtype="2" fill="hold" nodeType="withEffect">
                                  <p:stCondLst>
                                    <p:cond delay="0"/>
                                  </p:stCondLst>
                                  <p:childTnLst>
                                    <p:animClr clrSpc="rgb" dir="cw">
                                      <p:cBhvr override="childStyle">
                                        <p:cTn id="64" dur="500" fill="hold"/>
                                        <p:tgtEl>
                                          <p:spTgt spid="14">
                                            <p:txEl>
                                              <p:pRg st="5" end="5"/>
                                            </p:txEl>
                                          </p:spTgt>
                                        </p:tgtEl>
                                        <p:attrNameLst>
                                          <p:attrName>style.color</p:attrName>
                                        </p:attrNameLst>
                                      </p:cBhvr>
                                      <p:to>
                                        <a:srgbClr val="C00000"/>
                                      </p:to>
                                    </p:animClr>
                                  </p:childTnLst>
                                </p:cTn>
                              </p:par>
                              <p:par>
                                <p:cTn id="65" presetID="3" presetClass="emph" presetSubtype="2" fill="hold" nodeType="withEffect">
                                  <p:stCondLst>
                                    <p:cond delay="0"/>
                                  </p:stCondLst>
                                  <p:childTnLst>
                                    <p:animClr clrSpc="rgb" dir="cw">
                                      <p:cBhvr override="childStyle">
                                        <p:cTn id="66" dur="500" fill="hold"/>
                                        <p:tgtEl>
                                          <p:spTgt spid="14">
                                            <p:txEl>
                                              <p:pRg st="10" end="10"/>
                                            </p:txEl>
                                          </p:spTgt>
                                        </p:tgtEl>
                                        <p:attrNameLst>
                                          <p:attrName>style.color</p:attrName>
                                        </p:attrNameLst>
                                      </p:cBhvr>
                                      <p:to>
                                        <a:srgbClr val="C00000"/>
                                      </p:to>
                                    </p:animClr>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randombar(horizontal)">
                                      <p:cBhvr>
                                        <p:cTn id="75" dur="500"/>
                                        <p:tgtEl>
                                          <p:spTgt spid="25"/>
                                        </p:tgtEl>
                                      </p:cBhvr>
                                    </p:animEffect>
                                  </p:childTnLst>
                                </p:cTn>
                              </p:par>
                              <p:par>
                                <p:cTn id="76" presetID="1" presetClass="entr" presetSubtype="0" fill="hold" grpId="0" nodeType="withEffect">
                                  <p:stCondLst>
                                    <p:cond delay="0"/>
                                  </p:stCondLst>
                                  <p:childTnLst>
                                    <p:set>
                                      <p:cBhvr>
                                        <p:cTn id="7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 grpId="0"/>
      <p:bldP spid="3" grpId="0" animBg="1"/>
      <p:bldP spid="18" grpId="0" animBg="1"/>
      <p:bldP spid="22" grpId="0" animBg="1"/>
      <p:bldP spid="24" grpId="0" animBg="1"/>
      <p:bldP spid="25" grpId="0" animBg="1"/>
      <p:bldP spid="4" grpId="0" animBg="1"/>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7.3"/>
</p:tagLst>
</file>

<file path=ppt/tags/tag10.xml><?xml version="1.0" encoding="utf-8"?>
<p:tagLst xmlns:a="http://schemas.openxmlformats.org/drawingml/2006/main" xmlns:r="http://schemas.openxmlformats.org/officeDocument/2006/relationships" xmlns:p="http://schemas.openxmlformats.org/presentationml/2006/main">
  <p:tag name="TIMING" val="|0.8|10.4|5.4|5.5|2.9|3.6|4.5"/>
</p:tagLst>
</file>

<file path=ppt/tags/tag11.xml><?xml version="1.0" encoding="utf-8"?>
<p:tagLst xmlns:a="http://schemas.openxmlformats.org/drawingml/2006/main" xmlns:r="http://schemas.openxmlformats.org/officeDocument/2006/relationships" xmlns:p="http://schemas.openxmlformats.org/presentationml/2006/main">
  <p:tag name="TIMING" val="|1|0.2|0.1|0.2"/>
</p:tagLst>
</file>

<file path=ppt/tags/tag12.xml><?xml version="1.0" encoding="utf-8"?>
<p:tagLst xmlns:a="http://schemas.openxmlformats.org/drawingml/2006/main" xmlns:r="http://schemas.openxmlformats.org/officeDocument/2006/relationships" xmlns:p="http://schemas.openxmlformats.org/presentationml/2006/main">
  <p:tag name="TIMING" val="|0.1|0.3|0.2"/>
</p:tagLst>
</file>

<file path=ppt/tags/tag13.xml><?xml version="1.0" encoding="utf-8"?>
<p:tagLst xmlns:a="http://schemas.openxmlformats.org/drawingml/2006/main" xmlns:r="http://schemas.openxmlformats.org/officeDocument/2006/relationships" xmlns:p="http://schemas.openxmlformats.org/presentationml/2006/main">
  <p:tag name="TIMING" val="|1.7|3.3|37.9|19.7"/>
</p:tagLst>
</file>

<file path=ppt/tags/tag2.xml><?xml version="1.0" encoding="utf-8"?>
<p:tagLst xmlns:a="http://schemas.openxmlformats.org/drawingml/2006/main" xmlns:r="http://schemas.openxmlformats.org/officeDocument/2006/relationships" xmlns:p="http://schemas.openxmlformats.org/presentationml/2006/main">
  <p:tag name="TIMING" val="|17.8"/>
</p:tagLst>
</file>

<file path=ppt/tags/tag3.xml><?xml version="1.0" encoding="utf-8"?>
<p:tagLst xmlns:a="http://schemas.openxmlformats.org/drawingml/2006/main" xmlns:r="http://schemas.openxmlformats.org/officeDocument/2006/relationships" xmlns:p="http://schemas.openxmlformats.org/presentationml/2006/main">
  <p:tag name="TIMING" val="|19.5|9.2"/>
</p:tagLst>
</file>

<file path=ppt/tags/tag4.xml><?xml version="1.0" encoding="utf-8"?>
<p:tagLst xmlns:a="http://schemas.openxmlformats.org/drawingml/2006/main" xmlns:r="http://schemas.openxmlformats.org/officeDocument/2006/relationships" xmlns:p="http://schemas.openxmlformats.org/presentationml/2006/main">
  <p:tag name="TIMING" val="|11.4|13|2.7|11|3.8|3.7"/>
</p:tagLst>
</file>

<file path=ppt/tags/tag5.xml><?xml version="1.0" encoding="utf-8"?>
<p:tagLst xmlns:a="http://schemas.openxmlformats.org/drawingml/2006/main" xmlns:r="http://schemas.openxmlformats.org/officeDocument/2006/relationships" xmlns:p="http://schemas.openxmlformats.org/presentationml/2006/main">
  <p:tag name="TIMING" val="|9.8|6.8|16|9.1"/>
</p:tagLst>
</file>

<file path=ppt/tags/tag6.xml><?xml version="1.0" encoding="utf-8"?>
<p:tagLst xmlns:a="http://schemas.openxmlformats.org/drawingml/2006/main" xmlns:r="http://schemas.openxmlformats.org/officeDocument/2006/relationships" xmlns:p="http://schemas.openxmlformats.org/presentationml/2006/main">
  <p:tag name="TIMING" val="|5.5|6.3|5.4|13.5|0.8|7.1|1|0.9|1.2"/>
</p:tagLst>
</file>

<file path=ppt/tags/tag7.xml><?xml version="1.0" encoding="utf-8"?>
<p:tagLst xmlns:a="http://schemas.openxmlformats.org/drawingml/2006/main" xmlns:r="http://schemas.openxmlformats.org/officeDocument/2006/relationships" xmlns:p="http://schemas.openxmlformats.org/presentationml/2006/main">
  <p:tag name="TIMING" val="|15.3|3.7|27|10.6|8.6|14.2|7.9"/>
</p:tagLst>
</file>

<file path=ppt/tags/tag8.xml><?xml version="1.0" encoding="utf-8"?>
<p:tagLst xmlns:a="http://schemas.openxmlformats.org/drawingml/2006/main" xmlns:r="http://schemas.openxmlformats.org/officeDocument/2006/relationships" xmlns:p="http://schemas.openxmlformats.org/presentationml/2006/main">
  <p:tag name="TIMING" val="|0.4"/>
</p:tagLst>
</file>

<file path=ppt/tags/tag9.xml><?xml version="1.0" encoding="utf-8"?>
<p:tagLst xmlns:a="http://schemas.openxmlformats.org/drawingml/2006/main" xmlns:r="http://schemas.openxmlformats.org/officeDocument/2006/relationships" xmlns:p="http://schemas.openxmlformats.org/presentationml/2006/main">
  <p:tag name="TIMING" val="|3|0.2"/>
</p:tagLst>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Trebuchet MS"/>
        <a:ea typeface=""/>
        <a:cs typeface="Arial"/>
      </a:majorFont>
      <a:minorFont>
        <a:latin typeface="Trebuchet MS"/>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10659</TotalTime>
  <Words>2311</Words>
  <Application>Microsoft Office PowerPoint</Application>
  <PresentationFormat>全屏显示(4:3)</PresentationFormat>
  <Paragraphs>456</Paragraphs>
  <Slides>28</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黑体</vt:lpstr>
      <vt:lpstr>宋体</vt:lpstr>
      <vt:lpstr>Arial</vt:lpstr>
      <vt:lpstr>Calibri</vt:lpstr>
      <vt:lpstr>Corbel</vt:lpstr>
      <vt:lpstr>Times New Roman</vt:lpstr>
      <vt:lpstr>Trebuchet MS</vt:lpstr>
      <vt:lpstr>Verdana</vt:lpstr>
      <vt:lpstr>Wingdings</vt:lpstr>
      <vt:lpstr>Level</vt:lpstr>
      <vt:lpstr>Fast Reproducing Web Application Errors </vt:lpstr>
      <vt:lpstr>Errors in web applications</vt:lpstr>
      <vt:lpstr>Errors in web applications</vt:lpstr>
      <vt:lpstr>Errors in web applications</vt:lpstr>
      <vt:lpstr>Web debugging tools</vt:lpstr>
      <vt:lpstr>Motivation </vt:lpstr>
      <vt:lpstr>Motivation</vt:lpstr>
      <vt:lpstr>Goal</vt:lpstr>
      <vt:lpstr>Basic idea</vt:lpstr>
      <vt:lpstr>Challenges </vt:lpstr>
      <vt:lpstr>Challenge 1 </vt:lpstr>
      <vt:lpstr>Challenge 2 </vt:lpstr>
      <vt:lpstr>Challenge 3 </vt:lpstr>
      <vt:lpstr>Overview-Slicing based analysis </vt:lpstr>
      <vt:lpstr>JavaScript dependency analysis</vt:lpstr>
      <vt:lpstr>JavaScript dependency analysis</vt:lpstr>
      <vt:lpstr>DOM dependency analysis</vt:lpstr>
      <vt:lpstr>Accessing DOM node depends on the last modifications to its related nodes</vt:lpstr>
      <vt:lpstr>Accessing DOM node depends on the last modifications to its tree structure</vt:lpstr>
      <vt:lpstr>Accessing DOM node depends on the last modifications to its related nodes</vt:lpstr>
      <vt:lpstr>Event Dependency Graph (EDG)</vt:lpstr>
      <vt:lpstr>Event Dependency Graph (EDG)</vt:lpstr>
      <vt:lpstr>Evaluation</vt:lpstr>
      <vt:lpstr>Evaluation</vt:lpstr>
      <vt:lpstr>RQ1:Reproducibility</vt:lpstr>
      <vt:lpstr>RQ2: Efficiency</vt:lpstr>
      <vt:lpstr>Conclusion </vt:lpstr>
      <vt:lpstr>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WiLDNet</dc:title>
  <dc:creator>jie wang</dc:creator>
  <cp:lastModifiedBy>wangjie</cp:lastModifiedBy>
  <cp:revision>523</cp:revision>
  <cp:lastPrinted>1601-01-01T00:00:00Z</cp:lastPrinted>
  <dcterms:created xsi:type="dcterms:W3CDTF">1601-01-01T00:00:00Z</dcterms:created>
  <dcterms:modified xsi:type="dcterms:W3CDTF">2015-11-04T21:17:27Z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