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7" r:id="rId6"/>
    <p:sldId id="268" r:id="rId7"/>
    <p:sldId id="269" r:id="rId8"/>
    <p:sldId id="270" r:id="rId9"/>
    <p:sldId id="260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2" autoAdjust="0"/>
    <p:restoredTop sz="94660"/>
  </p:normalViewPr>
  <p:slideViewPr>
    <p:cSldViewPr snapToGrid="0">
      <p:cViewPr varScale="1">
        <p:scale>
          <a:sx n="78" d="100"/>
          <a:sy n="78" d="100"/>
        </p:scale>
        <p:origin x="82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7AFFB9B-9FB8-469E-96F9-4D32314110B6}" type="datetimeFigureOut">
              <a:rPr lang="en-US" dirty="0"/>
              <a:t>6/29/2017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D2AC3-6A0B-4169-B1EA-E3AE8B351BDD}" type="datetimeFigureOut">
              <a:rPr lang="en-US" dirty="0"/>
              <a:t>6/29/2017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B9363-8B87-41B7-9F8E-64519CBB8F34}" type="datetimeFigureOut">
              <a:rPr lang="en-US" dirty="0"/>
              <a:t>6/29/2017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F5746-5284-4951-9F37-7AE924EDBCB7}" type="datetimeFigureOut">
              <a:rPr lang="en-US" dirty="0"/>
              <a:t>6/29/2017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8B29-7265-4A65-A2A4-6703C057B7C1}" type="datetimeFigureOut">
              <a:rPr lang="en-US" dirty="0"/>
              <a:t>6/29/2017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A082-94DF-4C4B-A041-6624924AB0A8}" type="datetimeFigureOut">
              <a:rPr lang="en-US" dirty="0"/>
              <a:t>6/29/2017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86C4-3AB5-4E0C-86CA-FB108C350AA9}" type="datetimeFigureOut">
              <a:rPr lang="en-US" dirty="0"/>
              <a:t>6/29/2017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F1211-4E0C-4AB3-B04F-585959BDAFE8}" type="datetimeFigureOut">
              <a:rPr lang="en-US" dirty="0"/>
              <a:t>6/29/2017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DECAF-D3BE-4069-9C78-642ECCD01477}" type="datetimeFigureOut">
              <a:rPr lang="en-US" dirty="0"/>
              <a:t>6/29/2017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BDC27-E420-4878-9EE6-7B9656D6442A}" type="datetimeFigureOut">
              <a:rPr lang="en-US" dirty="0"/>
              <a:t>6/29/2017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47CF-67C9-420C-80A5-E2069FF0C2DF}" type="datetimeFigureOut">
              <a:rPr lang="en-US" dirty="0"/>
              <a:t>6/29/2017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2DC73-F065-42F5-A9F2-D90B2E42A0B3}" type="datetimeFigureOut">
              <a:rPr lang="en-US" dirty="0"/>
              <a:t>6/29/2017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A702-9B29-41CC-9BCC-3DF8A0D379FE}" type="datetimeFigureOut">
              <a:rPr lang="en-US" dirty="0"/>
              <a:t>6/29/2017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49AC-CB8F-4FF1-9A34-5861C74DD0A7}" type="datetimeFigureOut">
              <a:rPr lang="en-US" dirty="0"/>
              <a:t>6/29/2017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CECA-2D3A-4680-9B49-752200DE467C}" type="datetimeFigureOut">
              <a:rPr lang="en-US" dirty="0"/>
              <a:t>6/29/2017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BFE2-83B7-4B0A-B9D3-AB28331082B3}" type="datetimeFigureOut">
              <a:rPr lang="en-US" dirty="0"/>
              <a:t>6/29/2017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F78E3-FDA3-4D28-AAA2-0B81F349A39D}" type="datetimeFigureOut">
              <a:rPr lang="en-US" dirty="0"/>
              <a:t>6/29/2017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35BB1C6-BF8F-4481-8AB2-603A1C8A906A}" type="datetimeFigureOut">
              <a:rPr lang="en-US" dirty="0"/>
              <a:t>6/29/2017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F3E343-750D-429E-9E73-7E7035B394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z="8800" dirty="0"/>
              <a:t>TIC TAC TOE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57540BF-2636-40CF-BA1B-90BBB45B6F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WEB DEVELOPMENT PROJECT</a:t>
            </a:r>
          </a:p>
        </p:txBody>
      </p:sp>
      <p:sp>
        <p:nvSpPr>
          <p:cNvPr id="4" name="Untertitel 2">
            <a:extLst>
              <a:ext uri="{FF2B5EF4-FFF2-40B4-BE49-F238E27FC236}">
                <a16:creationId xmlns:a16="http://schemas.microsoft.com/office/drawing/2014/main" id="{51F44579-E383-4C68-AB8E-FF715F6B5294}"/>
              </a:ext>
            </a:extLst>
          </p:cNvPr>
          <p:cNvSpPr txBox="1">
            <a:spLocks/>
          </p:cNvSpPr>
          <p:nvPr/>
        </p:nvSpPr>
        <p:spPr>
          <a:xfrm rot="21420000">
            <a:off x="1148522" y="5003084"/>
            <a:ext cx="9755187" cy="55033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None/>
              <a:defRPr sz="2800" kern="1200" cap="all" baseline="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None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None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>
                <a:solidFill>
                  <a:schemeClr val="bg1"/>
                </a:solidFill>
              </a:rPr>
              <a:t>Featuring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riedl</a:t>
            </a:r>
            <a:r>
              <a:rPr lang="de-DE" dirty="0">
                <a:solidFill>
                  <a:schemeClr val="bg1"/>
                </a:solidFill>
              </a:rPr>
              <a:t>, </a:t>
            </a:r>
            <a:r>
              <a:rPr lang="de-DE" dirty="0" err="1">
                <a:solidFill>
                  <a:schemeClr val="bg1"/>
                </a:solidFill>
              </a:rPr>
              <a:t>zoller</a:t>
            </a:r>
            <a:r>
              <a:rPr lang="de-DE" dirty="0">
                <a:solidFill>
                  <a:schemeClr val="bg1"/>
                </a:solidFill>
              </a:rPr>
              <a:t> and </a:t>
            </a:r>
            <a:r>
              <a:rPr lang="de-DE" dirty="0" err="1">
                <a:solidFill>
                  <a:schemeClr val="bg1"/>
                </a:solidFill>
              </a:rPr>
              <a:t>gsaller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74234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060F08-0F44-40AB-8B8F-B33508852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/>
              <a:t>Wie könnte Ihre Anwendung/Spiel weiterentwickelt werden?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A396315-E925-4FC1-8E8B-07929301AE7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de-DE" sz="2800" dirty="0"/>
              <a:t>Multiplayer auf verschiedenen </a:t>
            </a:r>
            <a:r>
              <a:rPr lang="de-DE" sz="2800" dirty="0" err="1"/>
              <a:t>geräten</a:t>
            </a:r>
            <a:endParaRPr lang="de-DE" sz="2800" dirty="0"/>
          </a:p>
          <a:p>
            <a:r>
              <a:rPr lang="de-DE" sz="2800" dirty="0"/>
              <a:t>Smartphone Applikation</a:t>
            </a:r>
          </a:p>
          <a:p>
            <a:r>
              <a:rPr lang="de-DE" sz="2800" dirty="0"/>
              <a:t>Charakterauswahl (X, O, etc.]</a:t>
            </a:r>
          </a:p>
        </p:txBody>
      </p:sp>
    </p:spTree>
    <p:extLst>
      <p:ext uri="{BB962C8B-B14F-4D97-AF65-F5344CB8AC3E}">
        <p14:creationId xmlns:p14="http://schemas.microsoft.com/office/powerpoint/2010/main" val="33274062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13C81A-B7CF-4747-BDE0-F6E517B13F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z="8800" dirty="0"/>
              <a:t>danke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8DF2E97-76B4-40EA-8FF0-FF261F028A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für ihre </a:t>
            </a:r>
            <a:r>
              <a:rPr lang="de-DE" dirty="0" err="1"/>
              <a:t>aufmerksamkeit</a:t>
            </a:r>
            <a:endParaRPr lang="de-DE" dirty="0"/>
          </a:p>
        </p:txBody>
      </p:sp>
      <p:sp>
        <p:nvSpPr>
          <p:cNvPr id="4" name="Untertitel 2">
            <a:extLst>
              <a:ext uri="{FF2B5EF4-FFF2-40B4-BE49-F238E27FC236}">
                <a16:creationId xmlns:a16="http://schemas.microsoft.com/office/drawing/2014/main" id="{1EE8C665-902F-4D17-BFB0-CFF23C973A4E}"/>
              </a:ext>
            </a:extLst>
          </p:cNvPr>
          <p:cNvSpPr txBox="1">
            <a:spLocks/>
          </p:cNvSpPr>
          <p:nvPr/>
        </p:nvSpPr>
        <p:spPr>
          <a:xfrm rot="21420000">
            <a:off x="1148522" y="5003084"/>
            <a:ext cx="9755187" cy="55033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None/>
              <a:defRPr sz="2800" kern="1200" cap="all" baseline="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None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None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60000"/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>
                <a:solidFill>
                  <a:schemeClr val="bg1"/>
                </a:solidFill>
              </a:rPr>
              <a:t>Have</a:t>
            </a:r>
            <a:r>
              <a:rPr lang="de-DE" dirty="0">
                <a:solidFill>
                  <a:schemeClr val="bg1"/>
                </a:solidFill>
              </a:rPr>
              <a:t> a break and </a:t>
            </a:r>
            <a:r>
              <a:rPr lang="de-DE" dirty="0" err="1">
                <a:solidFill>
                  <a:schemeClr val="bg1"/>
                </a:solidFill>
              </a:rPr>
              <a:t>play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tic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tac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toe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3033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8C82CC-712F-4171-9D2A-ED6F0AAB6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haben Sie entwickelt?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5DECA73-7458-4834-A6CA-C1145B1FAEF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de-DE" sz="2800" dirty="0"/>
              <a:t>Klassisches </a:t>
            </a:r>
            <a:r>
              <a:rPr lang="de-DE" sz="2800" dirty="0" err="1"/>
              <a:t>tic</a:t>
            </a:r>
            <a:r>
              <a:rPr lang="de-DE" sz="2800" dirty="0"/>
              <a:t> </a:t>
            </a:r>
            <a:r>
              <a:rPr lang="de-DE" sz="2800" dirty="0" err="1"/>
              <a:t>tac</a:t>
            </a:r>
            <a:r>
              <a:rPr lang="de-DE" sz="2800" dirty="0"/>
              <a:t> </a:t>
            </a:r>
            <a:r>
              <a:rPr lang="de-DE" sz="2800" dirty="0" err="1"/>
              <a:t>toe</a:t>
            </a:r>
            <a:r>
              <a:rPr lang="de-DE" sz="2800" dirty="0"/>
              <a:t> mit</a:t>
            </a:r>
          </a:p>
          <a:p>
            <a:pPr lvl="1"/>
            <a:r>
              <a:rPr lang="de-DE" sz="2400" dirty="0"/>
              <a:t>Register / </a:t>
            </a:r>
            <a:r>
              <a:rPr lang="de-DE" sz="2400" dirty="0" err="1"/>
              <a:t>login</a:t>
            </a:r>
            <a:r>
              <a:rPr lang="de-DE" sz="2400" dirty="0"/>
              <a:t> / </a:t>
            </a:r>
            <a:r>
              <a:rPr lang="de-DE" sz="2400" dirty="0" err="1"/>
              <a:t>logout</a:t>
            </a:r>
            <a:r>
              <a:rPr lang="de-DE" sz="2400" dirty="0"/>
              <a:t> (</a:t>
            </a:r>
            <a:r>
              <a:rPr lang="de-DE" sz="2400" dirty="0" err="1"/>
              <a:t>cookies</a:t>
            </a:r>
            <a:r>
              <a:rPr lang="de-DE" sz="2400" dirty="0"/>
              <a:t>)</a:t>
            </a:r>
          </a:p>
          <a:p>
            <a:pPr lvl="1"/>
            <a:r>
              <a:rPr lang="de-DE" sz="2400" dirty="0"/>
              <a:t>Singleplayer (</a:t>
            </a:r>
            <a:r>
              <a:rPr lang="de-DE" sz="2400"/>
              <a:t>2 Schwierigkeitsstufen) </a:t>
            </a:r>
            <a:r>
              <a:rPr lang="de-DE" sz="2400" dirty="0"/>
              <a:t>/ </a:t>
            </a:r>
            <a:r>
              <a:rPr lang="de-DE" sz="2400" dirty="0" err="1"/>
              <a:t>multiplayer</a:t>
            </a:r>
            <a:endParaRPr lang="de-DE" sz="2400" dirty="0"/>
          </a:p>
          <a:p>
            <a:pPr lvl="1"/>
            <a:r>
              <a:rPr lang="de-DE" sz="2400" dirty="0"/>
              <a:t>Impossible </a:t>
            </a:r>
            <a:r>
              <a:rPr lang="de-DE" sz="2400" dirty="0" err="1"/>
              <a:t>mode</a:t>
            </a:r>
            <a:r>
              <a:rPr lang="de-DE" sz="2400" dirty="0"/>
              <a:t> (künstliche Spielintelligenz)</a:t>
            </a:r>
          </a:p>
          <a:p>
            <a:pPr lvl="1"/>
            <a:r>
              <a:rPr lang="de-DE" sz="2400" dirty="0"/>
              <a:t>All-time </a:t>
            </a:r>
            <a:r>
              <a:rPr lang="de-DE" sz="2400" dirty="0" err="1"/>
              <a:t>highscore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870239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54EC2E-8EFD-459F-8DC4-0A121A8B5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/>
              <a:t>Welchen Zweck hat die Anwendung?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E29C304-A89B-45CD-BAB6-243AA5967D5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de-DE" sz="2800" dirty="0"/>
              <a:t>Spaß</a:t>
            </a:r>
          </a:p>
          <a:p>
            <a:r>
              <a:rPr lang="de-DE" sz="2800" dirty="0"/>
              <a:t>Gehirntraining</a:t>
            </a:r>
          </a:p>
          <a:p>
            <a:r>
              <a:rPr lang="de-DE" sz="2800" dirty="0"/>
              <a:t>Zeitvertreib</a:t>
            </a:r>
          </a:p>
          <a:p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1085649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AAFFFB-9396-4725-A6A5-7C6E1FD63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/>
              <a:t>Geben Sie Einblick von der Konzeption bis zur Implementierung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E1878DA-25CF-49DC-B1EC-8A68123F655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de-DE" sz="2800" dirty="0"/>
              <a:t>Login</a:t>
            </a:r>
          </a:p>
          <a:p>
            <a:r>
              <a:rPr lang="de-DE" sz="2800" dirty="0"/>
              <a:t>Tic </a:t>
            </a:r>
            <a:r>
              <a:rPr lang="de-DE" sz="2800" dirty="0" err="1"/>
              <a:t>tac</a:t>
            </a:r>
            <a:r>
              <a:rPr lang="de-DE" sz="2800" dirty="0"/>
              <a:t> </a:t>
            </a:r>
            <a:r>
              <a:rPr lang="de-DE" sz="2800" dirty="0" err="1"/>
              <a:t>toe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3035264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bg1">
                  <a:shade val="48000"/>
                  <a:satMod val="110000"/>
                  <a:lumMod val="40000"/>
                </a:schemeClr>
                <a:schemeClr val="bg1">
                  <a:tint val="90000"/>
                  <a:lumMod val="106000"/>
                </a:schemeClr>
              </a:duotone>
            </a:blip>
            <a:stretch/>
          </a:blipFill>
          <a:ln>
            <a:noFill/>
          </a:ln>
          <a:effectLst/>
        </p:spPr>
      </p:sp>
      <p:pic>
        <p:nvPicPr>
          <p:cNvPr id="10" name="Picture 9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Freeform 2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Freeform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0" name="5-Point Star 2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2" name="Rectangle 2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5-Point Star 3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03408" y="6388943"/>
            <a:ext cx="373049" cy="373049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lumMod val="65000"/>
              <a:lumOff val="35000"/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" name="Inhaltsplatzhalter 4" descr="Login before">
            <a:extLst>
              <a:ext uri="{FF2B5EF4-FFF2-40B4-BE49-F238E27FC236}">
                <a16:creationId xmlns:a16="http://schemas.microsoft.com/office/drawing/2014/main" id="{1B58ABB1-C31F-42D3-AE83-F10BA87F45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600000">
            <a:off x="3172526" y="394113"/>
            <a:ext cx="5835702" cy="4974936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E388D997-1CC6-454D-AD4E-CF715EFA1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547" y="5209064"/>
            <a:ext cx="10805790" cy="12702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dirty="0"/>
              <a:t>Login before</a:t>
            </a:r>
          </a:p>
        </p:txBody>
      </p:sp>
    </p:spTree>
    <p:extLst>
      <p:ext uri="{BB962C8B-B14F-4D97-AF65-F5344CB8AC3E}">
        <p14:creationId xmlns:p14="http://schemas.microsoft.com/office/powerpoint/2010/main" val="3829823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bg1">
                  <a:shade val="48000"/>
                  <a:satMod val="110000"/>
                  <a:lumMod val="40000"/>
                </a:schemeClr>
                <a:schemeClr val="bg1">
                  <a:tint val="90000"/>
                  <a:lumMod val="106000"/>
                </a:schemeClr>
              </a:duotone>
            </a:blip>
            <a:stretch/>
          </a:blipFill>
          <a:ln>
            <a:noFill/>
          </a:ln>
          <a:effectLst/>
        </p:spPr>
      </p:sp>
      <p:pic>
        <p:nvPicPr>
          <p:cNvPr id="31" name="Picture 30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33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Freeform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Freeform 2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9" name="Freeform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41" name="5-Point Star 2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43" name="Rectangle 4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5-Point Star 3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03408" y="6388943"/>
            <a:ext cx="373049" cy="373049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lumMod val="65000"/>
              <a:lumOff val="35000"/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3" name="Grafik 12" descr="Ein Bild, das Screenshot enthält.&#10;&#10;Mit sehr hoher Zuverlässigkeit generierte Beschreibung">
            <a:extLst>
              <a:ext uri="{FF2B5EF4-FFF2-40B4-BE49-F238E27FC236}">
                <a16:creationId xmlns:a16="http://schemas.microsoft.com/office/drawing/2014/main" id="{C89545B9-A2C9-40CA-8E4C-77510E96F4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2129877" y="280377"/>
            <a:ext cx="7920110" cy="5088672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E388D997-1CC6-454D-AD4E-CF715EFA1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547" y="5209064"/>
            <a:ext cx="10805790" cy="12702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dirty="0"/>
              <a:t>Login after</a:t>
            </a:r>
          </a:p>
        </p:txBody>
      </p:sp>
    </p:spTree>
    <p:extLst>
      <p:ext uri="{BB962C8B-B14F-4D97-AF65-F5344CB8AC3E}">
        <p14:creationId xmlns:p14="http://schemas.microsoft.com/office/powerpoint/2010/main" val="14767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bg1">
                  <a:shade val="48000"/>
                  <a:satMod val="110000"/>
                  <a:lumMod val="40000"/>
                </a:schemeClr>
                <a:schemeClr val="bg1">
                  <a:tint val="90000"/>
                  <a:lumMod val="106000"/>
                </a:schemeClr>
              </a:duotone>
            </a:blip>
            <a:stretch/>
          </a:blipFill>
          <a:ln>
            <a:noFill/>
          </a:ln>
          <a:effectLst/>
        </p:spPr>
      </p:sp>
      <p:pic>
        <p:nvPicPr>
          <p:cNvPr id="31" name="Picture 30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33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Freeform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Freeform 2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9" name="Freeform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41" name="5-Point Star 2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43" name="Rectangle 4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5-Point Star 3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03408" y="6388943"/>
            <a:ext cx="373049" cy="373049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lumMod val="65000"/>
              <a:lumOff val="35000"/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388D997-1CC6-454D-AD4E-CF715EFA1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547" y="5209064"/>
            <a:ext cx="10805790" cy="12702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dirty="0"/>
              <a:t>Tic tac toe before</a:t>
            </a: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6ABAE2AC-45D2-40CA-BA2B-601FC0C069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3172" y="228438"/>
            <a:ext cx="7445715" cy="5230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316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bg1">
                  <a:shade val="48000"/>
                  <a:satMod val="110000"/>
                  <a:lumMod val="40000"/>
                </a:schemeClr>
                <a:schemeClr val="bg1">
                  <a:tint val="90000"/>
                  <a:lumMod val="106000"/>
                </a:schemeClr>
              </a:duotone>
            </a:blip>
            <a:stretch/>
          </a:blipFill>
          <a:ln>
            <a:noFill/>
          </a:ln>
          <a:effectLst/>
        </p:spPr>
      </p:sp>
      <p:pic>
        <p:nvPicPr>
          <p:cNvPr id="31" name="Picture 30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33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Freeform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Freeform 2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9" name="Freeform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41" name="5-Point Star 2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43" name="Rectangle 42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5-Point Star 3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03408" y="6388943"/>
            <a:ext cx="373049" cy="373049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lumMod val="65000"/>
              <a:lumOff val="35000"/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388D997-1CC6-454D-AD4E-CF715EFA1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547" y="5209064"/>
            <a:ext cx="10805790" cy="12702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dirty="0"/>
              <a:t>Tic tac toe after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715A17D8-2E86-4B3E-87B9-5756A553F6C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0951" r="1160" b="2420"/>
          <a:stretch/>
        </p:blipFill>
        <p:spPr>
          <a:xfrm>
            <a:off x="335296" y="134168"/>
            <a:ext cx="11509272" cy="5411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1141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DEFB4D-3B30-42DC-AD47-45C47B60A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 err="1"/>
              <a:t>Lessons</a:t>
            </a:r>
            <a:r>
              <a:rPr lang="de-AT" dirty="0"/>
              <a:t> </a:t>
            </a:r>
            <a:r>
              <a:rPr lang="de-AT" dirty="0" err="1"/>
              <a:t>learned</a:t>
            </a:r>
            <a:r>
              <a:rPr lang="de-AT" dirty="0"/>
              <a:t> bei der Umsetzung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FCA2D9-2521-47C1-BB05-7CD72A29F39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de-DE" sz="2800" dirty="0" err="1"/>
              <a:t>Php</a:t>
            </a:r>
            <a:r>
              <a:rPr lang="de-DE" sz="2800" dirty="0"/>
              <a:t> - </a:t>
            </a:r>
            <a:r>
              <a:rPr lang="de-DE" sz="2800" dirty="0" err="1"/>
              <a:t>mysql</a:t>
            </a:r>
            <a:r>
              <a:rPr lang="de-DE" sz="2800" dirty="0"/>
              <a:t> </a:t>
            </a:r>
            <a:r>
              <a:rPr lang="de-DE" sz="2800" dirty="0" err="1"/>
              <a:t>kombination</a:t>
            </a:r>
            <a:endParaRPr lang="de-DE" sz="2800" dirty="0"/>
          </a:p>
          <a:p>
            <a:r>
              <a:rPr lang="de-DE" sz="2800" dirty="0" err="1"/>
              <a:t>Javascript</a:t>
            </a:r>
            <a:endParaRPr lang="de-DE" sz="2800" dirty="0"/>
          </a:p>
          <a:p>
            <a:r>
              <a:rPr lang="de-DE" sz="2800" dirty="0"/>
              <a:t>SCSS</a:t>
            </a:r>
          </a:p>
          <a:p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9470374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ichtiges Ereignis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Wichtiges Ereignis</Template>
  <TotalTime>0</TotalTime>
  <Words>125</Words>
  <Application>Microsoft Office PowerPoint</Application>
  <PresentationFormat>Breitbild</PresentationFormat>
  <Paragraphs>31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4" baseType="lpstr">
      <vt:lpstr>Arial</vt:lpstr>
      <vt:lpstr>Impact</vt:lpstr>
      <vt:lpstr>Wichtiges Ereignis</vt:lpstr>
      <vt:lpstr>TIC TAC TOE</vt:lpstr>
      <vt:lpstr>Was haben Sie entwickelt?</vt:lpstr>
      <vt:lpstr>Welchen Zweck hat die Anwendung?</vt:lpstr>
      <vt:lpstr>Geben Sie Einblick von der Konzeption bis zur Implementierung</vt:lpstr>
      <vt:lpstr>Login before</vt:lpstr>
      <vt:lpstr>Login after</vt:lpstr>
      <vt:lpstr>Tic tac toe before</vt:lpstr>
      <vt:lpstr>Tic tac toe after</vt:lpstr>
      <vt:lpstr>Lessons learned bei der Umsetzung</vt:lpstr>
      <vt:lpstr>Wie könnte Ihre Anwendung/Spiel weiterentwickelt werden?</vt:lpstr>
      <vt:lpstr>danke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TIC TAC TOE</dc:title>
  <dc:creator>Gsaller Philipp</dc:creator>
  <cp:lastModifiedBy>Kevin Riedl</cp:lastModifiedBy>
  <cp:revision>7</cp:revision>
  <dcterms:created xsi:type="dcterms:W3CDTF">2017-06-28T15:26:42Z</dcterms:created>
  <dcterms:modified xsi:type="dcterms:W3CDTF">2017-06-29T13:28:20Z</dcterms:modified>
</cp:coreProperties>
</file>