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3E343-750D-429E-9E73-7E7035B39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8800" dirty="0"/>
              <a:t>TIC TAC TOE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7540BF-2636-40CF-BA1B-90BBB45B6F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WEB DEVELOPMENT PROJECT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51F44579-E383-4C68-AB8E-FF715F6B5294}"/>
              </a:ext>
            </a:extLst>
          </p:cNvPr>
          <p:cNvSpPr txBox="1">
            <a:spLocks/>
          </p:cNvSpPr>
          <p:nvPr/>
        </p:nvSpPr>
        <p:spPr>
          <a:xfrm rot="21420000">
            <a:off x="1148522" y="5003084"/>
            <a:ext cx="9755187" cy="550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solidFill>
                  <a:schemeClr val="bg1"/>
                </a:solidFill>
              </a:rPr>
              <a:t>Featuring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riedl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zoller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 err="1">
                <a:solidFill>
                  <a:schemeClr val="bg1"/>
                </a:solidFill>
              </a:rPr>
              <a:t>gsaller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423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60F08-0F44-40AB-8B8F-B3350885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Wie könnte Ihre Anwendung/Spiel weiterentwickelt werden?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396315-E925-4FC1-8E8B-07929301AE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Multiplayer auf verschiedenen </a:t>
            </a:r>
            <a:r>
              <a:rPr lang="de-DE" sz="2800" dirty="0" err="1"/>
              <a:t>geräten</a:t>
            </a:r>
            <a:endParaRPr lang="de-DE" sz="2800" dirty="0"/>
          </a:p>
          <a:p>
            <a:r>
              <a:rPr lang="de-DE" sz="2800" dirty="0"/>
              <a:t>Smartphone Applikation</a:t>
            </a:r>
          </a:p>
          <a:p>
            <a:r>
              <a:rPr lang="de-DE" sz="2800" dirty="0"/>
              <a:t>Künstliche </a:t>
            </a:r>
            <a:r>
              <a:rPr lang="de-DE" sz="2800" dirty="0" err="1"/>
              <a:t>spielintelligenz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327406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3C81A-B7CF-4747-BDE0-F6E517B13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8800" dirty="0"/>
              <a:t>danke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DF2E97-76B4-40EA-8FF0-FF261F028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für ihre </a:t>
            </a:r>
            <a:r>
              <a:rPr lang="de-DE" dirty="0" err="1"/>
              <a:t>aufmerksamkeit</a:t>
            </a:r>
            <a:endParaRPr lang="de-DE" dirty="0"/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1EE8C665-902F-4D17-BFB0-CFF23C973A4E}"/>
              </a:ext>
            </a:extLst>
          </p:cNvPr>
          <p:cNvSpPr txBox="1">
            <a:spLocks/>
          </p:cNvSpPr>
          <p:nvPr/>
        </p:nvSpPr>
        <p:spPr>
          <a:xfrm rot="21420000">
            <a:off x="1148522" y="5003084"/>
            <a:ext cx="9755187" cy="550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solidFill>
                  <a:schemeClr val="bg1"/>
                </a:solidFill>
              </a:rPr>
              <a:t>Have</a:t>
            </a:r>
            <a:r>
              <a:rPr lang="de-DE" dirty="0">
                <a:solidFill>
                  <a:schemeClr val="bg1"/>
                </a:solidFill>
              </a:rPr>
              <a:t> a break and </a:t>
            </a:r>
            <a:r>
              <a:rPr lang="de-DE" dirty="0" err="1">
                <a:solidFill>
                  <a:schemeClr val="bg1"/>
                </a:solidFill>
              </a:rPr>
              <a:t>play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tic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tac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03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C82CC-712F-4171-9D2A-ED6F0AAB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haben Sie entwickelt?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DECA73-7458-4834-A6CA-C1145B1FAE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Klassisches </a:t>
            </a:r>
            <a:r>
              <a:rPr lang="de-DE" sz="2800" dirty="0" err="1"/>
              <a:t>tic</a:t>
            </a:r>
            <a:r>
              <a:rPr lang="de-DE" sz="2800" dirty="0"/>
              <a:t> </a:t>
            </a:r>
            <a:r>
              <a:rPr lang="de-DE" sz="2800" dirty="0" err="1"/>
              <a:t>tac</a:t>
            </a:r>
            <a:r>
              <a:rPr lang="de-DE" sz="2800" dirty="0"/>
              <a:t> </a:t>
            </a:r>
            <a:r>
              <a:rPr lang="de-DE" sz="2800" dirty="0" err="1"/>
              <a:t>toe</a:t>
            </a:r>
            <a:r>
              <a:rPr lang="de-DE" sz="2800" dirty="0"/>
              <a:t> mit</a:t>
            </a:r>
          </a:p>
          <a:p>
            <a:pPr lvl="1"/>
            <a:r>
              <a:rPr lang="de-DE" sz="2400" dirty="0"/>
              <a:t>Register / </a:t>
            </a:r>
            <a:r>
              <a:rPr lang="de-DE" sz="2400" dirty="0" err="1"/>
              <a:t>login</a:t>
            </a:r>
            <a:r>
              <a:rPr lang="de-DE" sz="2400" dirty="0"/>
              <a:t> / </a:t>
            </a:r>
            <a:r>
              <a:rPr lang="de-DE" sz="2400" dirty="0" err="1"/>
              <a:t>logout</a:t>
            </a:r>
            <a:r>
              <a:rPr lang="de-DE" sz="2400" dirty="0"/>
              <a:t> (</a:t>
            </a:r>
            <a:r>
              <a:rPr lang="de-DE" sz="2400" dirty="0" err="1"/>
              <a:t>cookies</a:t>
            </a:r>
            <a:r>
              <a:rPr lang="de-DE" sz="2400" dirty="0"/>
              <a:t>)</a:t>
            </a:r>
          </a:p>
          <a:p>
            <a:pPr lvl="1"/>
            <a:r>
              <a:rPr lang="de-DE" sz="2400" dirty="0"/>
              <a:t>Singleplayer / </a:t>
            </a:r>
            <a:r>
              <a:rPr lang="de-DE" sz="2400" dirty="0" err="1"/>
              <a:t>multiplayer</a:t>
            </a:r>
            <a:endParaRPr lang="de-DE" sz="2400" dirty="0"/>
          </a:p>
          <a:p>
            <a:pPr lvl="1"/>
            <a:r>
              <a:rPr lang="de-DE" sz="2400" dirty="0"/>
              <a:t>Impossible </a:t>
            </a:r>
            <a:r>
              <a:rPr lang="de-DE" sz="2400" dirty="0" err="1"/>
              <a:t>mode</a:t>
            </a:r>
            <a:endParaRPr lang="de-DE" sz="2400" dirty="0"/>
          </a:p>
          <a:p>
            <a:pPr lvl="1"/>
            <a:r>
              <a:rPr lang="de-DE" sz="2400" dirty="0"/>
              <a:t>All-time </a:t>
            </a:r>
            <a:r>
              <a:rPr lang="de-DE" sz="2400" dirty="0" err="1"/>
              <a:t>highscore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7023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4EC2E-8EFD-459F-8DC4-0A121A8B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Welchen Zweck hat die Anwendung?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29C304-A89B-45CD-BAB6-243AA5967D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Spaß</a:t>
            </a:r>
          </a:p>
          <a:p>
            <a:r>
              <a:rPr lang="de-DE" sz="2800" dirty="0"/>
              <a:t>Gehirntraining</a:t>
            </a:r>
          </a:p>
          <a:p>
            <a:r>
              <a:rPr lang="de-DE" sz="2800" dirty="0"/>
              <a:t>Zeitvertreib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08564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AAFFFB-9396-4725-A6A5-7C6E1FD6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Geben Sie Einblick von der Konzeption bis zur Implementierung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1878DA-25CF-49DC-B1EC-8A68123F65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Login</a:t>
            </a:r>
          </a:p>
          <a:p>
            <a:r>
              <a:rPr lang="de-DE" sz="2800" dirty="0"/>
              <a:t>Tic </a:t>
            </a:r>
            <a:r>
              <a:rPr lang="de-DE" sz="2800" dirty="0" err="1"/>
              <a:t>tac</a:t>
            </a:r>
            <a:r>
              <a:rPr lang="de-DE" sz="2800" dirty="0"/>
              <a:t> </a:t>
            </a:r>
            <a:r>
              <a:rPr lang="de-DE" sz="2800" dirty="0" err="1"/>
              <a:t>toe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3526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bg1">
                  <a:shade val="48000"/>
                  <a:satMod val="110000"/>
                  <a:lumMod val="40000"/>
                </a:schemeClr>
                <a:schemeClr val="bg1">
                  <a:tint val="90000"/>
                  <a:lumMod val="106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0" name="5-Point Star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nhaltsplatzhalter 4" descr="Login before">
            <a:extLst>
              <a:ext uri="{FF2B5EF4-FFF2-40B4-BE49-F238E27FC236}">
                <a16:creationId xmlns:a16="http://schemas.microsoft.com/office/drawing/2014/main" id="{1B58ABB1-C31F-42D3-AE83-F10BA87F4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3172526" y="394113"/>
            <a:ext cx="5835702" cy="497493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388D997-1CC6-454D-AD4E-CF715EFA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47" y="5209064"/>
            <a:ext cx="10805790" cy="1270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/>
              <a:t>Login before</a:t>
            </a:r>
          </a:p>
        </p:txBody>
      </p:sp>
    </p:spTree>
    <p:extLst>
      <p:ext uri="{BB962C8B-B14F-4D97-AF65-F5344CB8AC3E}">
        <p14:creationId xmlns:p14="http://schemas.microsoft.com/office/powerpoint/2010/main" val="382982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bg1">
                  <a:shade val="48000"/>
                  <a:satMod val="110000"/>
                  <a:lumMod val="40000"/>
                </a:schemeClr>
                <a:schemeClr val="bg1">
                  <a:tint val="90000"/>
                  <a:lumMod val="106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31" name="Picture 3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41" name="5-Point Star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Grafik 12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C89545B9-A2C9-40CA-8E4C-77510E96F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129877" y="280377"/>
            <a:ext cx="7920110" cy="508867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388D997-1CC6-454D-AD4E-CF715EFA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47" y="5209064"/>
            <a:ext cx="10805790" cy="1270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/>
              <a:t>Login after</a:t>
            </a:r>
          </a:p>
        </p:txBody>
      </p:sp>
    </p:spTree>
    <p:extLst>
      <p:ext uri="{BB962C8B-B14F-4D97-AF65-F5344CB8AC3E}">
        <p14:creationId xmlns:p14="http://schemas.microsoft.com/office/powerpoint/2010/main" val="14767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bg1">
                  <a:shade val="48000"/>
                  <a:satMod val="110000"/>
                  <a:lumMod val="40000"/>
                </a:schemeClr>
                <a:schemeClr val="bg1">
                  <a:tint val="90000"/>
                  <a:lumMod val="106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31" name="Picture 3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41" name="5-Point Star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88D997-1CC6-454D-AD4E-CF715EFA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47" y="5209064"/>
            <a:ext cx="10805790" cy="1270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/>
              <a:t>Tic tac toe before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ABAE2AC-45D2-40CA-BA2B-601FC0C06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172" y="228438"/>
            <a:ext cx="7445715" cy="523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1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bg1">
                  <a:shade val="48000"/>
                  <a:satMod val="110000"/>
                  <a:lumMod val="40000"/>
                </a:schemeClr>
                <a:schemeClr val="bg1">
                  <a:tint val="90000"/>
                  <a:lumMod val="106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31" name="Picture 3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41" name="5-Point Star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88D997-1CC6-454D-AD4E-CF715EFA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47" y="5209064"/>
            <a:ext cx="10805790" cy="1270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/>
              <a:t>Tic tac toe after</a:t>
            </a:r>
          </a:p>
        </p:txBody>
      </p:sp>
      <p:pic>
        <p:nvPicPr>
          <p:cNvPr id="14" name="Grafik 13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A4B7E452-D439-4276-8056-E969E845C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83" y="237876"/>
            <a:ext cx="11480883" cy="525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14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EFB4D-3B30-42DC-AD47-45C47B60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Lessons</a:t>
            </a:r>
            <a:r>
              <a:rPr lang="de-AT" dirty="0"/>
              <a:t> </a:t>
            </a:r>
            <a:r>
              <a:rPr lang="de-AT" dirty="0" err="1"/>
              <a:t>learned</a:t>
            </a:r>
            <a:r>
              <a:rPr lang="de-AT" dirty="0"/>
              <a:t> bei der Umsetzung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FCA2D9-2521-47C1-BB05-7CD72A29F3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Php</a:t>
            </a:r>
            <a:r>
              <a:rPr lang="de-DE" sz="2800" dirty="0"/>
              <a:t> </a:t>
            </a:r>
            <a:r>
              <a:rPr lang="de-DE" sz="2800" dirty="0" err="1"/>
              <a:t>mysql</a:t>
            </a:r>
            <a:r>
              <a:rPr lang="de-DE" sz="2800" dirty="0"/>
              <a:t> </a:t>
            </a:r>
            <a:r>
              <a:rPr lang="de-DE" sz="2800" dirty="0" err="1"/>
              <a:t>kombination</a:t>
            </a:r>
            <a:endParaRPr lang="de-DE" sz="2800" dirty="0"/>
          </a:p>
          <a:p>
            <a:r>
              <a:rPr lang="de-DE" sz="2800" dirty="0" err="1"/>
              <a:t>Javascript</a:t>
            </a:r>
            <a:endParaRPr lang="de-DE" sz="2800" dirty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947037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chtiges Ereignis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Wichtiges Ereignis</Template>
  <TotalTime>0</TotalTime>
  <Words>109</Words>
  <Application>Microsoft Office PowerPoint</Application>
  <PresentationFormat>Breitbild</PresentationFormat>
  <Paragraphs>30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Impact</vt:lpstr>
      <vt:lpstr>Wichtiges Ereignis</vt:lpstr>
      <vt:lpstr>TIC TAC TOE</vt:lpstr>
      <vt:lpstr>Was haben Sie entwickelt?</vt:lpstr>
      <vt:lpstr>Welchen Zweck hat die Anwendung?</vt:lpstr>
      <vt:lpstr>Geben Sie Einblick von der Konzeption bis zur Implementierung</vt:lpstr>
      <vt:lpstr>Login before</vt:lpstr>
      <vt:lpstr>Login after</vt:lpstr>
      <vt:lpstr>Tic tac toe before</vt:lpstr>
      <vt:lpstr>Tic tac toe after</vt:lpstr>
      <vt:lpstr>Lessons learned bei der Umsetzung</vt:lpstr>
      <vt:lpstr>Wie könnte Ihre Anwendung/Spiel weiterentwickelt werden?</vt:lpstr>
      <vt:lpstr>danke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Gsaller Philipp</dc:creator>
  <cp:lastModifiedBy>Gsaller Philipp</cp:lastModifiedBy>
  <cp:revision>6</cp:revision>
  <dcterms:created xsi:type="dcterms:W3CDTF">2017-06-28T15:26:42Z</dcterms:created>
  <dcterms:modified xsi:type="dcterms:W3CDTF">2017-06-29T08:56:59Z</dcterms:modified>
</cp:coreProperties>
</file>