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237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066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05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62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551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064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805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000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698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2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17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958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7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87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45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939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2F46-CF0F-4997-9227-435B00D5989F}" type="datetimeFigureOut">
              <a:rPr lang="de-AT" smtClean="0"/>
              <a:t>23.05.2017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1874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Tic </a:t>
            </a:r>
            <a:r>
              <a:rPr lang="de-DE" sz="9600" dirty="0" err="1"/>
              <a:t>Tac</a:t>
            </a:r>
            <a:r>
              <a:rPr lang="de-DE" sz="9600" dirty="0"/>
              <a:t> </a:t>
            </a:r>
            <a:r>
              <a:rPr lang="de-DE" sz="9600" dirty="0" err="1"/>
              <a:t>Toe</a:t>
            </a:r>
            <a:endParaRPr lang="de-AT" sz="9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 Philipp G., Max Z., Kevin R.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024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Übersicht</a:t>
            </a:r>
            <a:endParaRPr lang="de-AT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013527"/>
            <a:ext cx="9905999" cy="4424218"/>
          </a:xfrm>
        </p:spPr>
        <p:txBody>
          <a:bodyPr>
            <a:normAutofit/>
          </a:bodyPr>
          <a:lstStyle/>
          <a:p>
            <a:r>
              <a:rPr lang="de-DE" sz="3200" dirty="0"/>
              <a:t>Login </a:t>
            </a:r>
          </a:p>
          <a:p>
            <a:r>
              <a:rPr lang="de-DE" sz="3200" dirty="0"/>
              <a:t>Tic </a:t>
            </a:r>
            <a:r>
              <a:rPr lang="de-DE" sz="3200" dirty="0" err="1"/>
              <a:t>Tac</a:t>
            </a:r>
            <a:r>
              <a:rPr lang="de-DE" sz="3200" dirty="0"/>
              <a:t> </a:t>
            </a:r>
            <a:r>
              <a:rPr lang="de-DE" sz="3200" dirty="0" err="1"/>
              <a:t>Toe</a:t>
            </a:r>
            <a:endParaRPr lang="de-DE" sz="3200" dirty="0"/>
          </a:p>
          <a:p>
            <a:r>
              <a:rPr lang="de-DE" sz="3200" dirty="0" err="1"/>
              <a:t>Highscore</a:t>
            </a:r>
            <a:r>
              <a:rPr lang="de-DE" sz="3200" dirty="0"/>
              <a:t> </a:t>
            </a:r>
          </a:p>
          <a:p>
            <a:pPr lvl="1"/>
            <a:endParaRPr lang="de-DE" sz="3200" dirty="0"/>
          </a:p>
          <a:p>
            <a:pPr lvl="1"/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29714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Login Screen</a:t>
            </a:r>
            <a:endParaRPr lang="de-AT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Login Screen als </a:t>
            </a:r>
            <a:r>
              <a:rPr lang="de-DE" sz="2800" dirty="0" err="1"/>
              <a:t>Lightbox</a:t>
            </a:r>
            <a:r>
              <a:rPr lang="de-DE" sz="2800" dirty="0"/>
              <a:t> </a:t>
            </a:r>
          </a:p>
          <a:p>
            <a:pPr lvl="1"/>
            <a:r>
              <a:rPr lang="de-DE" sz="2400" dirty="0"/>
              <a:t>Beim Aufrufen der Seite </a:t>
            </a:r>
            <a:r>
              <a:rPr lang="de-DE" sz="2400" dirty="0">
                <a:solidFill>
                  <a:srgbClr val="FF0000"/>
                </a:solidFill>
              </a:rPr>
              <a:t>(</a:t>
            </a:r>
            <a:r>
              <a:rPr lang="de-DE" sz="2400" dirty="0"/>
              <a:t>evtl. mit Cookies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de-DE" sz="2400" dirty="0" err="1"/>
              <a:t>Nickname</a:t>
            </a:r>
            <a:r>
              <a:rPr lang="de-DE" sz="2400" dirty="0"/>
              <a:t>/Passwort</a:t>
            </a:r>
          </a:p>
          <a:p>
            <a:pPr lvl="1"/>
            <a:r>
              <a:rPr lang="de-DE" sz="2400" dirty="0"/>
              <a:t>Geht nur weg beim Einloggen/Registrieren</a:t>
            </a:r>
          </a:p>
          <a:p>
            <a:pPr lvl="1"/>
            <a:r>
              <a:rPr lang="de-DE" sz="2400" dirty="0">
                <a:solidFill>
                  <a:srgbClr val="FF0000"/>
                </a:solidFill>
              </a:rPr>
              <a:t>(</a:t>
            </a:r>
            <a:r>
              <a:rPr lang="de-DE" sz="2400" dirty="0"/>
              <a:t>Registrierungslink drunter mit Aktualisieren d. </a:t>
            </a:r>
            <a:r>
              <a:rPr lang="de-DE" sz="2400" dirty="0" err="1"/>
              <a:t>Lightbox</a:t>
            </a:r>
            <a:r>
              <a:rPr lang="de-DE" sz="2400" dirty="0"/>
              <a:t> (zweites </a:t>
            </a:r>
            <a:r>
              <a:rPr lang="de-DE" sz="2400" dirty="0" err="1"/>
              <a:t>Passw</a:t>
            </a:r>
            <a:r>
              <a:rPr lang="de-DE" sz="2400" dirty="0"/>
              <a:t>. Feld)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de-DE" sz="2400" dirty="0"/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2250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sehr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1" y="214548"/>
            <a:ext cx="7624293" cy="6491240"/>
          </a:xfrm>
        </p:spPr>
      </p:pic>
    </p:spTree>
    <p:extLst>
      <p:ext uri="{BB962C8B-B14F-4D97-AF65-F5344CB8AC3E}">
        <p14:creationId xmlns:p14="http://schemas.microsoft.com/office/powerpoint/2010/main" val="23230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Tic </a:t>
            </a:r>
            <a:r>
              <a:rPr lang="de-DE" sz="6000" dirty="0" err="1"/>
              <a:t>Tac</a:t>
            </a:r>
            <a:r>
              <a:rPr lang="de-DE" sz="6000" dirty="0"/>
              <a:t> </a:t>
            </a:r>
            <a:r>
              <a:rPr lang="de-DE" sz="6000" dirty="0" err="1"/>
              <a:t>Toe</a:t>
            </a:r>
            <a:endParaRPr lang="de-AT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94295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/>
              <a:t>Single- und Multiplayer (jederzeit änderbar)</a:t>
            </a:r>
          </a:p>
          <a:p>
            <a:pPr lvl="1"/>
            <a:r>
              <a:rPr lang="de-DE" sz="2400" dirty="0"/>
              <a:t>Keine Schwierigkeitsstufen (Single Player) / Multiplayer am gleichen Bildschirm</a:t>
            </a:r>
          </a:p>
          <a:p>
            <a:pPr lvl="1"/>
            <a:r>
              <a:rPr lang="de-DE" sz="2400" dirty="0"/>
              <a:t>Bei Multiplayer automatisch anderer Spieler als „Guest“ (=anonym)</a:t>
            </a:r>
          </a:p>
          <a:p>
            <a:r>
              <a:rPr lang="de-DE" sz="2800" dirty="0"/>
              <a:t>5 Runden</a:t>
            </a:r>
          </a:p>
          <a:p>
            <a:pPr lvl="1"/>
            <a:r>
              <a:rPr lang="de-DE" sz="2400" dirty="0" err="1">
                <a:sym typeface="Wingdings" panose="05000000000000000000" pitchFamily="2" charset="2"/>
              </a:rPr>
              <a:t>Lightbox</a:t>
            </a:r>
            <a:r>
              <a:rPr lang="de-DE" sz="2400" dirty="0">
                <a:sym typeface="Wingdings" panose="05000000000000000000" pitchFamily="2" charset="2"/>
              </a:rPr>
              <a:t> erscheint mit Overall Score u. anderen Details</a:t>
            </a:r>
          </a:p>
          <a:p>
            <a:pPr lvl="1"/>
            <a:r>
              <a:rPr lang="de-DE" sz="2400" dirty="0">
                <a:sym typeface="Wingdings" panose="05000000000000000000" pitchFamily="2" charset="2"/>
              </a:rPr>
              <a:t>Share </a:t>
            </a:r>
            <a:r>
              <a:rPr lang="de-DE" sz="2400" dirty="0" err="1">
                <a:sym typeface="Wingdings" panose="05000000000000000000" pitchFamily="2" charset="2"/>
              </a:rPr>
              <a:t>your</a:t>
            </a:r>
            <a:r>
              <a:rPr lang="de-DE" sz="2400" dirty="0">
                <a:sym typeface="Wingdings" panose="05000000000000000000" pitchFamily="2" charset="2"/>
              </a:rPr>
              <a:t> Score (Facebook, etc.)</a:t>
            </a:r>
          </a:p>
          <a:p>
            <a:pPr lvl="1"/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de-DE" sz="2400" dirty="0">
                <a:sym typeface="Wingdings" panose="05000000000000000000" pitchFamily="2" charset="2"/>
              </a:rPr>
              <a:t>Message mit in den </a:t>
            </a:r>
            <a:r>
              <a:rPr lang="de-DE" sz="2400" dirty="0" err="1">
                <a:sym typeface="Wingdings" panose="05000000000000000000" pitchFamily="2" charset="2"/>
              </a:rPr>
              <a:t>Highscore</a:t>
            </a:r>
            <a:r>
              <a:rPr lang="de-DE" sz="2400" dirty="0">
                <a:sym typeface="Wingdings" panose="05000000000000000000" pitchFamily="2" charset="2"/>
              </a:rPr>
              <a:t> eintragen</a:t>
            </a: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) [SQL </a:t>
            </a:r>
            <a:r>
              <a:rPr lang="de-DE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Injections</a:t>
            </a:r>
            <a:r>
              <a:rPr lang="de-DE" sz="2400" dirty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de-DE" sz="2400" dirty="0">
                <a:sym typeface="Wingdings" panose="05000000000000000000" pitchFamily="2" charset="2"/>
              </a:rPr>
              <a:t>Beim Schließen der </a:t>
            </a:r>
            <a:r>
              <a:rPr lang="de-DE" sz="2400" dirty="0" err="1">
                <a:sym typeface="Wingdings" panose="05000000000000000000" pitchFamily="2" charset="2"/>
              </a:rPr>
              <a:t>Lightbox</a:t>
            </a:r>
            <a:r>
              <a:rPr lang="de-DE" sz="2400" dirty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de-DE" sz="2000" dirty="0">
                <a:sym typeface="Wingdings" panose="05000000000000000000" pitchFamily="2" charset="2"/>
              </a:rPr>
              <a:t>Zur </a:t>
            </a:r>
            <a:r>
              <a:rPr lang="de-DE" sz="2000" dirty="0" err="1">
                <a:sym typeface="Wingdings" panose="05000000000000000000" pitchFamily="2" charset="2"/>
              </a:rPr>
              <a:t>Highscore</a:t>
            </a:r>
            <a:r>
              <a:rPr lang="de-DE" sz="2000" dirty="0">
                <a:sym typeface="Wingdings" panose="05000000000000000000" pitchFamily="2" charset="2"/>
              </a:rPr>
              <a:t>-Liste automatisch gescrollt (</a:t>
            </a:r>
            <a:r>
              <a:rPr lang="de-DE" sz="2000" dirty="0" err="1">
                <a:sym typeface="Wingdings" panose="05000000000000000000" pitchFamily="2" charset="2"/>
              </a:rPr>
              <a:t>transition</a:t>
            </a:r>
            <a:r>
              <a:rPr lang="de-DE" sz="2000" dirty="0">
                <a:sym typeface="Wingdings" panose="05000000000000000000" pitchFamily="2" charset="2"/>
              </a:rPr>
              <a:t> scroll)</a:t>
            </a:r>
          </a:p>
        </p:txBody>
      </p:sp>
    </p:spTree>
    <p:extLst>
      <p:ext uri="{BB962C8B-B14F-4D97-AF65-F5344CB8AC3E}">
        <p14:creationId xmlns:p14="http://schemas.microsoft.com/office/powerpoint/2010/main" val="310539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08" y="260206"/>
            <a:ext cx="9002005" cy="6337587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8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HIGHSCORE</a:t>
            </a:r>
            <a:endParaRPr lang="de-AT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Unterteilt in Single/Multiplayer (Register/Gruppierung)</a:t>
            </a:r>
          </a:p>
          <a:p>
            <a:pPr lvl="1"/>
            <a:r>
              <a:rPr lang="de-DE" sz="2400" dirty="0"/>
              <a:t>Guest bei Multiplayer wird nicht in Datenbank gespeichert</a:t>
            </a:r>
          </a:p>
          <a:p>
            <a:pPr lvl="2"/>
            <a:r>
              <a:rPr lang="de-DE" sz="2000" dirty="0"/>
              <a:t>Wenn Guest gewinnt </a:t>
            </a:r>
            <a:r>
              <a:rPr lang="de-DE" sz="2000" dirty="0">
                <a:sym typeface="Wingdings" panose="05000000000000000000" pitchFamily="2" charset="2"/>
              </a:rPr>
              <a:t> nur </a:t>
            </a:r>
            <a:r>
              <a:rPr lang="de-DE" sz="2000" dirty="0" err="1">
                <a:sym typeface="Wingdings" panose="05000000000000000000" pitchFamily="2" charset="2"/>
              </a:rPr>
              <a:t>eingel</a:t>
            </a:r>
            <a:r>
              <a:rPr lang="de-DE" sz="2000" dirty="0">
                <a:sym typeface="Wingdings" panose="05000000000000000000" pitchFamily="2" charset="2"/>
              </a:rPr>
              <a:t>. Spieler dokumentiert, dass verloren</a:t>
            </a:r>
            <a:endParaRPr lang="de-DE" sz="2000" dirty="0"/>
          </a:p>
          <a:p>
            <a:r>
              <a:rPr lang="de-DE" sz="2800" dirty="0"/>
              <a:t>Mögl. Felder: </a:t>
            </a:r>
          </a:p>
          <a:p>
            <a:pPr lvl="1"/>
            <a:r>
              <a:rPr lang="de-DE" sz="2400" dirty="0"/>
              <a:t>Name, Punkte, Message, Reputation (</a:t>
            </a:r>
            <a:r>
              <a:rPr lang="de-DE" sz="2400" dirty="0" err="1"/>
              <a:t>Win</a:t>
            </a:r>
            <a:r>
              <a:rPr lang="de-DE" sz="2400" dirty="0"/>
              <a:t>/Loss Ratio)</a:t>
            </a:r>
          </a:p>
          <a:p>
            <a:r>
              <a:rPr lang="de-DE" sz="2800" dirty="0"/>
              <a:t>Sortieren nach </a:t>
            </a:r>
            <a:r>
              <a:rPr lang="de-DE" sz="2800" dirty="0">
                <a:solidFill>
                  <a:srgbClr val="FF0000"/>
                </a:solidFill>
              </a:rPr>
              <a:t>(</a:t>
            </a:r>
            <a:r>
              <a:rPr lang="de-DE" sz="2800" dirty="0"/>
              <a:t>allen</a:t>
            </a:r>
            <a:r>
              <a:rPr lang="de-DE" sz="2800" dirty="0">
                <a:solidFill>
                  <a:srgbClr val="FF0000"/>
                </a:solidFill>
              </a:rPr>
              <a:t>)</a:t>
            </a:r>
            <a:r>
              <a:rPr lang="de-DE" sz="2800" dirty="0"/>
              <a:t> Feldern möglich</a:t>
            </a:r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7173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 descr="Ein Bild, das Screenshot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7" y="363897"/>
            <a:ext cx="10613669" cy="6130205"/>
          </a:xfrm>
        </p:spPr>
      </p:pic>
    </p:spTree>
    <p:extLst>
      <p:ext uri="{BB962C8B-B14F-4D97-AF65-F5344CB8AC3E}">
        <p14:creationId xmlns:p14="http://schemas.microsoft.com/office/powerpoint/2010/main" val="2788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Wir freuen uns auf Ihr Spiel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 Philipp G., Max Z., Kevin R.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91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207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Schaltkreis</vt:lpstr>
      <vt:lpstr>Tic Tac Toe</vt:lpstr>
      <vt:lpstr>Übersicht</vt:lpstr>
      <vt:lpstr>Login Screen</vt:lpstr>
      <vt:lpstr>PowerPoint-Präsentation</vt:lpstr>
      <vt:lpstr>Tic Tac Toe</vt:lpstr>
      <vt:lpstr>PowerPoint-Präsentation</vt:lpstr>
      <vt:lpstr>HIGHSCORE</vt:lpstr>
      <vt:lpstr>PowerPoint-Präsentation</vt:lpstr>
      <vt:lpstr>Wir freuen uns auf Ihr 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Kevin Riedl</dc:creator>
  <cp:lastModifiedBy>Gsaller Philipp</cp:lastModifiedBy>
  <cp:revision>14</cp:revision>
  <dcterms:created xsi:type="dcterms:W3CDTF">2017-05-18T11:46:00Z</dcterms:created>
  <dcterms:modified xsi:type="dcterms:W3CDTF">2017-05-23T10:19:51Z</dcterms:modified>
</cp:coreProperties>
</file>