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8055A5-E384-438C-B45B-A8C17D489FA8}">
          <p14:sldIdLst>
            <p14:sldId id="256"/>
            <p14:sldId id="259"/>
            <p14:sldId id="260"/>
          </p14:sldIdLst>
        </p14:section>
        <p14:section name="Flask_db 操控" id="{FA220286-71F0-4D4C-8F5F-43F6FA9EC6BE}">
          <p14:sldIdLst>
            <p14:sldId id="258"/>
            <p14:sldId id="257"/>
            <p14:sldId id="261"/>
          </p14:sldIdLst>
        </p14:section>
        <p14:section name="Falsk-bootstrap" id="{61DE1502-8630-4678-98DD-8F9729CE0D8B}">
          <p14:sldIdLst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2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2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0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5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2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2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BDD7E-BE76-4364-BE57-C34D628B3EC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2C39-7162-4F08-A31F-66BDF4201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Flask-bootstrap </a:t>
            </a:r>
            <a:r>
              <a:rPr lang="zh-CN" altLang="en-US" dirty="0" smtClean="0"/>
              <a:t>学习日志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主程序：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D:\1.work\3512_DC_air724_air105\6.2 </a:t>
            </a:r>
            <a:r>
              <a:rPr lang="en-US" altLang="zh-CN" dirty="0" err="1" smtClean="0"/>
              <a:t>flaskweb_book</a:t>
            </a:r>
            <a:r>
              <a:rPr lang="en-US" altLang="zh-CN" dirty="0" smtClean="0"/>
              <a:t>\try_falsk_form_wirelessDC_1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6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Flask 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0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7335"/>
            <a:ext cx="9232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secret_key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'SECRET_KEY'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'secret string'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00" y="16383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具体见 程序</a:t>
            </a:r>
            <a:endParaRPr lang="en-US" altLang="zh-CN" dirty="0" smtClean="0"/>
          </a:p>
          <a:p>
            <a:r>
              <a:rPr lang="zh-CN" altLang="en-US" dirty="0" smtClean="0"/>
              <a:t>启动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/ cd </a:t>
            </a:r>
            <a:r>
              <a:rPr lang="zh-CN" altLang="en-US" dirty="0" smtClean="0"/>
              <a:t>路径 </a:t>
            </a:r>
            <a:r>
              <a:rPr lang="en-US" altLang="zh-CN" dirty="0" smtClean="0"/>
              <a:t>/ flask run</a:t>
            </a:r>
          </a:p>
          <a:p>
            <a:r>
              <a:rPr lang="zh-CN" altLang="en-US" dirty="0" smtClean="0"/>
              <a:t>或者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vscode</a:t>
            </a:r>
            <a:r>
              <a:rPr lang="en-US" altLang="zh-CN" dirty="0" smtClean="0"/>
              <a:t> / 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5" y="2684165"/>
            <a:ext cx="2728489" cy="25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9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Flask-DB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0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192000" cy="1306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 </a:t>
            </a:r>
            <a:r>
              <a:rPr lang="en-US" altLang="zh-CN" dirty="0" smtClean="0"/>
              <a:t>flask –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9834"/>
            <a:ext cx="5640258" cy="22196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1900502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 结构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294" y="2336642"/>
            <a:ext cx="4920028" cy="43056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61294" y="1967310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操控数据库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密钥等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08499"/>
            <a:ext cx="4192122" cy="265334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4640538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4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7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Flask - </a:t>
            </a:r>
            <a:r>
              <a:rPr lang="en-US" altLang="zh-CN" dirty="0" err="1" smtClean="0"/>
              <a:t>Boot</a:t>
            </a:r>
            <a:r>
              <a:rPr lang="en-US" altLang="zh-CN" dirty="0" err="1" smtClean="0"/>
              <a:t>Strap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3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5" y="206611"/>
            <a:ext cx="3780067" cy="2779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00" y="206611"/>
            <a:ext cx="4369602" cy="2779585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4403202" y="4977930"/>
            <a:ext cx="7373379" cy="1362265"/>
            <a:chOff x="180042" y="6553670"/>
            <a:chExt cx="7373379" cy="136226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42" y="6553670"/>
              <a:ext cx="7373379" cy="136226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015558" y="6717765"/>
              <a:ext cx="5388188" cy="583318"/>
            </a:xfrm>
            <a:prstGeom prst="rect">
              <a:avLst/>
            </a:prstGeom>
            <a:solidFill>
              <a:srgbClr val="92D05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619307" y="2986196"/>
            <a:ext cx="2702294" cy="1573777"/>
            <a:chOff x="4780546" y="3520758"/>
            <a:chExt cx="2702294" cy="157377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0891" y="3520758"/>
              <a:ext cx="2427248" cy="157377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780546" y="4680886"/>
              <a:ext cx="2702294" cy="178093"/>
            </a:xfrm>
            <a:prstGeom prst="rect">
              <a:avLst/>
            </a:prstGeom>
            <a:solidFill>
              <a:srgbClr val="92D05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肘形连接符 11"/>
          <p:cNvCxnSpPr>
            <a:stCxn id="9" idx="0"/>
            <a:endCxn id="10" idx="3"/>
          </p:cNvCxnSpPr>
          <p:nvPr/>
        </p:nvCxnSpPr>
        <p:spPr>
          <a:xfrm rot="16200000" flipV="1">
            <a:off x="7673880" y="3883092"/>
            <a:ext cx="906654" cy="1611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87099" y="1008172"/>
            <a:ext cx="2702294" cy="178093"/>
          </a:xfrm>
          <a:prstGeom prst="rect">
            <a:avLst/>
          </a:prstGeom>
          <a:solidFill>
            <a:srgbClr val="92D05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肘形连接符 15"/>
          <p:cNvCxnSpPr>
            <a:stCxn id="10" idx="1"/>
            <a:endCxn id="20" idx="3"/>
          </p:cNvCxnSpPr>
          <p:nvPr/>
        </p:nvCxnSpPr>
        <p:spPr>
          <a:xfrm rot="10800000">
            <a:off x="4187099" y="2536407"/>
            <a:ext cx="432208" cy="1698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3445" y="2427412"/>
            <a:ext cx="3553654" cy="217988"/>
          </a:xfrm>
          <a:prstGeom prst="rect">
            <a:avLst/>
          </a:prstGeom>
          <a:solidFill>
            <a:srgbClr val="92D05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stCxn id="20" idx="0"/>
            <a:endCxn id="15" idx="1"/>
          </p:cNvCxnSpPr>
          <p:nvPr/>
        </p:nvCxnSpPr>
        <p:spPr>
          <a:xfrm rot="5400000" flipH="1" flipV="1">
            <a:off x="2633589" y="873903"/>
            <a:ext cx="1330193" cy="177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175104" y="3972902"/>
            <a:ext cx="2696401" cy="524936"/>
          </a:xfrm>
          <a:prstGeom prst="rect">
            <a:avLst/>
          </a:prstGeom>
          <a:solidFill>
            <a:srgbClr val="92D05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样式见</a:t>
            </a:r>
            <a:r>
              <a:rPr lang="en-US" altLang="zh-CN" dirty="0" smtClean="0">
                <a:solidFill>
                  <a:schemeClr val="tx1"/>
                </a:solidFill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</a:rPr>
              <a:t>的样式：</a:t>
            </a:r>
            <a:r>
              <a:rPr lang="en-US" altLang="zh-CN" sz="500" dirty="0" smtClean="0">
                <a:solidFill>
                  <a:schemeClr val="tx1"/>
                </a:solidFill>
              </a:rPr>
              <a:t>D:\1.work\3512_DC_air724_air105\6.3 bootstrap\</a:t>
            </a:r>
            <a:r>
              <a:rPr lang="zh-CN" altLang="en-US" sz="500" dirty="0" smtClean="0">
                <a:solidFill>
                  <a:schemeClr val="tx1"/>
                </a:solidFill>
              </a:rPr>
              <a:t>例子 </a:t>
            </a:r>
            <a:r>
              <a:rPr lang="en-US" altLang="zh-CN" sz="500" dirty="0" smtClean="0">
                <a:solidFill>
                  <a:schemeClr val="tx1"/>
                </a:solidFill>
              </a:rPr>
              <a:t>download\bootstrap-5.1.3-examples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13158" y="472597"/>
            <a:ext cx="5279312" cy="254381"/>
          </a:xfrm>
          <a:prstGeom prst="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314402" y="1863584"/>
            <a:ext cx="2679478" cy="867093"/>
          </a:xfrm>
          <a:prstGeom prst="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此处为自定义验证：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规则</a:t>
            </a:r>
            <a:r>
              <a:rPr lang="en-US" altLang="zh-CN" dirty="0" smtClean="0">
                <a:solidFill>
                  <a:schemeClr val="tx1"/>
                </a:solidFill>
              </a:rPr>
              <a:t>= validate_</a:t>
            </a:r>
            <a:r>
              <a:rPr lang="zh-CN" altLang="en-US" dirty="0" smtClean="0">
                <a:solidFill>
                  <a:schemeClr val="tx1"/>
                </a:solidFill>
              </a:rPr>
              <a:t>字段名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85768" y="1618846"/>
            <a:ext cx="7108112" cy="268260"/>
          </a:xfrm>
          <a:prstGeom prst="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肘形连接符 30"/>
          <p:cNvCxnSpPr>
            <a:stCxn id="27" idx="3"/>
            <a:endCxn id="28" idx="0"/>
          </p:cNvCxnSpPr>
          <p:nvPr/>
        </p:nvCxnSpPr>
        <p:spPr>
          <a:xfrm>
            <a:off x="10392470" y="599788"/>
            <a:ext cx="261671" cy="1263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69375" y="1176622"/>
            <a:ext cx="3883471" cy="909994"/>
          </a:xfrm>
          <a:prstGeom prst="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肘形连接符 34"/>
          <p:cNvCxnSpPr>
            <a:stCxn id="32" idx="3"/>
            <a:endCxn id="29" idx="1"/>
          </p:cNvCxnSpPr>
          <p:nvPr/>
        </p:nvCxnSpPr>
        <p:spPr>
          <a:xfrm>
            <a:off x="4352846" y="1631619"/>
            <a:ext cx="532922" cy="121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0" y="3318022"/>
            <a:ext cx="3666447" cy="30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7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85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Consolas</vt:lpstr>
      <vt:lpstr>Office 主题</vt:lpstr>
      <vt:lpstr>Flask-bootstrap 学习日志</vt:lpstr>
      <vt:lpstr>Flask 启动</vt:lpstr>
      <vt:lpstr>PowerPoint 演示文稿</vt:lpstr>
      <vt:lpstr>Flask-DB</vt:lpstr>
      <vt:lpstr>PowerPoint 演示文稿</vt:lpstr>
      <vt:lpstr>PowerPoint 演示文稿</vt:lpstr>
      <vt:lpstr>Flask - BootStrap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Flask-bootstrap 学习日志</dc:title>
  <dc:creator>Microsoft 帐户</dc:creator>
  <cp:lastModifiedBy>Microsoft 帐户</cp:lastModifiedBy>
  <cp:revision>33</cp:revision>
  <dcterms:created xsi:type="dcterms:W3CDTF">2023-12-26T06:31:09Z</dcterms:created>
  <dcterms:modified xsi:type="dcterms:W3CDTF">2023-12-26T07:11:29Z</dcterms:modified>
</cp:coreProperties>
</file>