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37" autoAdjust="0"/>
  </p:normalViewPr>
  <p:slideViewPr>
    <p:cSldViewPr snapToGrid="0" snapToObjects="1">
      <p:cViewPr>
        <p:scale>
          <a:sx n="90" d="100"/>
          <a:sy n="90" d="100"/>
        </p:scale>
        <p:origin x="-11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4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4F7-7A5E-8940-8793-B95FBF85FA67}" type="datetimeFigureOut">
              <a:rPr lang="en-US" smtClean="0"/>
              <a:t>12/2/13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8490C-1D00-2346-B9C2-3E0D4AD97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61215" y="1239668"/>
            <a:ext cx="1097844" cy="685800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Twitter Project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UI Diagram</a:t>
            </a:r>
          </a:p>
          <a:p>
            <a:pPr algn="l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215" y="207085"/>
            <a:ext cx="1550589" cy="1032583"/>
          </a:xfrm>
        </p:spPr>
        <p:txBody>
          <a:bodyPr>
            <a:normAutofit/>
          </a:bodyPr>
          <a:lstStyle/>
          <a:p>
            <a:pPr algn="l"/>
            <a:r>
              <a:rPr lang="en-US" sz="1200" dirty="0" smtClean="0"/>
              <a:t>Wesley Seago</a:t>
            </a:r>
            <a:br>
              <a:rPr lang="en-US" sz="1200" dirty="0" smtClean="0"/>
            </a:br>
            <a:r>
              <a:rPr lang="en-US" sz="1200" dirty="0" smtClean="0"/>
              <a:t>MDF2 Term 1312</a:t>
            </a:r>
            <a:br>
              <a:rPr lang="en-US" sz="1200" dirty="0" smtClean="0"/>
            </a:br>
            <a:r>
              <a:rPr lang="en-US" sz="1200" dirty="0" smtClean="0"/>
              <a:t>Week 1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5" name="Picture 4" descr="small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81" y="1398021"/>
            <a:ext cx="2706351" cy="4231292"/>
          </a:xfrm>
          <a:prstGeom prst="rect">
            <a:avLst/>
          </a:prstGeom>
        </p:spPr>
      </p:pic>
      <p:pic>
        <p:nvPicPr>
          <p:cNvPr id="6" name="Picture 5" descr="smallRefres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97" y="698687"/>
            <a:ext cx="1565791" cy="2453561"/>
          </a:xfrm>
          <a:prstGeom prst="rect">
            <a:avLst/>
          </a:prstGeom>
        </p:spPr>
      </p:pic>
      <p:pic>
        <p:nvPicPr>
          <p:cNvPr id="7" name="Picture 6" descr="smallPos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7" y="711195"/>
            <a:ext cx="1563627" cy="2439838"/>
          </a:xfrm>
          <a:prstGeom prst="rect">
            <a:avLst/>
          </a:prstGeom>
        </p:spPr>
      </p:pic>
      <p:pic>
        <p:nvPicPr>
          <p:cNvPr id="8" name="Picture 7" descr="smallTweetDetail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92" y="4083879"/>
            <a:ext cx="1561496" cy="2439838"/>
          </a:xfrm>
          <a:prstGeom prst="rect">
            <a:avLst/>
          </a:prstGeom>
        </p:spPr>
      </p:pic>
      <p:pic>
        <p:nvPicPr>
          <p:cNvPr id="9" name="Picture 8" descr="smallUserDetail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7" y="4041484"/>
            <a:ext cx="1576021" cy="24822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5581" y="870336"/>
            <a:ext cx="156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Main View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58377" y="219253"/>
            <a:ext cx="1563627" cy="37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 View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8377" y="3513667"/>
            <a:ext cx="156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9392" y="219253"/>
            <a:ext cx="1561496" cy="37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Refresh View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95097" y="3626556"/>
            <a:ext cx="156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Tweet Details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2964621" y="1763711"/>
            <a:ext cx="986490" cy="379927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2964621" y="4526666"/>
            <a:ext cx="986490" cy="37992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00000">
            <a:off x="6263799" y="1776571"/>
            <a:ext cx="986490" cy="379927"/>
          </a:xfrm>
          <a:prstGeom prst="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Left Arrow 18"/>
          <p:cNvSpPr/>
          <p:nvPr/>
        </p:nvSpPr>
        <p:spPr>
          <a:xfrm rot="10800000">
            <a:off x="3787580" y="5924738"/>
            <a:ext cx="3270796" cy="379927"/>
          </a:xfrm>
          <a:prstGeom prst="leftArrow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2822468" y="4956298"/>
            <a:ext cx="1930221" cy="822960"/>
          </a:xfrm>
          <a:prstGeom prst="bentUpArrow">
            <a:avLst>
              <a:gd name="adj1" fmla="val 25000"/>
              <a:gd name="adj2" fmla="val 25000"/>
              <a:gd name="adj3" fmla="val 14712"/>
            </a:avLst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eft Arrow 20"/>
          <p:cNvSpPr/>
          <p:nvPr/>
        </p:nvSpPr>
        <p:spPr>
          <a:xfrm rot="10800000">
            <a:off x="3120064" y="4212703"/>
            <a:ext cx="512067" cy="379927"/>
          </a:xfrm>
          <a:prstGeom prst="lef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6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Wesley Seago MDF2 Term 1312 Week 1 </vt:lpstr>
    </vt:vector>
  </TitlesOfParts>
  <Company>Full Sail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Wesley Seago MDF2 Term 1312 Week 1 </dc:title>
  <dc:creator>Wesley Seago</dc:creator>
  <cp:lastModifiedBy>Wesley Seago</cp:lastModifiedBy>
  <cp:revision>3</cp:revision>
  <dcterms:created xsi:type="dcterms:W3CDTF">2013-12-03T00:47:27Z</dcterms:created>
  <dcterms:modified xsi:type="dcterms:W3CDTF">2013-12-03T01:10:31Z</dcterms:modified>
</cp:coreProperties>
</file>