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737" autoAdjust="0"/>
  </p:normalViewPr>
  <p:slideViewPr>
    <p:cSldViewPr snapToGrid="0" snapToObjects="1">
      <p:cViewPr varScale="1">
        <p:scale>
          <a:sx n="92" d="100"/>
          <a:sy n="92" d="100"/>
        </p:scale>
        <p:origin x="-132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55C36-FEB2-F54F-9E72-03A8D1F1649B}" type="datetimeFigureOut">
              <a:rPr lang="en-US" smtClean="0"/>
              <a:t>9/6/13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F26-EBDC-D941-B94F-8C66D3F9C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39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55C36-FEB2-F54F-9E72-03A8D1F1649B}" type="datetimeFigureOut">
              <a:rPr lang="en-US" smtClean="0"/>
              <a:t>9/6/13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F26-EBDC-D941-B94F-8C66D3F9C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43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55C36-FEB2-F54F-9E72-03A8D1F1649B}" type="datetimeFigureOut">
              <a:rPr lang="en-US" smtClean="0"/>
              <a:t>9/6/13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F26-EBDC-D941-B94F-8C66D3F9C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72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55C36-FEB2-F54F-9E72-03A8D1F1649B}" type="datetimeFigureOut">
              <a:rPr lang="en-US" smtClean="0"/>
              <a:t>9/6/13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F26-EBDC-D941-B94F-8C66D3F9C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38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55C36-FEB2-F54F-9E72-03A8D1F1649B}" type="datetimeFigureOut">
              <a:rPr lang="en-US" smtClean="0"/>
              <a:t>9/6/13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F26-EBDC-D941-B94F-8C66D3F9C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42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55C36-FEB2-F54F-9E72-03A8D1F1649B}" type="datetimeFigureOut">
              <a:rPr lang="en-US" smtClean="0"/>
              <a:t>9/6/13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F26-EBDC-D941-B94F-8C66D3F9C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5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55C36-FEB2-F54F-9E72-03A8D1F1649B}" type="datetimeFigureOut">
              <a:rPr lang="en-US" smtClean="0"/>
              <a:t>9/6/13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F26-EBDC-D941-B94F-8C66D3F9C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77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55C36-FEB2-F54F-9E72-03A8D1F1649B}" type="datetimeFigureOut">
              <a:rPr lang="en-US" smtClean="0"/>
              <a:t>9/6/13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F26-EBDC-D941-B94F-8C66D3F9C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4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55C36-FEB2-F54F-9E72-03A8D1F1649B}" type="datetimeFigureOut">
              <a:rPr lang="en-US" smtClean="0"/>
              <a:t>9/6/13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F26-EBDC-D941-B94F-8C66D3F9C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50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55C36-FEB2-F54F-9E72-03A8D1F1649B}" type="datetimeFigureOut">
              <a:rPr lang="en-US" smtClean="0"/>
              <a:t>9/6/13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F26-EBDC-D941-B94F-8C66D3F9C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77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55C36-FEB2-F54F-9E72-03A8D1F1649B}" type="datetimeFigureOut">
              <a:rPr lang="en-US" smtClean="0"/>
              <a:t>9/6/13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F26-EBDC-D941-B94F-8C66D3F9C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8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55C36-FEB2-F54F-9E72-03A8D1F1649B}" type="datetimeFigureOut">
              <a:rPr lang="en-US" smtClean="0"/>
              <a:t>9/6/13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A3F26-EBDC-D941-B94F-8C66D3F9C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06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463" y="1478940"/>
            <a:ext cx="1870327" cy="3586040"/>
          </a:xfrm>
          <a:prstGeom prst="rect">
            <a:avLst/>
          </a:prstGeom>
        </p:spPr>
      </p:pic>
      <p:pic>
        <p:nvPicPr>
          <p:cNvPr id="3" name="Picture 2" descr="image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30" y="1478940"/>
            <a:ext cx="1849839" cy="3546349"/>
          </a:xfrm>
          <a:prstGeom prst="rect">
            <a:avLst/>
          </a:prstGeom>
        </p:spPr>
      </p:pic>
      <p:pic>
        <p:nvPicPr>
          <p:cNvPr id="4" name="Picture 3" descr="image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304" y="1478940"/>
            <a:ext cx="1873155" cy="358604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5586790" y="2167501"/>
            <a:ext cx="881513" cy="2623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2681098" y="2554062"/>
            <a:ext cx="1035365" cy="276115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7512" y="5522295"/>
            <a:ext cx="1960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Wesley Seago</a:t>
            </a:r>
          </a:p>
          <a:p>
            <a:r>
              <a:rPr lang="en-US" dirty="0" smtClean="0"/>
              <a:t>MDF1</a:t>
            </a:r>
          </a:p>
          <a:p>
            <a:r>
              <a:rPr lang="en-US" dirty="0" smtClean="0"/>
              <a:t>Term 1309</a:t>
            </a:r>
          </a:p>
          <a:p>
            <a:r>
              <a:rPr lang="en-US" dirty="0" smtClean="0"/>
              <a:t>Project 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16463" y="455589"/>
            <a:ext cx="1870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 View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68304" y="824921"/>
            <a:ext cx="1873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Edit View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79330" y="792932"/>
            <a:ext cx="1801768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Details View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110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13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Full Sail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Wesley Seago</dc:creator>
  <cp:lastModifiedBy>Wesley Seago</cp:lastModifiedBy>
  <cp:revision>1</cp:revision>
  <dcterms:created xsi:type="dcterms:W3CDTF">2013-09-06T23:57:10Z</dcterms:created>
  <dcterms:modified xsi:type="dcterms:W3CDTF">2013-09-07T00:07:19Z</dcterms:modified>
</cp:coreProperties>
</file>