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660"/>
  </p:normalViewPr>
  <p:slideViewPr>
    <p:cSldViewPr>
      <p:cViewPr varScale="1">
        <p:scale>
          <a:sx n="128" d="100"/>
          <a:sy n="128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A5EE6-FC81-4D35-9C56-8D4320B9CA46}" type="datetimeFigureOut">
              <a:rPr lang="en-CA" smtClean="0"/>
              <a:t>21/04/2013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79FC9-993C-4629-8862-92A291E5B8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22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7EBE-D188-495B-B1D4-0C8BB73A45D7}" type="datetime1">
              <a:rPr lang="en-CA" smtClean="0"/>
              <a:t>21/04/2013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650E-FD0A-4C4A-A300-63735042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820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209C-5544-45D3-8E3D-5C9339C63B6C}" type="datetime1">
              <a:rPr lang="en-CA" smtClean="0"/>
              <a:t>21/04/2013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650E-FD0A-4C4A-A300-63735042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8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CFF3-DE31-4F05-97FA-3C8491D2242C}" type="datetime1">
              <a:rPr lang="en-CA" smtClean="0"/>
              <a:t>21/04/2013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650E-FD0A-4C4A-A300-63735042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66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945F-7794-48E5-BABD-3CA7C820A9A5}" type="datetime1">
              <a:rPr lang="en-CA" smtClean="0"/>
              <a:t>21/04/2013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650E-FD0A-4C4A-A300-63735042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83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01A-496B-4993-B5BE-FC1BAE04A6F7}" type="datetime1">
              <a:rPr lang="en-CA" smtClean="0"/>
              <a:t>21/04/2013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650E-FD0A-4C4A-A300-63735042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15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3CB8-A674-4F7E-8473-1C125FC3805A}" type="datetime1">
              <a:rPr lang="en-CA" smtClean="0"/>
              <a:t>21/04/2013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650E-FD0A-4C4A-A300-63735042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61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7CFA-4751-4E49-ABBD-5BAD9169C3F2}" type="datetime1">
              <a:rPr lang="en-CA" smtClean="0"/>
              <a:t>21/04/2013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650E-FD0A-4C4A-A300-63735042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12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2275-F7BF-4BA5-ADCF-D25C5B7EC334}" type="datetime1">
              <a:rPr lang="en-CA" smtClean="0"/>
              <a:t>21/04/2013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650E-FD0A-4C4A-A300-63735042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57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0AC9-84B6-4158-A3CD-C10B62A265A6}" type="datetime1">
              <a:rPr lang="en-CA" smtClean="0"/>
              <a:t>21/04/2013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650E-FD0A-4C4A-A300-63735042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50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02F7-F2C4-4DC7-B488-AFEF27558E6C}" type="datetime1">
              <a:rPr lang="en-CA" smtClean="0"/>
              <a:t>21/04/2013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650E-FD0A-4C4A-A300-63735042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93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F665-320D-428C-8EE9-68CAA307833F}" type="datetime1">
              <a:rPr lang="en-CA" smtClean="0"/>
              <a:t>21/04/2013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650E-FD0A-4C4A-A300-63735042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56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4C1E-7CDF-4F41-BFA7-CEF3C13957EE}" type="datetime1">
              <a:rPr lang="en-CA" smtClean="0"/>
              <a:t>21/04/2013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E650E-FD0A-4C4A-A300-637350421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31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crofarmsustainable.org/hydro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Green Mars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984"/>
          </a:xfrm>
        </p:spPr>
        <p:txBody>
          <a:bodyPr/>
          <a:lstStyle/>
          <a:p>
            <a:r>
              <a:rPr lang="en-CA" dirty="0" smtClean="0"/>
              <a:t>Simon Rose &amp; William Sellier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3212976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Deployable Greenhouse</a:t>
            </a:r>
            <a:r>
              <a:rPr lang="en-CA" dirty="0"/>
              <a:t> challenge.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650E-FD0A-4C4A-A300-63735042108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74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Temperature and Humidity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Using portion of waste heat for water vaporization and temperature control. </a:t>
            </a:r>
          </a:p>
          <a:p>
            <a:r>
              <a:rPr lang="en-CA" dirty="0" smtClean="0"/>
              <a:t>Forcing of air also provides minimum circulation required for plant growth.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650E-FD0A-4C4A-A300-63735042108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59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Closed Loop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4104456" cy="344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96753"/>
            <a:ext cx="396044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5104"/>
            <a:ext cx="4417207" cy="237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650E-FD0A-4C4A-A300-63735042108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8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Estimated Specs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20 kW energy requirement.</a:t>
            </a:r>
          </a:p>
          <a:p>
            <a:r>
              <a:rPr lang="en-CA" dirty="0" smtClean="0"/>
              <a:t>24 kg of various gasses.</a:t>
            </a:r>
          </a:p>
          <a:p>
            <a:r>
              <a:rPr lang="en-CA" dirty="0" smtClean="0"/>
              <a:t>15 kg of water for </a:t>
            </a:r>
            <a:r>
              <a:rPr lang="en-CA" dirty="0" err="1" smtClean="0"/>
              <a:t>aeroponic</a:t>
            </a:r>
            <a:r>
              <a:rPr lang="en-CA" dirty="0" smtClean="0"/>
              <a:t> system.</a:t>
            </a:r>
          </a:p>
          <a:p>
            <a:r>
              <a:rPr lang="en-CA" dirty="0" smtClean="0"/>
              <a:t>~1600 kg total mass </a:t>
            </a:r>
          </a:p>
          <a:p>
            <a:r>
              <a:rPr lang="en-CA" dirty="0" smtClean="0"/>
              <a:t>9m diameter x 2.5m height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sz="4800" dirty="0" smtClean="0"/>
              <a:t>Not even a problem </a:t>
            </a:r>
          </a:p>
          <a:p>
            <a:pPr marL="0" indent="0" algn="ctr">
              <a:buNone/>
            </a:pPr>
            <a:r>
              <a:rPr lang="en-CA" sz="4800" dirty="0" smtClean="0"/>
              <a:t>for the Saturn V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650E-FD0A-4C4A-A300-63735042108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1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Objective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develop an automated </a:t>
            </a:r>
            <a:r>
              <a:rPr lang="en-CA" dirty="0"/>
              <a:t>and self-deploying greenhouse on </a:t>
            </a:r>
            <a:r>
              <a:rPr lang="en-CA" dirty="0" err="1"/>
              <a:t>martian</a:t>
            </a:r>
            <a:r>
              <a:rPr lang="en-CA" dirty="0"/>
              <a:t> landscape as an advance life support system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650E-FD0A-4C4A-A300-63735042108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1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CA" dirty="0" smtClean="0"/>
              <a:t>Concept Diagram</a:t>
            </a:r>
            <a:endParaRPr lang="en-CA" dirty="0"/>
          </a:p>
        </p:txBody>
      </p:sp>
      <p:pic>
        <p:nvPicPr>
          <p:cNvPr id="1026" name="Picture 2" descr="C:\Users\will\Documents\GitHub\GreenMars\Concept Schematics\exteri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9214380" cy="539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650E-FD0A-4C4A-A300-63735042108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Needs/Project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50 m</a:t>
            </a:r>
            <a:r>
              <a:rPr lang="en-CA" baseline="30000" dirty="0" smtClean="0"/>
              <a:t>2</a:t>
            </a:r>
            <a:r>
              <a:rPr lang="en-CA" dirty="0" smtClean="0"/>
              <a:t> growing area.</a:t>
            </a:r>
          </a:p>
          <a:p>
            <a:r>
              <a:rPr lang="en-CA" dirty="0" smtClean="0"/>
              <a:t>600 W*m</a:t>
            </a:r>
            <a:r>
              <a:rPr lang="en-CA" baseline="30000" dirty="0" smtClean="0"/>
              <a:t>-2</a:t>
            </a:r>
            <a:r>
              <a:rPr lang="en-CA" dirty="0" smtClean="0"/>
              <a:t> for photosynthesis.</a:t>
            </a:r>
          </a:p>
          <a:p>
            <a:r>
              <a:rPr lang="en-CA" dirty="0" smtClean="0"/>
              <a:t>Humidity:70%</a:t>
            </a:r>
          </a:p>
          <a:p>
            <a:r>
              <a:rPr lang="en-CA" dirty="0" smtClean="0"/>
              <a:t>Temperature:26.6°C</a:t>
            </a:r>
          </a:p>
          <a:p>
            <a:r>
              <a:rPr lang="en-CA" dirty="0" smtClean="0"/>
              <a:t>CO</a:t>
            </a:r>
            <a:r>
              <a:rPr lang="en-CA" baseline="-25000" dirty="0" smtClean="0"/>
              <a:t>2</a:t>
            </a:r>
            <a:r>
              <a:rPr lang="en-CA" dirty="0" smtClean="0"/>
              <a:t> and O</a:t>
            </a:r>
            <a:r>
              <a:rPr lang="en-CA" baseline="-25000" dirty="0" smtClean="0"/>
              <a:t>2</a:t>
            </a:r>
            <a:r>
              <a:rPr lang="en-CA" dirty="0" smtClean="0"/>
              <a:t> minimums.</a:t>
            </a:r>
          </a:p>
          <a:p>
            <a:r>
              <a:rPr lang="en-CA" dirty="0" smtClean="0"/>
              <a:t>Hypobaric conditions (28 </a:t>
            </a:r>
            <a:r>
              <a:rPr lang="en-CA" dirty="0" err="1" smtClean="0"/>
              <a:t>kPa</a:t>
            </a:r>
            <a:r>
              <a:rPr lang="en-CA" dirty="0" smtClean="0"/>
              <a:t>).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650E-FD0A-4C4A-A300-63735042108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93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600 W*m</a:t>
            </a:r>
            <a:r>
              <a:rPr lang="en-CA" baseline="30000" dirty="0" smtClean="0"/>
              <a:t>-2</a:t>
            </a:r>
            <a:r>
              <a:rPr lang="en-CA" dirty="0" smtClean="0"/>
              <a:t> is a lot of energy.</a:t>
            </a:r>
          </a:p>
          <a:p>
            <a:r>
              <a:rPr lang="en-CA" dirty="0" smtClean="0"/>
              <a:t>Heating the greenhouse.</a:t>
            </a:r>
          </a:p>
          <a:p>
            <a:r>
              <a:rPr lang="en-CA" dirty="0" smtClean="0"/>
              <a:t>Maintaining humidity.</a:t>
            </a:r>
          </a:p>
          <a:p>
            <a:r>
              <a:rPr lang="en-CA" dirty="0" smtClean="0"/>
              <a:t>Traditional growth media is heavy.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650E-FD0A-4C4A-A300-63735042108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2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96952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 smtClean="0"/>
              <a:t>Solutions!!!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650E-FD0A-4C4A-A300-63735042108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65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Aeroponics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2050" name="Picture 2" descr="http://www.microfarmsustainable.org/images/Aeroponic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38774"/>
            <a:ext cx="48101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ill\Documents\GitHub\GreenMars\Concept Schematics\growthshe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24" y="1628800"/>
            <a:ext cx="3539232" cy="367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0318" y="489627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hlinkClick r:id="rId4"/>
              </a:rPr>
              <a:t>http://www.microfarmsustainable.org/hydro.html</a:t>
            </a:r>
            <a:endParaRPr lang="en-CA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650E-FD0A-4C4A-A300-63735042108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09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Radiation Energy Required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Reduced from </a:t>
            </a:r>
            <a:r>
              <a:rPr lang="en-CA" dirty="0" smtClean="0"/>
              <a:t>600 W*m</a:t>
            </a:r>
            <a:r>
              <a:rPr lang="en-CA" baseline="30000" dirty="0" smtClean="0"/>
              <a:t>-2 </a:t>
            </a:r>
            <a:r>
              <a:rPr lang="en-CA" dirty="0" smtClean="0"/>
              <a:t> to</a:t>
            </a:r>
            <a:r>
              <a:rPr lang="en-CA" dirty="0" smtClean="0"/>
              <a:t> 260</a:t>
            </a:r>
            <a:r>
              <a:rPr lang="en-CA" dirty="0" smtClean="0"/>
              <a:t> W*m</a:t>
            </a:r>
            <a:r>
              <a:rPr lang="en-CA" baseline="30000" dirty="0" smtClean="0"/>
              <a:t>-2</a:t>
            </a:r>
            <a:r>
              <a:rPr lang="en-CA" dirty="0" smtClean="0"/>
              <a:t> by selecting only light wavelengths which are required for photosynthesis.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650E-FD0A-4C4A-A300-63735042108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Nuclear Power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Literature show small Advanced Stirling Radioisotope Generator capable of ~15 kW</a:t>
            </a:r>
          </a:p>
          <a:p>
            <a:r>
              <a:rPr lang="en-CA" dirty="0" smtClean="0"/>
              <a:t>NASA press release suggest small nuclear power units capable of up to 40 kW [They won’t talk to us about this… we tried].</a:t>
            </a:r>
          </a:p>
          <a:p>
            <a:endParaRPr lang="en-CA" dirty="0"/>
          </a:p>
          <a:p>
            <a:r>
              <a:rPr lang="en-CA" dirty="0" smtClean="0"/>
              <a:t>This has added benefits…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E650E-FD0A-4C4A-A300-63735042108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9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230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Green Mars</vt:lpstr>
      <vt:lpstr>Objective</vt:lpstr>
      <vt:lpstr>Concept Diagram</vt:lpstr>
      <vt:lpstr>Basic Needs/Project Parameters</vt:lpstr>
      <vt:lpstr>Problems</vt:lpstr>
      <vt:lpstr>Solutions!!!</vt:lpstr>
      <vt:lpstr>Aeroponics</vt:lpstr>
      <vt:lpstr>Radiation Energy Required</vt:lpstr>
      <vt:lpstr>Nuclear Power</vt:lpstr>
      <vt:lpstr>Temperature and Humidity</vt:lpstr>
      <vt:lpstr>Closed Loop</vt:lpstr>
      <vt:lpstr>Estimated Specs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Mars</dc:title>
  <dc:creator>zeSexyBeast</dc:creator>
  <cp:lastModifiedBy>zeSexyBeast</cp:lastModifiedBy>
  <cp:revision>12</cp:revision>
  <dcterms:created xsi:type="dcterms:W3CDTF">2013-04-21T17:21:03Z</dcterms:created>
  <dcterms:modified xsi:type="dcterms:W3CDTF">2013-04-22T16:02:21Z</dcterms:modified>
</cp:coreProperties>
</file>