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60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Problem</a:t>
            </a:r>
            <a:r>
              <a:rPr kumimoji="1" lang="zh-CN" alt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kumimoji="1" lang="en-US" altLang="zh-CN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definition</a:t>
            </a:r>
            <a:r>
              <a:rPr kumimoji="1" lang="zh-CN" alt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kumimoji="1" lang="zh-CN" altLang="en-US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Given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graph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G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and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one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query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node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q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G,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find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hierarchical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communities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</a:t>
                </a:r>
                <a:endParaRPr kumimoji="1"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Connectivity: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is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connected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and</a:t>
                </a:r>
                <a:r>
                  <a:rPr kumimoji="1"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</a:rPr>
                          <m:t>𝑞</m:t>
                        </m:r>
                      </m:sub>
                    </m:sSub>
                    <m:r>
                      <a:rPr kumimoji="1" lang="zh-CN" altLang="en-US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kumimoji="1"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G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</a:t>
                </a:r>
                <a:endParaRPr kumimoji="1"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Structure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cohesiveness: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u="sng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k-core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,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bg1">
                        <a:lumMod val="65000"/>
                      </a:schemeClr>
                    </a:solidFill>
                  </a:rPr>
                  <a:t>k-truss,</a:t>
                </a:r>
                <a:r>
                  <a:rPr kumimoji="1" lang="zh-CN" altLang="en-US" dirty="0" smtClean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bg1">
                        <a:lumMod val="65000"/>
                      </a:schemeClr>
                    </a:solidFill>
                  </a:rPr>
                  <a:t>etc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</a:t>
                </a:r>
                <a:endParaRPr kumimoji="1"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r>
                  <a:rPr kumimoji="1" lang="en-US" altLang="zh-CN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Profile(not</a:t>
                </a:r>
                <a:r>
                  <a:rPr kumimoji="1" lang="zh-CN" altLang="en-US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only</a:t>
                </a:r>
                <a:r>
                  <a:rPr kumimoji="1" lang="zh-CN" altLang="en-US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keyword)</a:t>
                </a:r>
                <a:r>
                  <a:rPr kumimoji="1" lang="zh-CN" altLang="en-US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cohesiveness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: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sz="2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hierarchy-based</a:t>
                </a:r>
                <a:r>
                  <a:rPr kumimoji="1" lang="zh-CN" altLang="en-US" sz="2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sz="2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attributes</a:t>
                </a:r>
                <a:r>
                  <a:rPr kumimoji="1" lang="en-US" altLang="zh-CN" sz="20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,</a:t>
                </a:r>
                <a:r>
                  <a:rPr kumimoji="1" lang="zh-CN" altLang="en-US" sz="20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zh-CN" altLang="en-US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u="sng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shared</a:t>
                </a:r>
                <a:r>
                  <a:rPr kumimoji="1" lang="zh-CN" altLang="en-US" i="1" u="sng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altLang="zh-CN" u="sng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approximate</a:t>
                </a:r>
                <a:r>
                  <a:rPr lang="zh-CN" altLang="en-US" u="sng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altLang="zh-CN" u="sng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hierarchical</a:t>
                </a:r>
                <a:r>
                  <a:rPr lang="zh-CN" altLang="en-US" u="sng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altLang="zh-CN" u="sng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attributes</a:t>
                </a:r>
                <a:r>
                  <a:rPr kumimoji="1" lang="zh-CN" altLang="en-US" sz="2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。</a:t>
                </a:r>
                <a:endParaRPr kumimoji="1"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kumimoji="1" lang="zh-CN" altLang="en-US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23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Profile</a:t>
            </a:r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cohesiveness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sz="2000" dirty="0"/>
              <a:t>Composite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Attributes-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hierarchical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structure</a:t>
            </a:r>
            <a:endParaRPr kumimoji="1" lang="zh-CN" altLang="en-US" sz="2000" dirty="0" smtClean="0"/>
          </a:p>
          <a:p>
            <a:pPr lvl="1"/>
            <a:r>
              <a:rPr lang="en-US" altLang="zh-CN" sz="2000" dirty="0" smtClean="0"/>
              <a:t>Categorize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attributes: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Computing Classification </a:t>
            </a:r>
            <a:r>
              <a:rPr lang="en-US" altLang="zh-CN" sz="2000" dirty="0" smtClean="0"/>
              <a:t>System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(ACM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CCS)</a:t>
            </a:r>
            <a:endParaRPr lang="en-US" altLang="zh-CN" sz="2000" dirty="0"/>
          </a:p>
          <a:p>
            <a:pPr lvl="1"/>
            <a:endParaRPr lang="zh-CN" altLang="en-US" sz="2000" dirty="0"/>
          </a:p>
          <a:p>
            <a:pPr lvl="1"/>
            <a:r>
              <a:rPr kumimoji="1" lang="en-US" altLang="zh-CN" sz="2000" i="1" dirty="0" smtClean="0">
                <a:solidFill>
                  <a:schemeClr val="bg1">
                    <a:lumMod val="50000"/>
                  </a:schemeClr>
                </a:solidFill>
              </a:rPr>
              <a:t>Contain</a:t>
            </a:r>
            <a:r>
              <a:rPr kumimoji="1" lang="zh-CN" altLang="en-US" sz="20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2000" i="1" dirty="0">
                <a:solidFill>
                  <a:schemeClr val="bg1">
                    <a:lumMod val="50000"/>
                  </a:schemeClr>
                </a:solidFill>
              </a:rPr>
              <a:t>other</a:t>
            </a:r>
            <a:r>
              <a:rPr kumimoji="1" lang="zh-CN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2000" i="1" dirty="0">
                <a:solidFill>
                  <a:schemeClr val="bg1">
                    <a:lumMod val="50000"/>
                  </a:schemeClr>
                </a:solidFill>
              </a:rPr>
              <a:t>metadata:</a:t>
            </a:r>
            <a:r>
              <a:rPr kumimoji="1" lang="zh-CN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2000" i="1" dirty="0">
                <a:solidFill>
                  <a:schemeClr val="bg1">
                    <a:lumMod val="50000"/>
                  </a:schemeClr>
                </a:solidFill>
              </a:rPr>
              <a:t>time,</a:t>
            </a:r>
            <a:r>
              <a:rPr kumimoji="1" lang="zh-CN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2000" i="1" dirty="0">
                <a:solidFill>
                  <a:schemeClr val="bg1">
                    <a:lumMod val="50000"/>
                  </a:schemeClr>
                </a:solidFill>
              </a:rPr>
              <a:t>frequency,</a:t>
            </a:r>
            <a:r>
              <a:rPr kumimoji="1" lang="zh-CN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2000" i="1" dirty="0">
                <a:solidFill>
                  <a:schemeClr val="bg1">
                    <a:lumMod val="50000"/>
                  </a:schemeClr>
                </a:solidFill>
              </a:rPr>
              <a:t>etc.</a:t>
            </a:r>
            <a:endParaRPr kumimoji="1" lang="zh-CN" altLang="en-US" sz="2000" i="1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kumimoji="1" lang="zh-CN" altLang="en-US" sz="2000" dirty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957" y="2944403"/>
            <a:ext cx="4876800" cy="249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5400" dirty="0" smtClean="0"/>
              <a:t>OLAP</a:t>
            </a:r>
            <a:endParaRPr kumimoji="1" lang="zh-CN" altLang="en-US" sz="5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609" y="3402806"/>
            <a:ext cx="5732462" cy="294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spcBef>
                <a:spcPts val="475"/>
              </a:spcBef>
            </a:pPr>
            <a:r>
              <a:rPr lang="en-US" altLang="zh-CN" sz="2000" dirty="0">
                <a:latin typeface="Tahoma" charset="0"/>
                <a:cs typeface="Tahoma" charset="0"/>
              </a:rPr>
              <a:t>Aggregated attributes of communities</a:t>
            </a:r>
          </a:p>
          <a:p>
            <a:pPr lvl="2">
              <a:spcBef>
                <a:spcPts val="475"/>
              </a:spcBef>
            </a:pPr>
            <a:r>
              <a:rPr lang="en-US" altLang="zh-CN" sz="2000" dirty="0">
                <a:latin typeface="Tahoma" charset="0"/>
                <a:cs typeface="Tahoma" charset="0"/>
              </a:rPr>
              <a:t>Size, keyword dimension, number of shared keywords, and other metadata of keywords</a:t>
            </a:r>
          </a:p>
          <a:p>
            <a:pPr lvl="1">
              <a:spcBef>
                <a:spcPts val="475"/>
              </a:spcBef>
            </a:pPr>
            <a:r>
              <a:rPr lang="en-US" altLang="zh-CN" sz="2000" dirty="0">
                <a:latin typeface="Tahoma" charset="0"/>
                <a:cs typeface="Tahoma" charset="0"/>
              </a:rPr>
              <a:t>Allows users to view each individual communities</a:t>
            </a:r>
          </a:p>
          <a:p>
            <a:pPr lvl="1">
              <a:spcBef>
                <a:spcPts val="475"/>
              </a:spcBef>
            </a:pPr>
            <a:r>
              <a:rPr lang="en-US" altLang="zh-CN" sz="2000" i="1" dirty="0">
                <a:solidFill>
                  <a:srgbClr val="FF0000"/>
                </a:solidFill>
                <a:latin typeface="Tahoma" charset="0"/>
                <a:cs typeface="Tahoma" charset="0"/>
              </a:rPr>
              <a:t>Keep all the communities in memory and compress them</a:t>
            </a:r>
          </a:p>
          <a:p>
            <a:endParaRPr kumimoji="1" lang="zh-CN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633" y="3286815"/>
            <a:ext cx="2474913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6"/>
          <p:cNvSpPr/>
          <p:nvPr/>
        </p:nvSpPr>
        <p:spPr>
          <a:xfrm>
            <a:off x="8272409" y="4343400"/>
            <a:ext cx="14478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88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479857"/>
            <a:ext cx="4876800" cy="249761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 </a:t>
            </a:r>
            <a:r>
              <a:rPr lang="en-US" altLang="zh-CN" dirty="0" smtClean="0"/>
              <a:t>challenge</a:t>
            </a:r>
            <a:r>
              <a:rPr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organize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structure?</a:t>
            </a:r>
            <a:r>
              <a:rPr kumimoji="1" lang="zh-CN" altLang="en-US" dirty="0" smtClean="0"/>
              <a:t> </a:t>
            </a:r>
          </a:p>
          <a:p>
            <a:pPr marL="0" indent="0">
              <a:buNone/>
            </a:pPr>
            <a:r>
              <a:rPr kumimoji="1" lang="en-US" altLang="zh-CN" dirty="0" smtClean="0"/>
              <a:t>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define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shared</a:t>
            </a:r>
            <a:r>
              <a:rPr kumimoji="1" lang="zh-CN" altLang="en-US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approximate</a:t>
            </a:r>
            <a:r>
              <a:rPr lang="zh-CN" altLang="en-US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hierarchical</a:t>
            </a:r>
            <a:r>
              <a:rPr lang="zh-CN" altLang="en-US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attributes?</a:t>
            </a:r>
            <a:endParaRPr lang="zh-CN" altLang="en-US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How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compare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similarity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of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two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hierarchical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attributes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of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vertices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  <a:endParaRPr lang="zh-CN" alt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922" y="3416879"/>
            <a:ext cx="4773916" cy="262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50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怀旧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回顾</Template>
  <TotalTime>160</TotalTime>
  <Words>110</Words>
  <Application>Microsoft Macintosh PowerPoint</Application>
  <PresentationFormat>宽屏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Cambria Math</vt:lpstr>
      <vt:lpstr>Tahoma</vt:lpstr>
      <vt:lpstr>宋体</vt:lpstr>
      <vt:lpstr>怀旧</vt:lpstr>
      <vt:lpstr>Problem definition </vt:lpstr>
      <vt:lpstr>Profile cohesiveness </vt:lpstr>
      <vt:lpstr>OLAP</vt:lpstr>
      <vt:lpstr>technical challenge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definition </dc:title>
  <dc:creator>ykai1238</dc:creator>
  <cp:lastModifiedBy>ykai1238</cp:lastModifiedBy>
  <cp:revision>17</cp:revision>
  <dcterms:created xsi:type="dcterms:W3CDTF">2017-03-13T07:19:47Z</dcterms:created>
  <dcterms:modified xsi:type="dcterms:W3CDTF">2017-03-20T07:45:24Z</dcterms:modified>
</cp:coreProperties>
</file>