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  <a:r>
              <a:rPr kumimoji="1"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</a:t>
            </a:r>
            <a:r>
              <a:rPr kumimoji="1"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1" lang="zh-CN" alt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9783053" cy="402336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Given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profiled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graph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profile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tree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one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query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node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find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communities,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each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of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which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satisfying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following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properties:</a:t>
                </a:r>
                <a:endParaRPr kumimoji="1"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Connectivity: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connected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</a:t>
                </a:r>
                <a:r>
                  <a:rPr kumimoji="1"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zh-CN" alt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kumimoji="1"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kumimoji="1"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Structure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cohesiveness: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k-core</a:t>
                </a:r>
                <a:endPara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Profiled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cohesiveness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</a:t>
                </a:r>
                <a:r>
                  <a:rPr kumimoji="1"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all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vertices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Gq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share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maximal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subtree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of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q;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9783053" cy="4023360"/>
              </a:xfrm>
              <a:blipFill rotWithShape="0">
                <a:blip r:embed="rId2"/>
                <a:stretch>
                  <a:fillRect l="-62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Profile</a:t>
            </a:r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cohesiveness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000" dirty="0"/>
              <a:t>Composite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Attributes-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hierarchical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structure</a:t>
            </a:r>
            <a:endParaRPr kumimoji="1" lang="zh-CN" altLang="en-US" sz="2000" dirty="0" smtClean="0"/>
          </a:p>
          <a:p>
            <a:pPr lvl="1"/>
            <a:r>
              <a:rPr lang="en-US" altLang="zh-CN" sz="2000" dirty="0" smtClean="0"/>
              <a:t>Categorize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attributes: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Computing Classification </a:t>
            </a:r>
            <a:r>
              <a:rPr lang="en-US" altLang="zh-CN" sz="2000" dirty="0" smtClean="0"/>
              <a:t>System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(ACM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CCS)</a:t>
            </a:r>
            <a:endParaRPr lang="zh-CN" altLang="en-US" sz="2000" dirty="0"/>
          </a:p>
          <a:p>
            <a:pPr lvl="1"/>
            <a:r>
              <a:rPr kumimoji="1" lang="en-US" altLang="zh-CN" sz="2000" i="1" dirty="0" smtClean="0">
                <a:solidFill>
                  <a:schemeClr val="bg1">
                    <a:lumMod val="50000"/>
                  </a:schemeClr>
                </a:solidFill>
              </a:rPr>
              <a:t>Contain</a:t>
            </a:r>
            <a:r>
              <a:rPr kumimoji="1" lang="zh-CN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kumimoji="1" lang="zh-CN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</a:rPr>
              <a:t>metadata:</a:t>
            </a:r>
            <a:r>
              <a:rPr kumimoji="1" lang="zh-CN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</a:rPr>
              <a:t>time,</a:t>
            </a:r>
            <a:r>
              <a:rPr kumimoji="1" lang="zh-CN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</a:rPr>
              <a:t>frequency,</a:t>
            </a:r>
            <a:r>
              <a:rPr kumimoji="1" lang="zh-CN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i="1" dirty="0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kumimoji="1" lang="en-US" altLang="zh-CN" sz="2000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kumimoji="1" lang="zh-CN" altLang="en-US" sz="20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kumimoji="1" lang="zh-CN" altLang="en-US" sz="2000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Strategy</a:t>
            </a:r>
            <a:endParaRPr kumimoji="1" lang="zh-CN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encode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position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attributes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in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zh-CN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84048" lvl="2" indent="0">
              <a:buNone/>
            </a:pP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system.</a:t>
            </a:r>
            <a:endParaRPr kumimoji="1" lang="zh-CN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84048" lvl="2" indent="0">
              <a:buNone/>
            </a:pPr>
            <a:endParaRPr kumimoji="1" lang="zh-CN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Then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compare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compute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targeted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ACs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kumimoji="1"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it.</a:t>
            </a:r>
            <a:endParaRPr kumimoji="1" lang="zh-CN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84048" lvl="2" indent="0">
              <a:buNone/>
            </a:pPr>
            <a:endParaRPr kumimoji="1" lang="zh-CN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01168" lvl="1" indent="0">
              <a:buNone/>
            </a:pPr>
            <a:endParaRPr kumimoji="1" lang="zh-CN" altLang="en-US" sz="2000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47" y="2989779"/>
            <a:ext cx="4637069" cy="24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202076" y="695864"/>
                <a:ext cx="10623478" cy="1079814"/>
              </a:xfrm>
            </p:spPr>
            <p:txBody>
              <a:bodyPr/>
              <a:lstStyle/>
              <a:p>
                <a:pPr/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charset="0"/>
                    <a:cs typeface="Cambria Math" charset="0"/>
                  </a:rPr>
                  <a:t>Sim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02076" y="695864"/>
                <a:ext cx="10623478" cy="1079814"/>
              </a:xfrm>
              <a:blipFill rotWithShape="0">
                <a:blip r:embed="rId2"/>
                <a:stretch>
                  <a:fillRect l="-2582" b="-28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755" y="2887037"/>
            <a:ext cx="3706336" cy="2777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963716" y="1874843"/>
                <a:ext cx="1005840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function</a:t>
                </a:r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that</a:t>
                </a:r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</a:t>
                </a:r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zh-CN" alt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𝑣</m:t>
                    </m:r>
                  </m:oMath>
                </a14:m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</a:t>
                </a:r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sz="2000" i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kumimoji="1" lang="en-US" altLang="zh-CN" sz="2000" i="1" dirty="0">
                    <a:solidFill>
                      <a:schemeClr val="bg1">
                        <a:lumMod val="65000"/>
                      </a:schemeClr>
                    </a:solidFill>
                  </a:rPr>
                  <a:t>maximum</a:t>
                </a:r>
                <a:r>
                  <a:rPr kumimoji="1" lang="zh-CN" altLang="en-US" sz="2000" i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kumimoji="1" lang="en-US" altLang="zh-CN" sz="2000" i="1" dirty="0">
                    <a:solidFill>
                      <a:schemeClr val="bg1">
                        <a:lumMod val="65000"/>
                      </a:schemeClr>
                    </a:solidFill>
                  </a:rPr>
                  <a:t>number</a:t>
                </a:r>
                <a:r>
                  <a:rPr kumimoji="1" lang="zh-CN" alt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of</a:t>
                </a:r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𝑣</m:t>
                    </m:r>
                  </m:oMath>
                </a14:m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’s</a:t>
                </a:r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shared</a:t>
                </a:r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attributes</a:t>
                </a:r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with</a:t>
                </a:r>
                <a:r>
                  <a:rPr kumimoji="1"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others</a:t>
                </a:r>
                <a:r>
                  <a:rPr kumimoji="1"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kumimoji="1" lang="zh-CN" altLang="en-US" sz="2000" dirty="0"/>
              </a:p>
              <a:p>
                <a:pPr marL="201168" lvl="1" indent="0">
                  <a:buNone/>
                </a:pPr>
                <a:endParaRPr kumimoji="1" lang="zh-CN" altLang="en-US" sz="20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charset="0"/>
                </a:endParaRPr>
              </a:p>
              <a:p>
                <a:pPr marL="201168" lvl="1" indent="0">
                  <a:buNone/>
                </a:pPr>
                <a:endParaRPr kumimoji="1" lang="zh-CN" altLang="en-US" sz="20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charset="0"/>
                </a:endParaRPr>
              </a:p>
              <a:p>
                <a:pPr lvl="1"/>
                <a:r>
                  <a:rPr lang="en-US" altLang="zh-CN" sz="2000" dirty="0" smtClean="0"/>
                  <a:t>technical challenge</a:t>
                </a:r>
                <a:r>
                  <a:rPr lang="zh-CN" altLang="en-US" sz="2000" dirty="0" smtClean="0"/>
                  <a:t> </a:t>
                </a:r>
              </a:p>
              <a:p>
                <a:pPr lvl="2"/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There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are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too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many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zh-CN" sz="1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subtrees</a:t>
                </a:r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566928" lvl="3" indent="0">
                  <a:buNone/>
                </a:pPr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weighted</a:t>
                </a:r>
                <a:r>
                  <a:rPr lang="zh-CN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/>
                <a:endParaRPr kumimoji="1" lang="zh-CN" altLang="en-US" sz="16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charset="0"/>
                </a:endParaRPr>
              </a:p>
            </p:txBody>
          </p:sp>
        </mc:Choice>
        <mc:Fallback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16" y="1874843"/>
                <a:ext cx="10058400" cy="4023360"/>
              </a:xfrm>
              <a:prstGeom prst="rect">
                <a:avLst/>
              </a:prstGeom>
              <a:blipFill rotWithShape="0">
                <a:blip r:embed="rId4"/>
                <a:stretch>
                  <a:fillRect t="-10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1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337</TotalTime>
  <Words>91</Words>
  <Application>Microsoft Macintosh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宋体</vt:lpstr>
      <vt:lpstr>怀旧</vt:lpstr>
      <vt:lpstr>Problem definition </vt:lpstr>
      <vt:lpstr>Profile cohesiveness </vt:lpstr>
      <vt:lpstr>Sim(G_q)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 </dc:title>
  <dc:creator>ykai1238</dc:creator>
  <cp:lastModifiedBy>ykai1238</cp:lastModifiedBy>
  <cp:revision>38</cp:revision>
  <dcterms:created xsi:type="dcterms:W3CDTF">2017-03-13T07:19:47Z</dcterms:created>
  <dcterms:modified xsi:type="dcterms:W3CDTF">2017-03-27T03:40:17Z</dcterms:modified>
</cp:coreProperties>
</file>