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6" r:id="rId3"/>
    <p:sldId id="264" r:id="rId4"/>
    <p:sldId id="265" r:id="rId5"/>
    <p:sldId id="257" r:id="rId6"/>
    <p:sldId id="268" r:id="rId7"/>
    <p:sldId id="270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4590"/>
  </p:normalViewPr>
  <p:slideViewPr>
    <p:cSldViewPr snapToGrid="0" snapToObjects="1">
      <p:cViewPr varScale="1">
        <p:scale>
          <a:sx n="142" d="100"/>
          <a:sy n="14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5C87-DE09-A04D-8DB5-80DF397ECF2B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8E10-A8FC-1F4C-A13E-9DC3F19347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19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90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0658" y="5105080"/>
            <a:ext cx="10058400" cy="106422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AI.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9058"/>
            <a:ext cx="5986426" cy="29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0865"/>
          </a:xfrm>
        </p:spPr>
        <p:txBody>
          <a:bodyPr/>
          <a:lstStyle/>
          <a:p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166"/>
            <a:ext cx="4986646" cy="31108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0" y="2210763"/>
            <a:ext cx="6520405" cy="31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0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P-tree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4954" y="1845734"/>
                <a:ext cx="9799492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profile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(P-tree)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hierarchy-based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attributes.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nodes.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𝑉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one-on-one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},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i.e., 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={(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)|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edges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representing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relationship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between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lang="en-US" altLang="zh-CN" dirty="0" smtClean="0"/>
                  <a:t>semantic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sub-attributes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distinguished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denotes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f</a:t>
                </a:r>
                <a:r>
                  <a:rPr kumimoji="1" lang="en-US" altLang="zh-CN" dirty="0" smtClean="0"/>
                  <a:t>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54" y="1845734"/>
                <a:ext cx="9799492" cy="4023360"/>
              </a:xfrm>
              <a:blipFill rotWithShape="0">
                <a:blip r:embed="rId2"/>
                <a:stretch>
                  <a:fillRect l="-685" t="-3939" r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44" y="3359648"/>
            <a:ext cx="3706336" cy="27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top-down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subtree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Given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two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-trees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rooted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top-down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holds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following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constraints:</a:t>
                </a:r>
                <a:endParaRPr kumimoji="1" lang="zh-CN" altLang="en-US" dirty="0" smtClean="0"/>
              </a:p>
              <a:p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exist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one-to-one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>
                        <a:latin typeface="Cambria Math" charset="0"/>
                      </a:rPr>
                      <m:t>,</m:t>
                    </m:r>
                    <m:r>
                      <a:rPr kumimoji="1" lang="zh-CN" alt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i="1" dirty="0" smtClean="0">
                    <a:latin typeface="Cambria Math" charset="0"/>
                  </a:rPr>
                  <a:t>.</a:t>
                </a:r>
                <a:endParaRPr kumimoji="1" lang="zh-CN" alt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iff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</a:p>
              <a:p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))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  <a:p>
                <a:endParaRPr kumimoji="1" lang="zh-CN" altLang="en-US" dirty="0" smtClean="0"/>
              </a:p>
              <a:p>
                <a:r>
                  <a:rPr kumimoji="1" lang="en-US" altLang="zh-CN" b="1" dirty="0" smtClean="0"/>
                  <a:t>Maximal</a:t>
                </a:r>
                <a:r>
                  <a:rPr kumimoji="1" lang="zh-CN" altLang="en-US" b="1" dirty="0" smtClean="0"/>
                  <a:t> </a:t>
                </a:r>
                <a:r>
                  <a:rPr kumimoji="1" lang="en-US" altLang="zh-CN" b="1" dirty="0" smtClean="0"/>
                  <a:t>induced</a:t>
                </a:r>
                <a:r>
                  <a:rPr kumimoji="1" lang="zh-CN" altLang="en-US" b="1" dirty="0" smtClean="0"/>
                  <a:t> </a:t>
                </a:r>
                <a:r>
                  <a:rPr kumimoji="1" lang="en-US" altLang="zh-CN" b="1" dirty="0" smtClean="0"/>
                  <a:t>top-down</a:t>
                </a:r>
                <a:r>
                  <a:rPr kumimoji="1" lang="zh-CN" altLang="en-US" b="1" dirty="0" smtClean="0"/>
                  <a:t> </a:t>
                </a:r>
                <a:r>
                  <a:rPr kumimoji="1" lang="en-US" altLang="zh-CN" b="1" dirty="0" err="1" smtClean="0"/>
                  <a:t>subtree</a:t>
                </a:r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Given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database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top-down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/>
                  <a:t>subtree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iff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top-down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0758" r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graph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one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query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node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communities,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each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which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satisfying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following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properties: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Connectivity: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Structure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k-core</a:t>
                </a:r>
                <a:endPara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vertices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Gq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share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maximal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common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induced</a:t>
                </a:r>
                <a:r>
                  <a:rPr kumimoji="1" lang="zh-CN" altLang="en-US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top-down</a:t>
                </a:r>
                <a:r>
                  <a:rPr kumimoji="1" lang="zh-CN" altLang="en-US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q;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  <a:blipFill rotWithShape="0">
                <a:blip r:embed="rId2"/>
                <a:stretch>
                  <a:fillRect l="-62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03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NP-HARD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69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Inc</a:t>
            </a:r>
            <a:endParaRPr kumimoji="1" lang="zh-CN" altLang="en-US" dirty="0" smtClean="0"/>
          </a:p>
          <a:p>
            <a:r>
              <a:rPr kumimoji="1" lang="en-US" altLang="zh-CN" dirty="0" smtClean="0"/>
              <a:t>Dec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04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16475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1361</TotalTime>
  <Words>125</Words>
  <Application>Microsoft Macintosh PowerPoint</Application>
  <PresentationFormat>宽屏</PresentationFormat>
  <Paragraphs>24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宋体</vt:lpstr>
      <vt:lpstr>怀旧</vt:lpstr>
      <vt:lpstr>Motivation </vt:lpstr>
      <vt:lpstr>Hierarchical profile</vt:lpstr>
      <vt:lpstr>P-tree</vt:lpstr>
      <vt:lpstr>Induced top-down subtree</vt:lpstr>
      <vt:lpstr>Problem definition </vt:lpstr>
      <vt:lpstr>Example of problem</vt:lpstr>
      <vt:lpstr>NP-HARD</vt:lpstr>
      <vt:lpstr>Baseline solution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</dc:title>
  <dc:creator>ykai1238</dc:creator>
  <cp:lastModifiedBy>ykai1238</cp:lastModifiedBy>
  <cp:revision>69</cp:revision>
  <dcterms:created xsi:type="dcterms:W3CDTF">2017-03-13T07:19:47Z</dcterms:created>
  <dcterms:modified xsi:type="dcterms:W3CDTF">2017-04-03T16:51:17Z</dcterms:modified>
</cp:coreProperties>
</file>