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5"/>
  </p:normalViewPr>
  <p:slideViewPr>
    <p:cSldViewPr snapToGrid="0" snapToObjects="1">
      <p:cViewPr>
        <p:scale>
          <a:sx n="102" d="100"/>
          <a:sy n="102" d="100"/>
        </p:scale>
        <p:origin x="16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6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73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71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12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75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8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8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4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6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58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8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059-9BA3-8F4C-9C6F-8E8947679E87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925A-957D-6D49-B15C-922346BAF8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13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9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strategy[1]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Enumeration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 smtClean="0"/>
          </a:p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theorem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prune</a:t>
            </a:r>
            <a:r>
              <a:rPr kumimoji="1" lang="zh-CN" altLang="en-US" dirty="0" smtClean="0"/>
              <a:t> 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lang="en-US" altLang="zh-CN" sz="1400" dirty="0" smtClean="0"/>
              <a:t>[1]Chi </a:t>
            </a:r>
            <a:r>
              <a:rPr lang="en-US" altLang="zh-CN" sz="1400" dirty="0"/>
              <a:t>Y, Xia Y, Yang Y, et al. Mining closed and maximal frequent subtrees from databases of labeled rooted trees[J]. IEEE Transactions on Knowledge and Data Engineering, 2005, 17(2): 190-202.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1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742" y="219847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Definition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2742" y="1475246"/>
                <a:ext cx="10515600" cy="48629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subtree,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represents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supertree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i.e.,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vertex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/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represent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vertex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which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does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not.</a:t>
                </a:r>
                <a:r>
                  <a:rPr kumimoji="1" lang="zh-CN" alt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={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𝑖𝑠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𝑑𝑒𝑟𝑖𝑣𝑒𝑑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𝑓𝑟𝑜𝑚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𝑡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𝑎𝑛𝑑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𝑖𝑠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𝑓𝑟𝑒𝑞𝑢𝑒𝑛𝑡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zh-CN" altLang="en-US" dirty="0" smtClean="0"/>
              </a:p>
              <a:p>
                <a:endParaRPr kumimoji="1" lang="zh-CN" altLang="en-US" dirty="0"/>
              </a:p>
              <a:p>
                <a:r>
                  <a:rPr kumimoji="1" lang="en-US" altLang="zh-CN" dirty="0" smtClean="0"/>
                  <a:t>Anti-monotonicity: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en-US" altLang="zh-CN" dirty="0" smtClean="0"/>
                  <a:t>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frequent,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impossible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frequent.</a:t>
                </a:r>
                <a:r>
                  <a:rPr kumimoji="1" lang="zh-CN" altLang="en-US" dirty="0" smtClean="0"/>
                  <a:t> </a:t>
                </a:r>
              </a:p>
              <a:p>
                <a:endParaRPr kumimoji="1" lang="zh-CN" altLang="en-US" dirty="0" smtClean="0"/>
              </a:p>
              <a:p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subtree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maximal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𝑖𝑓𝑓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475246"/>
                <a:ext cx="10515600" cy="4862923"/>
              </a:xfrm>
              <a:blipFill rotWithShape="0">
                <a:blip r:embed="rId2"/>
                <a:stretch>
                  <a:fillRect l="-1043" t="-2005" b="-2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9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Occurrence-Matching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,</a:t>
                </a:r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b="1" i="1" dirty="0" smtClean="0"/>
                  <a:t>occurrence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b="1" i="1" dirty="0" smtClean="0"/>
                  <a:t>matched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if,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each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occurrence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database,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corresponding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occurrence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</a:p>
              <a:p>
                <a:endParaRPr kumimoji="1" lang="zh-CN" altLang="en-US" b="1" i="1" dirty="0"/>
              </a:p>
              <a:p>
                <a:r>
                  <a:rPr kumimoji="1" lang="en-US" altLang="zh-CN" dirty="0" err="1" smtClean="0"/>
                  <a:t>Eg</a:t>
                </a:r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{C-B-F}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{C-B}</a:t>
                </a:r>
                <a:r>
                  <a:rPr kumimoji="1" lang="zh-CN" altLang="en-US" dirty="0" smtClean="0"/>
                  <a:t> 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occurrence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matched.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39" y="3840257"/>
            <a:ext cx="4779861" cy="17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Enumeration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Generate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new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vertex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rightmost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path.</a:t>
                </a:r>
                <a:endParaRPr kumimoji="1" lang="zh-CN" altLang="en-US" dirty="0" smtClean="0"/>
              </a:p>
              <a:p>
                <a:r>
                  <a:rPr kumimoji="1" lang="en-US" altLang="zh-CN" dirty="0" err="1" smtClean="0"/>
                  <a:t>Eg</a:t>
                </a:r>
                <a:r>
                  <a:rPr kumimoji="1" lang="en-US" altLang="zh-CN" dirty="0" smtClean="0"/>
                  <a:t>.,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position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10,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11,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12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rightmost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position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tree.</a:t>
                </a:r>
                <a:endParaRPr kumimoji="1"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zh-CN" altLang="en-US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rightmost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:endParaRPr kumimoji="1" lang="zh-CN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𝑙𝑒𝑓𝑡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:endParaRPr kumimoji="1" lang="zh-CN" altLang="en-US" dirty="0" smtClean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920" y="2972560"/>
            <a:ext cx="3155080" cy="35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strategy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𝑐𝑜𝑟𝑒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constraint: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number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shared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less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prune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 </a:t>
                </a:r>
              </a:p>
              <a:p>
                <a:endParaRPr kumimoji="1" lang="zh-CN" altLang="en-US" dirty="0" smtClean="0"/>
              </a:p>
              <a:p>
                <a:r>
                  <a:rPr kumimoji="1" lang="en-US" altLang="zh-CN" dirty="0" smtClean="0"/>
                  <a:t>Theorem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exists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b="1" i="1" dirty="0" smtClean="0"/>
                  <a:t>occurrence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b="1" i="1" dirty="0" smtClean="0"/>
                  <a:t>matched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b="1" i="1" dirty="0" smtClean="0"/>
                  <a:t>,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then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neither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nor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descents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can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maximal.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Thus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prune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</a:p>
              <a:p>
                <a:endParaRPr kumimoji="1" lang="zh-CN" altLang="en-US" dirty="0"/>
              </a:p>
              <a:p>
                <a:r>
                  <a:rPr kumimoji="1" lang="en-US" altLang="zh-CN" dirty="0" smtClean="0"/>
                  <a:t>Theorem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2: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exists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b="1" i="1" dirty="0" smtClean="0"/>
                  <a:t>occurrence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b="1" i="1" dirty="0" smtClean="0"/>
                  <a:t>matched</a:t>
                </a:r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/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(where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rightmost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 smtClean="0"/>
                  <a:t>),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extend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 smtClean="0"/>
                  <a:t> </a:t>
                </a:r>
                <a:r>
                  <a:rPr kumimoji="1" lang="en-US" altLang="zh-CN" dirty="0" smtClean="0"/>
                  <a:t>by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adding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new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rightmost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vertices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proper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ancestor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797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6438377" y="225468"/>
                <a:ext cx="5198302" cy="613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 smtClean="0"/>
                  <a:t>Theorem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  <m:r>
                      <a:rPr kumimoji="1" lang="en-US" altLang="zh-CN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i="1" dirty="0"/>
                  <a:t>occurrence</a:t>
                </a:r>
                <a:r>
                  <a:rPr kumimoji="1" lang="zh-CN" altLang="en-US" b="1" i="1" dirty="0"/>
                  <a:t> </a:t>
                </a:r>
                <a:r>
                  <a:rPr kumimoji="1" lang="en-US" altLang="zh-CN" b="1" i="1" dirty="0"/>
                  <a:t>matched</a:t>
                </a:r>
                <a:r>
                  <a:rPr kumimoji="1" lang="zh-CN" altLang="en-US" b="1" i="1" dirty="0"/>
                  <a:t> </a:t>
                </a:r>
                <a:r>
                  <a:rPr kumimoji="1" lang="en-US" altLang="zh-CN" b="1" i="1" dirty="0"/>
                  <a:t>,</a:t>
                </a:r>
                <a:r>
                  <a:rPr kumimoji="1" lang="zh-CN" altLang="en-US" b="1" i="1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neither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/>
                  <a:t> </a:t>
                </a:r>
                <a:r>
                  <a:rPr kumimoji="1" lang="en-US" altLang="zh-CN" dirty="0"/>
                  <a:t>nor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descents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maximal.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prune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r>
                  <a:rPr kumimoji="1" lang="en-US" altLang="zh-CN" dirty="0"/>
                  <a:t>Theorem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  <m:r>
                      <a:rPr kumimoji="1" lang="en-US" altLang="zh-CN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i="1" dirty="0"/>
                  <a:t>occurrence</a:t>
                </a:r>
                <a:r>
                  <a:rPr kumimoji="1" lang="zh-CN" altLang="en-US" b="1" i="1" dirty="0"/>
                  <a:t> </a:t>
                </a:r>
                <a:r>
                  <a:rPr kumimoji="1" lang="en-US" altLang="zh-CN" b="1" i="1" dirty="0"/>
                  <a:t>matched</a:t>
                </a:r>
                <a:r>
                  <a:rPr kumimoji="1" lang="zh-CN" altLang="en-US" b="1" i="1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i="1" dirty="0">
                        <a:latin typeface="Cambria Math" charset="0"/>
                      </a:rPr>
                      <m:t>/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zh-CN" altLang="en-US" b="1" i="1" dirty="0"/>
                  <a:t> </a:t>
                </a:r>
                <a:r>
                  <a:rPr kumimoji="1" lang="en-US" altLang="zh-CN" dirty="0"/>
                  <a:t>(where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rightmost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extend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b="1" i="1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adding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rightmost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vertices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ancestor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77" y="225468"/>
                <a:ext cx="5198302" cy="6137753"/>
              </a:xfrm>
              <a:prstGeom prst="rect">
                <a:avLst/>
              </a:prstGeom>
              <a:blipFill rotWithShape="0">
                <a:blip r:embed="rId3"/>
                <a:stretch>
                  <a:fillRect t="-199" r="-2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4" y="0"/>
            <a:ext cx="5193320" cy="6924428"/>
          </a:xfrm>
        </p:spPr>
      </p:pic>
    </p:spTree>
    <p:extLst>
      <p:ext uri="{BB962C8B-B14F-4D97-AF65-F5344CB8AC3E}">
        <p14:creationId xmlns:p14="http://schemas.microsoft.com/office/powerpoint/2010/main" val="83205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115</Words>
  <Application>Microsoft Macintosh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宋体</vt:lpstr>
      <vt:lpstr>Arial</vt:lpstr>
      <vt:lpstr>Office 主题</vt:lpstr>
      <vt:lpstr>Baseline algorithm</vt:lpstr>
      <vt:lpstr>Basic strategy[1]</vt:lpstr>
      <vt:lpstr>Definition</vt:lpstr>
      <vt:lpstr>Occurrence-Matching</vt:lpstr>
      <vt:lpstr>Enumeration rule</vt:lpstr>
      <vt:lpstr>Pruning strategy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algorithm</dc:title>
  <dc:creator>ykai1238</dc:creator>
  <cp:lastModifiedBy>ykai1238</cp:lastModifiedBy>
  <cp:revision>13</cp:revision>
  <cp:lastPrinted>2017-06-05T12:09:29Z</cp:lastPrinted>
  <dcterms:created xsi:type="dcterms:W3CDTF">2017-06-05T06:22:41Z</dcterms:created>
  <dcterms:modified xsi:type="dcterms:W3CDTF">2017-06-05T12:09:48Z</dcterms:modified>
</cp:coreProperties>
</file>