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E1F96-05B9-4FE2-8157-1E039D143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ECA045-B75F-46FC-AB8C-F2349B8A8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B27D8-1B5C-4B47-B7C0-C6140909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C3985-DF60-402A-A1FE-8C916515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90E6B-1702-4302-9F83-DD507DD2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0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C94E7-61F0-460E-98E1-7DB760A8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12179-92BB-41D4-A7B2-934A09626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14BA9-E35A-4E09-8412-DD1DA82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DD292-BBAB-406B-A23C-80B6CC8A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D253A-E385-49DA-9E3D-4BB0F7E8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2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4C8628-3891-4D85-BAFA-C0AB18C1B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D28A1-2AE3-4E0C-9579-743DF64CC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86748-178B-47F3-BE46-54876629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B1E84-E7D0-4AE2-9499-89FE2312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BBF0E-8D2A-4529-94EC-44DC294E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3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4C43B-220A-4DEC-AF12-9B14E360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4DAC4-E392-463F-9DCA-D187EB3C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5DE8B-9D69-4949-9BB4-F978A0B4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27782-8C80-47CD-A9C0-E30247E4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5299F-D65D-464B-B099-FFADE440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6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D3D2-0409-499B-B982-FEBE87A4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E3CAB7-ABCA-448B-AF2F-7200B6BCC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8A795-92C1-4168-9C93-C18077C7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55E1F-7A74-4420-8080-612453E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645B6-F8A0-4307-B647-64F7CDE8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E857C-732F-4786-994A-6BA1DC04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3BE94-766C-4A90-8F5A-C8F0E6404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AB864E-AA5E-419E-B4DE-F77FC7C0E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EDD2B-1D74-492C-B189-BBA05D02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DF29B-3324-40DF-A8FA-BB1CF2CE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63508F-A034-4A18-B783-7A4E7D7B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C49EA-3796-4DFB-91A1-DAEB8BD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4E942-516A-4FB7-9717-E67767D3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3AE08-1982-455C-B3F2-976C96F53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2BD4DE-E9B3-4AD4-9E0F-C65134B99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D77116-191A-4360-92B5-752BC86BA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F63C3-1459-44F9-9975-B0DA5158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0300B6-7F29-490F-B8D0-DFCC505F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D2F0D6-E296-4F37-AD8D-5D70CB0F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8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4243B-3723-4783-B9C5-40712383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1A7D8-CFB6-46B2-B089-A3A4E0DF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FAAE2C-1377-432C-B5EF-3F5E3309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7D4A5E-804B-46F8-BF2B-5BB90EB5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0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F79074-6310-4523-850E-92916FBD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905F5-1225-4013-901B-64EDD558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6EF3F-677C-42E8-9F3C-CEA0A6F1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0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E3A3C-FECE-4700-A690-79018B2F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505E4-EE8E-47F6-8148-635703E8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62EE9-5CA7-42DE-B245-C176A10C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F6B12-ADB2-429A-B8D5-95973D6D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82231-CDFB-44BF-80DE-1364AA85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75C83-7AAD-4EA5-A877-2D0CEA54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5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EFF9C-D527-49D8-B272-6C72E433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C35DD-389B-4F4F-AF0F-458FB8F76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02120-7495-4621-A07E-36008FC3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4ACDA-1E3F-4011-AB0C-DC0B3A93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D962A-9C5C-4106-99E3-31939F62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706FC-0C4A-46EA-BBDC-A1D4646F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9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D32A95-D332-44A9-A061-EA35CC81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CF81-D153-4459-9544-1190CCF7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57BEC-2CCD-4022-B118-6D79E9917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5C8B-5C9B-40C6-B168-6AE22045845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BADAC-9F67-4B46-A031-D09B12BA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9BD18-95B9-4E24-B7B3-2C1BD2653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71B1-0A34-43D3-A5B3-277244E0B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3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图片 1067">
            <a:extLst>
              <a:ext uri="{FF2B5EF4-FFF2-40B4-BE49-F238E27FC236}">
                <a16:creationId xmlns:a16="http://schemas.microsoft.com/office/drawing/2014/main" id="{93032394-80EA-4ACE-A836-438BF28E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72" y="1639910"/>
            <a:ext cx="6037157" cy="2170789"/>
          </a:xfrm>
          <a:prstGeom prst="rect">
            <a:avLst/>
          </a:prstGeom>
        </p:spPr>
      </p:pic>
      <p:pic>
        <p:nvPicPr>
          <p:cNvPr id="1066" name="图片 1065">
            <a:extLst>
              <a:ext uri="{FF2B5EF4-FFF2-40B4-BE49-F238E27FC236}">
                <a16:creationId xmlns:a16="http://schemas.microsoft.com/office/drawing/2014/main" id="{5B5C0B24-7B6A-4A63-8D8F-F870733AC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42" y="3728404"/>
            <a:ext cx="6073139" cy="18912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812A890-F520-4DC2-BC60-9A40A7521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2" y="4166172"/>
            <a:ext cx="1464164" cy="1464164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F53CF9-22AE-4E57-A3A8-551A5F8CED05}"/>
              </a:ext>
            </a:extLst>
          </p:cNvPr>
          <p:cNvSpPr/>
          <p:nvPr/>
        </p:nvSpPr>
        <p:spPr>
          <a:xfrm>
            <a:off x="69765" y="1580028"/>
            <a:ext cx="5563566" cy="430567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timgsa.baidu.com/timg?image&amp;quality=80&amp;size=b9999_10000&amp;sec=1517839614524&amp;di=efce8652e063b616b701a84653c06e2a&amp;imgtype=0&amp;src=http%3A%2F%2Fpic.kekenet.com%2F2015%2F0408%2F12941428460233.jpg">
            <a:extLst>
              <a:ext uri="{FF2B5EF4-FFF2-40B4-BE49-F238E27FC236}">
                <a16:creationId xmlns:a16="http://schemas.microsoft.com/office/drawing/2014/main" id="{761CAF40-DBFA-4F55-9FF6-CD1151BA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7" y="3216261"/>
            <a:ext cx="1165717" cy="9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3EADBC06-F928-4A5C-9231-FB6E301BA78F}"/>
              </a:ext>
            </a:extLst>
          </p:cNvPr>
          <p:cNvGrpSpPr/>
          <p:nvPr/>
        </p:nvGrpSpPr>
        <p:grpSpPr>
          <a:xfrm>
            <a:off x="249677" y="2067580"/>
            <a:ext cx="1563046" cy="844058"/>
            <a:chOff x="950238" y="2227280"/>
            <a:chExt cx="1505520" cy="738204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A0C6A75-4F84-47EB-90D6-AD84081B373F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" y="2267858"/>
              <a:ext cx="1233413" cy="0"/>
            </a:xfrm>
            <a:prstGeom prst="straightConnector1">
              <a:avLst/>
            </a:prstGeom>
            <a:ln w="0">
              <a:solidFill>
                <a:schemeClr val="tx1">
                  <a:alpha val="94000"/>
                </a:schemeClr>
              </a:solidFill>
              <a:headEnd type="none" w="sm" len="sm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1F1CCF6-1E45-4EBC-AE4C-8F7F662D8515}"/>
                </a:ext>
              </a:extLst>
            </p:cNvPr>
            <p:cNvCxnSpPr>
              <a:cxnSpLocks/>
            </p:cNvCxnSpPr>
            <p:nvPr/>
          </p:nvCxnSpPr>
          <p:spPr>
            <a:xfrm>
              <a:off x="1074906" y="2476138"/>
              <a:ext cx="1266974" cy="0"/>
            </a:xfrm>
            <a:prstGeom prst="straightConnector1">
              <a:avLst/>
            </a:prstGeom>
            <a:ln w="0">
              <a:solidFill>
                <a:schemeClr val="tx1">
                  <a:alpha val="94000"/>
                </a:schemeClr>
              </a:solidFill>
              <a:headEnd type="none" w="sm" len="sm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7F7C5D2-EB03-4BA5-9A24-CB46766B219E}"/>
                </a:ext>
              </a:extLst>
            </p:cNvPr>
            <p:cNvCxnSpPr>
              <a:cxnSpLocks/>
            </p:cNvCxnSpPr>
            <p:nvPr/>
          </p:nvCxnSpPr>
          <p:spPr>
            <a:xfrm>
              <a:off x="1206986" y="2699658"/>
              <a:ext cx="1211094" cy="0"/>
            </a:xfrm>
            <a:prstGeom prst="straightConnector1">
              <a:avLst/>
            </a:prstGeom>
            <a:ln w="0">
              <a:solidFill>
                <a:schemeClr val="tx1">
                  <a:alpha val="94000"/>
                </a:schemeClr>
              </a:solidFill>
              <a:headEnd type="none" w="sm" len="sm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996948C-3753-4EBA-8151-90715CB25144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79" y="2928258"/>
              <a:ext cx="1007894" cy="0"/>
            </a:xfrm>
            <a:prstGeom prst="straightConnector1">
              <a:avLst/>
            </a:prstGeom>
            <a:ln w="0">
              <a:solidFill>
                <a:schemeClr val="tx1">
                  <a:alpha val="94000"/>
                </a:schemeClr>
              </a:solidFill>
              <a:headEnd type="none" w="sm" len="sm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5250A08-DECD-46E9-8CE4-D1D554A967EF}"/>
                </a:ext>
              </a:extLst>
            </p:cNvPr>
            <p:cNvSpPr/>
            <p:nvPr/>
          </p:nvSpPr>
          <p:spPr>
            <a:xfrm>
              <a:off x="950238" y="224209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>
                  <a:alpha val="9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295D0F9E-DF60-494E-982C-94BA00149889}"/>
                </a:ext>
              </a:extLst>
            </p:cNvPr>
            <p:cNvSpPr/>
            <p:nvPr/>
          </p:nvSpPr>
          <p:spPr>
            <a:xfrm>
              <a:off x="1053053" y="245255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>
                  <a:alpha val="9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9F69901B-EAB7-49D8-BC5C-273A5A4CDBDA}"/>
                </a:ext>
              </a:extLst>
            </p:cNvPr>
            <p:cNvSpPr/>
            <p:nvPr/>
          </p:nvSpPr>
          <p:spPr>
            <a:xfrm>
              <a:off x="1177304" y="267933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>
                  <a:alpha val="9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6BE01994-0CA2-41C7-990C-82E1210B49BC}"/>
                </a:ext>
              </a:extLst>
            </p:cNvPr>
            <p:cNvSpPr/>
            <p:nvPr/>
          </p:nvSpPr>
          <p:spPr>
            <a:xfrm>
              <a:off x="991905" y="290539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>
                  <a:alpha val="9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2B483BF5-09AB-46D7-BB64-47BAB100CBB7}"/>
                </a:ext>
              </a:extLst>
            </p:cNvPr>
            <p:cNvSpPr/>
            <p:nvPr/>
          </p:nvSpPr>
          <p:spPr>
            <a:xfrm>
              <a:off x="2193162" y="2244998"/>
              <a:ext cx="45719" cy="4571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>
                  <a:alpha val="9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353683B-4597-4761-8B44-E8C434369482}"/>
                </a:ext>
              </a:extLst>
            </p:cNvPr>
            <p:cNvSpPr/>
            <p:nvPr/>
          </p:nvSpPr>
          <p:spPr>
            <a:xfrm>
              <a:off x="2330564" y="2448199"/>
              <a:ext cx="45719" cy="4571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>
                  <a:alpha val="9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910BEBA2-4268-41F3-B0D5-E8C7EDF539B6}"/>
                </a:ext>
              </a:extLst>
            </p:cNvPr>
            <p:cNvSpPr/>
            <p:nvPr/>
          </p:nvSpPr>
          <p:spPr>
            <a:xfrm>
              <a:off x="2410039" y="2679339"/>
              <a:ext cx="45719" cy="4571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>
                  <a:alpha val="9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EBBE572-FB8C-42BB-A59E-CF20AF5F2CE8}"/>
                </a:ext>
              </a:extLst>
            </p:cNvPr>
            <p:cNvSpPr/>
            <p:nvPr/>
          </p:nvSpPr>
          <p:spPr>
            <a:xfrm>
              <a:off x="2021053" y="2903133"/>
              <a:ext cx="45719" cy="4571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>
                  <a:alpha val="9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1031" name="组合 1030">
              <a:extLst>
                <a:ext uri="{FF2B5EF4-FFF2-40B4-BE49-F238E27FC236}">
                  <a16:creationId xmlns:a16="http://schemas.microsoft.com/office/drawing/2014/main" id="{7D473126-CEB8-4002-A280-9746EE028720}"/>
                </a:ext>
              </a:extLst>
            </p:cNvPr>
            <p:cNvGrpSpPr/>
            <p:nvPr/>
          </p:nvGrpSpPr>
          <p:grpSpPr>
            <a:xfrm>
              <a:off x="1080951" y="2227280"/>
              <a:ext cx="1192803" cy="738204"/>
              <a:chOff x="1080951" y="2227280"/>
              <a:chExt cx="1192803" cy="738204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EEFC40F-73D3-4798-A143-038531C48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6630" y="22301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F928709-1E53-49A2-82D6-D6C4E70AF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5780" y="22301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6DFE671-FF5D-4C19-AFD3-77703FA86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3779" y="22301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8124B184-D17D-4456-9B7F-9BCEF2A78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7120" y="22301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3744FE5-1419-44AC-B8DF-9A0292516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6270" y="22301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1BE741E-D967-4307-AB40-899694E35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4269" y="22301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C008180-EB4C-4636-BE04-BBE7F042F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2380" y="222728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4B05ED42-D041-468E-9CB2-7191FDB65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1530" y="222728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FB0C0E32-7948-47AF-8BB4-1E6AC9862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9529" y="222728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5C5037A7-0044-4A69-B767-1217797B3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4880" y="22301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C0B50B43-776A-49B7-9375-5635CE415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220" y="22301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9D2BA5F-44BE-492B-9D6F-DEFBA08DB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3369" y="22301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BEFC63F7-1FAE-4E58-8466-10445B343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2760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E8675E1F-61E9-4C10-858B-39716ABEC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3250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93FDB4D7-061F-4654-B22E-9B5BFA7D4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360" y="2437738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A9D476A-8F73-4FDA-89F3-87341ABE0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6509" y="2437738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BB9CA987-D20F-4CAB-94AD-DEA8AAF36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200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0801515-DDD8-4522-BB65-FB0E6D9AD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669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D13F761-A74C-4F0F-914C-5159690D0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3179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A548D16-0032-485F-B294-F8A6B6E9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3669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78F5BAD-DA16-46B6-ACC3-FA73E1718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779" y="2437738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ADA0D3E2-3251-4A3F-A42D-397567B59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6928" y="2437738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52E0EC32-5880-4BBA-AA40-B0542DCCF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619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5CF02E84-486F-4EAD-A7F3-CA5C4C795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0768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32EEE918-B11C-4927-9B21-530C0888C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419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4BF90395-7AA4-4995-B742-6274800D5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0229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356E2939-00F8-4DD8-9C73-B130F60C5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019" y="2437738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AFCFA36C-A570-48B2-9745-8022C4980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68" y="2437738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2C1D3F76-CE49-4DE8-847A-05409D631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859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B45AB7B0-0C07-4473-89E3-7C3F834DD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008" y="244064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C16F844F-9AD5-4948-9960-29065718E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7238" y="2661258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0DD0AB42-0927-4E71-A6BC-05A5169D55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7728" y="2661258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7B903CA-E4CE-4BA1-8B25-DA1A56108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3838" y="2658356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9B24C87D-3E63-451F-800F-E0A97B067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987" y="2658356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5CAA27BA-78BB-426F-A863-D5BE3664B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678" y="2661258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BBB55BDC-9CFE-4A2C-A145-09183B769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4827" y="2661258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5139D2E3-9208-41A4-8AF2-A7123D170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8499" y="265472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5B48101F-AD8E-4C9C-8EE9-1C7649814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8989" y="265472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E5D365B5-FE4D-478B-A97D-51CE2AC19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5099" y="265182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214F96B-7290-49A9-9323-F20D7C873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2248" y="265182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7F0E5854-5C44-4610-8E6C-B713979AF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8939" y="265472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1BF0F2D6-25C7-4990-8C93-19A620094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088" y="265472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9C28C3FD-4937-49F9-9B2F-2277C8A66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2031" y="289348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B8883F5-4E03-4FAE-B470-10BCB1B74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521" y="289348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895D0FB3-9171-4936-9A2D-D5BEBF716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631" y="28905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8F5BCF93-577F-4B44-BEDF-ABC10287B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5780" y="28905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C6967E9E-DCAB-4C5C-B288-E4766F301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71" y="289348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C91F0F7-5C2C-4606-9B80-A2BE95058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9620" y="289348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6C3EDD4F-8036-40FA-BD47-6E540E7FB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7238" y="289348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8542EB8D-D3FE-4F80-81B0-574679BAF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7728" y="289348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9F366475-2C11-455D-A646-DB13CD653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3838" y="28905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449ACDB0-8630-4CB5-B093-5A6EE6E1F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987" y="2890582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C2B3A3B-5CA4-45CC-9230-8BF28C56F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678" y="289348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330580D8-D4E2-47D3-B2E3-3B8D5C204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4827" y="2893484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B62941E-E8CC-48D6-811D-5A65928D0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951" y="2244425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582C6C0E-161A-4E63-A8EA-6298F775E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2291" y="2232995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1CE9B349-48D8-4541-BB09-83904BF0D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441" y="2244425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8AE8B316-26F1-4502-A0A1-A56D6199B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9440" y="2244425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BCBBD1E6-6519-454C-921C-F56856F7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7551" y="2230093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FC56AD22-3491-4E6A-ABF9-8D14ADBE0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701" y="2230093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C193988E-AF48-4B98-9E40-F73779CEF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4700" y="2230093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64CBBDBC-57E3-46AD-8695-2DB299C2A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84" y="2660896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F1AB59B6-A018-4771-9092-1212B1DAF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05" y="265146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9133BD36-93FD-4F39-BDC3-A6FEE47AF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754" y="2651460"/>
                <a:ext cx="0" cy="72000"/>
              </a:xfrm>
              <a:prstGeom prst="line">
                <a:avLst/>
              </a:prstGeom>
              <a:ln w="3175">
                <a:solidFill>
                  <a:schemeClr val="tx1"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EBE88180-EB74-4116-B4B2-785A01C0BA74}"/>
              </a:ext>
            </a:extLst>
          </p:cNvPr>
          <p:cNvSpPr/>
          <p:nvPr/>
        </p:nvSpPr>
        <p:spPr>
          <a:xfrm>
            <a:off x="4753883" y="2618143"/>
            <a:ext cx="653914" cy="21597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64FF27-6704-4824-95BA-1BBA80C2044D}"/>
              </a:ext>
            </a:extLst>
          </p:cNvPr>
          <p:cNvSpPr txBox="1"/>
          <p:nvPr/>
        </p:nvSpPr>
        <p:spPr>
          <a:xfrm>
            <a:off x="4790841" y="3022402"/>
            <a:ext cx="553998" cy="13376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b="1" dirty="0"/>
              <a:t>EPOC</a:t>
            </a:r>
            <a:endParaRPr lang="zh-CN" altLang="en-US" sz="2400" b="1" dirty="0"/>
          </a:p>
        </p:txBody>
      </p: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CC4453AC-412A-42C7-B805-F15733A1AE6C}"/>
              </a:ext>
            </a:extLst>
          </p:cNvPr>
          <p:cNvSpPr txBox="1"/>
          <p:nvPr/>
        </p:nvSpPr>
        <p:spPr>
          <a:xfrm>
            <a:off x="1765267" y="2390540"/>
            <a:ext cx="294165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/>
              <a:t>retweet timestamp</a:t>
            </a:r>
            <a:endParaRPr lang="zh-CN" altLang="en-US" sz="2400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0C9AFC0-FC7F-413E-AB59-343C21B1D177}"/>
              </a:ext>
            </a:extLst>
          </p:cNvPr>
          <p:cNvSpPr txBox="1"/>
          <p:nvPr/>
        </p:nvSpPr>
        <p:spPr>
          <a:xfrm>
            <a:off x="2398043" y="3324883"/>
            <a:ext cx="166763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/>
              <a:t>follower</a:t>
            </a:r>
            <a:endParaRPr lang="zh-CN" altLang="en-US" sz="2400" b="1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41CE569-1A91-406F-A328-D17D796E0D50}"/>
              </a:ext>
            </a:extLst>
          </p:cNvPr>
          <p:cNvSpPr txBox="1"/>
          <p:nvPr/>
        </p:nvSpPr>
        <p:spPr>
          <a:xfrm>
            <a:off x="1600963" y="4532173"/>
            <a:ext cx="308608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/>
              <a:t>original timestamp</a:t>
            </a:r>
            <a:endParaRPr lang="zh-CN" altLang="en-US" sz="2400" b="1" dirty="0"/>
          </a:p>
        </p:txBody>
      </p:sp>
      <p:cxnSp>
        <p:nvCxnSpPr>
          <p:cNvPr id="1046" name="连接符: 肘形 1045">
            <a:extLst>
              <a:ext uri="{FF2B5EF4-FFF2-40B4-BE49-F238E27FC236}">
                <a16:creationId xmlns:a16="http://schemas.microsoft.com/office/drawing/2014/main" id="{7D88A8EB-2A9D-4565-A978-35609D07D72E}"/>
              </a:ext>
            </a:extLst>
          </p:cNvPr>
          <p:cNvCxnSpPr>
            <a:cxnSpLocks/>
          </p:cNvCxnSpPr>
          <p:nvPr/>
        </p:nvCxnSpPr>
        <p:spPr>
          <a:xfrm>
            <a:off x="1812723" y="2372452"/>
            <a:ext cx="2919649" cy="843809"/>
          </a:xfrm>
          <a:prstGeom prst="bentConnector3">
            <a:avLst>
              <a:gd name="adj1" fmla="val 9315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箭头连接符 1051">
            <a:extLst>
              <a:ext uri="{FF2B5EF4-FFF2-40B4-BE49-F238E27FC236}">
                <a16:creationId xmlns:a16="http://schemas.microsoft.com/office/drawing/2014/main" id="{60341803-B058-4937-8DB8-DA78B5B1EC49}"/>
              </a:ext>
            </a:extLst>
          </p:cNvPr>
          <p:cNvCxnSpPr/>
          <p:nvPr/>
        </p:nvCxnSpPr>
        <p:spPr>
          <a:xfrm>
            <a:off x="1731353" y="3826049"/>
            <a:ext cx="300101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连接符: 肘形 1053">
            <a:extLst>
              <a:ext uri="{FF2B5EF4-FFF2-40B4-BE49-F238E27FC236}">
                <a16:creationId xmlns:a16="http://schemas.microsoft.com/office/drawing/2014/main" id="{6BAE06F8-70A8-42D3-A5DA-1E55A7679EE6}"/>
              </a:ext>
            </a:extLst>
          </p:cNvPr>
          <p:cNvCxnSpPr>
            <a:cxnSpLocks/>
          </p:cNvCxnSpPr>
          <p:nvPr/>
        </p:nvCxnSpPr>
        <p:spPr>
          <a:xfrm flipV="1">
            <a:off x="1515661" y="4504959"/>
            <a:ext cx="3216711" cy="585874"/>
          </a:xfrm>
          <a:prstGeom prst="bentConnector3">
            <a:avLst>
              <a:gd name="adj1" fmla="val 9358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箭头: 右 1063">
            <a:extLst>
              <a:ext uri="{FF2B5EF4-FFF2-40B4-BE49-F238E27FC236}">
                <a16:creationId xmlns:a16="http://schemas.microsoft.com/office/drawing/2014/main" id="{9BDD80ED-B163-42F5-95C8-3854CC08C43D}"/>
              </a:ext>
            </a:extLst>
          </p:cNvPr>
          <p:cNvSpPr/>
          <p:nvPr/>
        </p:nvSpPr>
        <p:spPr>
          <a:xfrm>
            <a:off x="5750560" y="3732863"/>
            <a:ext cx="345440" cy="1453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1B7A88D5-48B7-4AF0-8008-D2F2E9CC3DD7}"/>
              </a:ext>
            </a:extLst>
          </p:cNvPr>
          <p:cNvSpPr/>
          <p:nvPr/>
        </p:nvSpPr>
        <p:spPr>
          <a:xfrm>
            <a:off x="6208529" y="1580028"/>
            <a:ext cx="5563566" cy="4305670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8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Chaoqi Yang</dc:creator>
  <cp:lastModifiedBy>Chaoqi Yang</cp:lastModifiedBy>
  <cp:revision>9</cp:revision>
  <dcterms:created xsi:type="dcterms:W3CDTF">2018-02-05T11:22:20Z</dcterms:created>
  <dcterms:modified xsi:type="dcterms:W3CDTF">2018-02-05T12:46:43Z</dcterms:modified>
</cp:coreProperties>
</file>