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8461A0D-A6A8-454E-8AA5-C59C9A4FD29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FE5CE7B-47EB-4131-B0A5-0ABB6F257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English Speaking Countries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ZY1321222</a:t>
            </a:r>
          </a:p>
          <a:p>
            <a:r>
              <a:rPr lang="zh-CN" altLang="en-US" dirty="0"/>
              <a:t>杨文静</a:t>
            </a:r>
          </a:p>
        </p:txBody>
      </p:sp>
    </p:spTree>
    <p:extLst>
      <p:ext uri="{BB962C8B-B14F-4D97-AF65-F5344CB8AC3E}">
        <p14:creationId xmlns:p14="http://schemas.microsoft.com/office/powerpoint/2010/main" val="9085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171</a:t>
            </a:r>
            <a:r>
              <a:rPr lang="zh-CN" altLang="en-US" dirty="0" smtClean="0"/>
              <a:t>个国家的官方语言</a:t>
            </a:r>
            <a:endParaRPr lang="en-US" altLang="zh-CN" dirty="0" smtClean="0"/>
          </a:p>
          <a:p>
            <a:r>
              <a:rPr lang="en-US" altLang="zh-CN" dirty="0" smtClean="0"/>
              <a:t>1X</a:t>
            </a:r>
            <a:r>
              <a:rPr lang="zh-CN" altLang="en-US" dirty="0" smtClean="0"/>
              <a:t>个国家的母语</a:t>
            </a:r>
            <a:endParaRPr lang="en-US" altLang="zh-CN" dirty="0" smtClean="0"/>
          </a:p>
          <a:p>
            <a:r>
              <a:rPr lang="en-US" altLang="zh-CN" dirty="0" smtClean="0"/>
              <a:t>XXX</a:t>
            </a:r>
            <a:r>
              <a:rPr lang="zh-CN" altLang="en-US" dirty="0" smtClean="0"/>
              <a:t>人口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4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英国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历史</a:t>
            </a:r>
            <a:endParaRPr lang="en-US" altLang="zh-CN" dirty="0" smtClean="0"/>
          </a:p>
          <a:p>
            <a:r>
              <a:rPr lang="zh-CN" altLang="en-US" dirty="0" smtClean="0"/>
              <a:t>文化</a:t>
            </a:r>
            <a:endParaRPr lang="en-US" altLang="zh-CN" dirty="0" smtClean="0"/>
          </a:p>
          <a:p>
            <a:r>
              <a:rPr lang="zh-CN" altLang="en-US" dirty="0" smtClean="0"/>
              <a:t>食物</a:t>
            </a:r>
            <a:endParaRPr lang="en-US" altLang="zh-CN" dirty="0" smtClean="0"/>
          </a:p>
          <a:p>
            <a:r>
              <a:rPr lang="zh-CN" altLang="en-US" dirty="0" smtClean="0"/>
              <a:t>宗教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AutoShape 2" descr="英国国旗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8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7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加拿大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澳大利亚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0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爱尔兰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26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524</TotalTime>
  <Words>30</Words>
  <Application>Microsoft Office PowerPoint</Application>
  <PresentationFormat>全屏显示(4:3)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都市</vt:lpstr>
      <vt:lpstr>English Speaking Countries</vt:lpstr>
      <vt:lpstr>Numbers</vt:lpstr>
      <vt:lpstr>英国</vt:lpstr>
      <vt:lpstr>美国</vt:lpstr>
      <vt:lpstr>加拿大</vt:lpstr>
      <vt:lpstr>澳大利亚</vt:lpstr>
      <vt:lpstr>爱尔兰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Speaking Countries</dc:title>
  <dc:creator>yangwenjing</dc:creator>
  <cp:lastModifiedBy>yangwenjing</cp:lastModifiedBy>
  <cp:revision>6</cp:revision>
  <dcterms:created xsi:type="dcterms:W3CDTF">2013-09-21T08:03:20Z</dcterms:created>
  <dcterms:modified xsi:type="dcterms:W3CDTF">2013-09-21T16:48:05Z</dcterms:modified>
</cp:coreProperties>
</file>