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66437" autoAdjust="0"/>
  </p:normalViewPr>
  <p:slideViewPr>
    <p:cSldViewPr>
      <p:cViewPr varScale="1">
        <p:scale>
          <a:sx n="49" d="100"/>
          <a:sy n="49" d="100"/>
        </p:scale>
        <p:origin x="-23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21396-BD5C-48B0-9F1C-F3F714700068}" type="datetimeFigureOut">
              <a:rPr lang="zh-CN" altLang="en-US" smtClean="0"/>
              <a:t>2013-9-9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7B5C-86FC-4980-995B-ACF987EEC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32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A8B9E5F-279B-4C84-9442-DF0B9C4F7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262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2E67D-D5E4-4423-ADA4-0171DD4436D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终于见到学弟学妹们了。</a:t>
            </a:r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94F7-36D1-485F-ACEF-7EA840C2818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83D42-E2DC-4157-8620-14FC53419B3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郭川在北航飞行器设计专业，省了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欧元。可见好好学习是可以实实在在省钱的。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F8563-A152-4351-815E-AAEEAEC110E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对同伴不抛弃，对任务不放弃。男生绅士一些，照顾下女生，不要让我们学妹被别的系的男生抢走了。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珍惜周围的人。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如果不想白白浪费这四年的生命，付出一些感情。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踏踏实实完成自己的本职任务，学习，打基础。</a:t>
            </a:r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9E5F-279B-4C84-9442-DF0B9C4F713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67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01E90-D599-4460-B0A7-6332F6C8CE4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36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36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75C3D08B-4924-4A28-9EBA-26EEEA0ACC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E82852-8379-44FE-9B45-9F34C520EC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3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CD8C17-33B2-496B-9DD2-E82B695B07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32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A43818-7A9E-48C7-830A-739844DD8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3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919B98-98AB-4ACB-AF2E-5A2E2CAFD1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89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E4B36-815F-49CA-AFE7-299BB3FB58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08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9B4E3-8F65-43BC-8891-D340826F9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31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B183E-1061-4090-842C-C5DCAE87F6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8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712A17-588E-4F20-8B06-485074B77F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7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B7553D-827A-4E67-BC40-4D0E97311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C5F7C-E79A-45EE-B752-D5060ABC63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0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37288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zh-CN" altLang="en-US" dirty="0" smtClean="0"/>
              <a:t>北京航空航天大学 软件学院</a:t>
            </a:r>
            <a:endParaRPr lang="en-US" altLang="zh-CN" dirty="0" smtClean="0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3800" y="623728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0B1922E8-02C9-4008-B659-F13E441E03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81112.htm%5bR/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694921214@qq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给学弟学妹们的一些话</a:t>
            </a:r>
            <a:endParaRPr lang="zh-CN" altLang="zh-CN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398588" y="3860800"/>
            <a:ext cx="662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lvl="4" algn="ctr"/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主讲人</a:t>
            </a:r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：杨文静</a:t>
            </a:r>
            <a:endParaRPr lang="zh-CN" altLang="en-US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北京航空航天大学</a:t>
            </a:r>
          </a:p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a typeface="楷体_GB2312" pitchFamily="49" charset="-122"/>
              </a:rPr>
              <a:t>软件学院</a:t>
            </a:r>
            <a:endParaRPr lang="en-US" altLang="zh-CN" sz="2000" b="1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ctr"/>
            <a:fld id="{6E5875E8-8865-415D-A3F2-B123A8AA40F8}" type="datetime6">
              <a:rPr lang="zh-CN" altLang="en-US" sz="2000" b="1" smtClean="0">
                <a:solidFill>
                  <a:schemeClr val="tx2"/>
                </a:solidFill>
                <a:ea typeface="楷体_GB2312" pitchFamily="49" charset="-122"/>
              </a:rPr>
              <a:pPr algn="ctr"/>
              <a:t>2013年9月</a:t>
            </a:fld>
            <a:endParaRPr lang="zh-CN" altLang="en-US" sz="2000" b="1" dirty="0">
              <a:solidFill>
                <a:schemeClr val="tx2"/>
              </a:solidFill>
              <a:ea typeface="楷体_GB2312" pitchFamily="49" charset="-122"/>
            </a:endParaRPr>
          </a:p>
          <a:p>
            <a:endParaRPr lang="en-US" altLang="zh-CN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北京航空航天大学 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390554-59E9-4B1D-BF3F-C4A13B2288C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学习篇</a:t>
            </a:r>
            <a:endParaRPr lang="en-US" altLang="zh-CN" dirty="0" smtClean="0"/>
          </a:p>
          <a:p>
            <a:r>
              <a:rPr lang="zh-CN" altLang="en-US" dirty="0" smtClean="0"/>
              <a:t>态度篇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38A0372-CF12-4CAD-9F7B-55B08994149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学习篇</a:t>
            </a:r>
            <a:endParaRPr lang="zh-CN" altLang="zh-CN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 smtClean="0"/>
              <a:t>本科生以学习为主，研究生则以研究为主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本科生需要好的课程和好的教师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自学能力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需要培养解决问题的能力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基础：大一、大二好好学习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竞赛：冯如杯、挑战杯等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实习、进实验室</a:t>
            </a:r>
            <a:endParaRPr lang="en-US" altLang="zh-CN" dirty="0"/>
          </a:p>
          <a:p>
            <a:pPr lvl="1"/>
            <a:r>
              <a:rPr lang="zh-CN" altLang="en-US" dirty="0" smtClean="0"/>
              <a:t>功不唐捐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郭川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“中国职业帆船第一人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”，海上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138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天、超过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21600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海里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[1]</a:t>
            </a:r>
            <a:endParaRPr lang="en-US" altLang="zh-C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北京航空航天大学 </a:t>
            </a:r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422CA4-EA55-479C-8B61-D8BE551A82B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态度篇</a:t>
            </a:r>
            <a:endParaRPr lang="zh-CN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0808"/>
            <a:ext cx="7772400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/>
              <a:t>《</a:t>
            </a:r>
            <a:r>
              <a:rPr lang="zh-CN" altLang="en-US" dirty="0" smtClean="0"/>
              <a:t>士兵突击</a:t>
            </a:r>
            <a:r>
              <a:rPr lang="en-US" altLang="zh-CN" dirty="0" smtClean="0"/>
              <a:t>》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zh-CN" altLang="en-US" dirty="0"/>
              <a:t>“不抛弃，不放弃”</a:t>
            </a:r>
            <a:endParaRPr lang="en-US" altLang="zh-CN" dirty="0"/>
          </a:p>
          <a:p>
            <a:pPr lvl="1"/>
            <a:r>
              <a:rPr lang="zh-CN" altLang="en-US" dirty="0"/>
              <a:t>“你的战友、甚至你的敌人需要你去理解、融洽和经历。”</a:t>
            </a:r>
            <a:endParaRPr lang="en-US" altLang="zh-CN" dirty="0"/>
          </a:p>
          <a:p>
            <a:pPr lvl="1"/>
            <a:r>
              <a:rPr lang="zh-CN" altLang="en-US" dirty="0"/>
              <a:t>“你经历的每个地方、每个人、每件事，都需要你付出时间和生命，可你从来没付出感情</a:t>
            </a:r>
            <a:r>
              <a:rPr lang="zh-CN" altLang="en-US" dirty="0" smtClean="0"/>
              <a:t>。”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“那</a:t>
            </a:r>
            <a:r>
              <a:rPr lang="zh-CN" altLang="en-US" dirty="0"/>
              <a:t>你的努力是为了什么？为一个结果虚耗人生，你该想的不是怎么成为一个特种兵，是善待自己做好普通一兵”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态度篇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推荐三篇短文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把信带给加西亚</a:t>
            </a:r>
            <a:r>
              <a:rPr lang="en-US" altLang="zh-CN" dirty="0" smtClean="0"/>
              <a:t>》——</a:t>
            </a:r>
            <a:r>
              <a:rPr lang="zh-CN" altLang="en-US" dirty="0" smtClean="0"/>
              <a:t>想方设法完成任务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“军委一号台”女兵传奇</a:t>
            </a:r>
            <a:r>
              <a:rPr lang="en-US" altLang="zh-CN" dirty="0" smtClean="0"/>
              <a:t>》——</a:t>
            </a:r>
            <a:r>
              <a:rPr lang="zh-CN" altLang="en-US" dirty="0" smtClean="0"/>
              <a:t>如何把任务完成好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赠与今年的大学毕业生</a:t>
            </a:r>
            <a:r>
              <a:rPr lang="en-US" altLang="zh-CN" dirty="0" smtClean="0"/>
              <a:t>》——</a:t>
            </a:r>
            <a:r>
              <a:rPr lang="zh-CN" altLang="en-US" dirty="0" smtClean="0"/>
              <a:t>如何保持求知的欲望和人生的理想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北京航空航天大学 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8A43818-7A9E-48C7-830A-739844DD84D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3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altLang="zh-CN" sz="2400" dirty="0" smtClean="0"/>
              <a:t>[1] </a:t>
            </a:r>
            <a:r>
              <a:rPr lang="zh-CN" altLang="en-US" sz="2400" dirty="0"/>
              <a:t>郭川</a:t>
            </a:r>
            <a:r>
              <a:rPr lang="en-US" altLang="zh-CN" sz="2400" dirty="0" smtClean="0"/>
              <a:t>. </a:t>
            </a:r>
            <a:r>
              <a:rPr lang="en-US" altLang="zh-CN" sz="2400" dirty="0" smtClean="0">
                <a:hlinkClick r:id="rId2"/>
              </a:rPr>
              <a:t>http://baike.baidu.com/view/581112.htm </a:t>
            </a:r>
            <a:r>
              <a:rPr lang="en-US" altLang="zh-CN" sz="2400" dirty="0">
                <a:hlinkClick r:id="rId2"/>
              </a:rPr>
              <a:t>[R/OL</a:t>
            </a:r>
            <a:r>
              <a:rPr lang="en-US" altLang="zh-CN" sz="2400" dirty="0" smtClean="0"/>
              <a:t>]. </a:t>
            </a:r>
            <a:r>
              <a:rPr lang="zh-CN" altLang="en-US" sz="2400" dirty="0"/>
              <a:t>百</a:t>
            </a:r>
            <a:r>
              <a:rPr lang="zh-CN" altLang="en-US" sz="2400" dirty="0" smtClean="0"/>
              <a:t>度百科</a:t>
            </a:r>
            <a:r>
              <a:rPr lang="en-US" altLang="zh-CN" sz="2400" dirty="0" smtClean="0"/>
              <a:t>. 2013.09</a:t>
            </a:r>
          </a:p>
          <a:p>
            <a:pPr marL="0" indent="-457200">
              <a:buNone/>
            </a:pPr>
            <a:r>
              <a:rPr lang="en-US" altLang="zh-CN" sz="2400" dirty="0" smtClean="0"/>
              <a:t>[2]</a:t>
            </a:r>
            <a:r>
              <a:rPr lang="zh-CN" altLang="en-US" sz="2400" dirty="0">
                <a:solidFill>
                  <a:schemeClr val="tx1"/>
                </a:solidFill>
              </a:rPr>
              <a:t>兰晓龙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r>
              <a:rPr lang="zh-CN" altLang="en-US" sz="2400" dirty="0">
                <a:solidFill>
                  <a:schemeClr val="tx1"/>
                </a:solidFill>
              </a:rPr>
              <a:t>士兵突击</a:t>
            </a:r>
            <a:r>
              <a:rPr lang="en-US" altLang="zh-CN" sz="2400" dirty="0">
                <a:solidFill>
                  <a:schemeClr val="tx1"/>
                </a:solidFill>
              </a:rPr>
              <a:t>[M]. </a:t>
            </a:r>
            <a:r>
              <a:rPr lang="zh-CN" altLang="en-US" sz="2400" dirty="0">
                <a:solidFill>
                  <a:schemeClr val="tx1"/>
                </a:solidFill>
              </a:rPr>
              <a:t>花山文艺出版社</a:t>
            </a:r>
            <a:r>
              <a:rPr lang="en-US" altLang="zh-CN" sz="2400" dirty="0">
                <a:solidFill>
                  <a:schemeClr val="tx1"/>
                </a:solidFill>
              </a:rPr>
              <a:t>, 2007.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北京航空航天大学 软件学院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8A43818-7A9E-48C7-830A-739844DD84D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敬请批评指正，谢谢！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2808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chemeClr val="tx2"/>
                </a:solidFill>
              </a:rPr>
              <a:t>杨文静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chemeClr val="tx2"/>
                </a:solidFill>
                <a:hlinkClick r:id="rId3"/>
              </a:rPr>
              <a:t>694921214@qq.com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北京航空航天大学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北京市网络技术重点实验室</a:t>
            </a:r>
          </a:p>
          <a:p>
            <a:pPr>
              <a:lnSpc>
                <a:spcPct val="90000"/>
              </a:lnSpc>
            </a:pPr>
            <a:fld id="{11ABC2E5-897F-499D-9E1E-CD7D18B107B8}" type="datetime6">
              <a:rPr lang="zh-CN" altLang="en-US" sz="24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pPr>
                <a:lnSpc>
                  <a:spcPct val="90000"/>
                </a:lnSpc>
              </a:pPr>
              <a:t>2013年9月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DC0901-TPL0-讲座模板">
  <a:themeElements>
    <a:clrScheme name="NRDC0901-TPL0-讲座模板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NRDC0901-TPL0-讲座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RDC0901-TPL0-讲座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DC0901-TPL0-讲座模板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DC0901-TPL0-讲座模板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0901-TPL0-讲座模板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0901-TPL0-讲座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0901-TPL0-讲座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NRDC0901-TPL0-讲座模板</Template>
  <TotalTime>63</TotalTime>
  <Words>416</Words>
  <Application>Microsoft Office PowerPoint</Application>
  <PresentationFormat>全屏显示(4:3)</PresentationFormat>
  <Paragraphs>63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NRDC0901-TPL0-讲座模板</vt:lpstr>
      <vt:lpstr>给学弟学妹们的一些话</vt:lpstr>
      <vt:lpstr>大纲</vt:lpstr>
      <vt:lpstr>学习篇</vt:lpstr>
      <vt:lpstr>态度篇</vt:lpstr>
      <vt:lpstr>态度篇(2)</vt:lpstr>
      <vt:lpstr>参考文献</vt:lpstr>
      <vt:lpstr>敬请批评指正，谢谢！</vt:lpstr>
    </vt:vector>
  </TitlesOfParts>
  <Manager>夏春和</Manager>
  <Company>北京航空航天大学软件学院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给学弟学妹们的话</dc:title>
  <dc:subject>致新生</dc:subject>
  <dc:creator>杨文静</dc:creator>
  <cp:keywords/>
  <cp:lastModifiedBy>杨文静</cp:lastModifiedBy>
  <cp:revision>24</cp:revision>
  <dcterms:created xsi:type="dcterms:W3CDTF">2013-09-08T16:13:52Z</dcterms:created>
  <dcterms:modified xsi:type="dcterms:W3CDTF">2013-09-08T17:19:59Z</dcterms:modified>
  <cp:category>正式文档 一</cp:category>
</cp:coreProperties>
</file>