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2" r:id="rId4"/>
    <p:sldId id="281" r:id="rId5"/>
    <p:sldId id="283" r:id="rId6"/>
    <p:sldId id="284" r:id="rId7"/>
    <p:sldId id="289" r:id="rId8"/>
    <p:sldId id="290" r:id="rId9"/>
    <p:sldId id="29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5" d="100"/>
          <a:sy n="75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9/9/2013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95554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2724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在组设置中可使用此模板作为演示培训材料的起始文件。</a:t>
            </a:r>
          </a:p>
          <a:p>
            <a:endParaRPr lang="zh-CN" dirty="0" smtClean="0"/>
          </a:p>
          <a:p>
            <a:pPr lvl="0"/>
            <a:r>
              <a:rPr lang="zh-CN" sz="1200" b="1" dirty="0" smtClean="0"/>
              <a:t>节</a:t>
            </a:r>
            <a:endParaRPr lang="zh-CN" sz="1200" b="0" dirty="0" smtClean="0"/>
          </a:p>
          <a:p>
            <a:pPr lvl="0"/>
            <a:r>
              <a:rPr lang="zh-CN" sz="1200" b="0" dirty="0" smtClean="0"/>
              <a:t>右键单击幻灯片以添加节。</a:t>
            </a:r>
            <a:r>
              <a:rPr lang="zh-CN" sz="1200" b="0" baseline="0" dirty="0" smtClean="0"/>
              <a:t> 节可以帮助您组织幻灯片或促进多个作者之间的协作。</a:t>
            </a:r>
            <a:endParaRPr lang="zh-CN" sz="1200" b="0" dirty="0" smtClean="0"/>
          </a:p>
          <a:p>
            <a:pPr lvl="0"/>
            <a:endParaRPr lang="zh-CN" sz="1200" b="1" dirty="0" smtClean="0"/>
          </a:p>
          <a:p>
            <a:pPr lvl="0"/>
            <a:r>
              <a:rPr lang="zh-CN" sz="1200" b="1" dirty="0" smtClean="0"/>
              <a:t>备注</a:t>
            </a:r>
          </a:p>
          <a:p>
            <a:pPr lvl="0"/>
            <a:r>
              <a:rPr lang="zh-CN" sz="1200" dirty="0" smtClean="0"/>
              <a:t>使用“备注”节传递备注或为受众提供其他详细信息。</a:t>
            </a:r>
            <a:r>
              <a:rPr lang="zh-CN" sz="12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 smtClean="0"/>
              <a:t>请记住字体大小(对于可访问性、可见性、录像和联机生产都非常重要)</a:t>
            </a:r>
          </a:p>
          <a:p>
            <a:pPr lvl="0"/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200" dirty="0" smtClean="0"/>
              <a:t>特别注意图形、图表和文本框。</a:t>
            </a:r>
            <a:r>
              <a:rPr lang="zh-CN" sz="1200" baseline="0" dirty="0" smtClean="0"/>
              <a:t> </a:t>
            </a:r>
            <a:endParaRPr lang="zh-CN" sz="1200" dirty="0" smtClean="0"/>
          </a:p>
          <a:p>
            <a:pPr lvl="0"/>
            <a:r>
              <a:rPr lang="zh-CN" sz="1200" dirty="0" smtClean="0"/>
              <a:t>请考虑与会者将以黑白或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打印。请运行测试打印，以确保当以纯黑白和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图形、表格和图表</a:t>
            </a:r>
          </a:p>
          <a:p>
            <a:pPr lvl="0"/>
            <a:r>
              <a:rPr lang="zh-CN" sz="1200" dirty="0" smtClean="0"/>
              <a:t>保持简单: 如果可能，请使用一致的、不分散的样式和颜色。</a:t>
            </a:r>
          </a:p>
          <a:p>
            <a:pPr lvl="0"/>
            <a:r>
              <a:rPr lang="zh-CN" sz="12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altLang="zh-CN" smtClean="0"/>
              <a:pPr/>
              <a:t>7</a:t>
            </a:fld>
            <a:endParaRPr lang="zh-CN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通过复述课程中的要点概述演示文稿内容。</a:t>
            </a:r>
          </a:p>
          <a:p>
            <a:r>
              <a:rPr lang="zh-CN" dirty="0" smtClean="0"/>
              <a:t>当观众观看完您的演示文稿后，您希望他们记住什么?</a:t>
            </a:r>
          </a:p>
          <a:p>
            <a:endParaRPr lang="zh-CN" dirty="0" smtClean="0"/>
          </a:p>
          <a:p>
            <a:r>
              <a:rPr lang="zh-CN" dirty="0" smtClean="0"/>
              <a:t>将您的演示文稿另存为视频以方便分发(若要创建视频，请单击“文件”选项卡，然后单击“共享”。  在“文件类型”下，单击“创建视频”。)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8</a:t>
            </a:fld>
            <a:endParaRPr 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altLang="zh-CN" smtClean="0"/>
              <a:pPr/>
              <a:t>9</a:t>
            </a:fld>
            <a:endParaRPr lang="zh-CN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mailto:luwen2025@qq.com" TargetMode="Externa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11760" y="1124744"/>
            <a:ext cx="6180224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经验交流</a:t>
            </a:r>
            <a:endParaRPr lang="zh-C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23928" y="3212976"/>
            <a:ext cx="4772528" cy="990600"/>
          </a:xfrm>
        </p:spPr>
        <p:txBody>
          <a:bodyPr>
            <a:noAutofit/>
          </a:bodyPr>
          <a:lstStyle/>
          <a:p>
            <a:r>
              <a:rPr lang="zh-CN" altLang="en-US" sz="4800" dirty="0" smtClean="0">
                <a:latin typeface="+mn-lt"/>
              </a:rPr>
              <a:t>卢文</a:t>
            </a:r>
            <a:endParaRPr lang="en-US" altLang="zh-CN" sz="4800" dirty="0" smtClean="0">
              <a:latin typeface="+mn-lt"/>
            </a:endParaRPr>
          </a:p>
          <a:p>
            <a:r>
              <a:rPr lang="en-US" altLang="zh-CN" sz="4800" dirty="0" smtClean="0">
                <a:latin typeface="+mn-lt"/>
              </a:rPr>
              <a:t>20130909</a:t>
            </a:r>
            <a:endParaRPr lang="zh-CN" sz="48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基本情况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山东烟台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3921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ZY1321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5816" y="670505"/>
            <a:ext cx="5206554" cy="52509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7200" dirty="0" smtClean="0"/>
              <a:t>工作</a:t>
            </a:r>
            <a:endParaRPr lang="en-US" altLang="zh-CN" sz="7200" dirty="0" smtClean="0"/>
          </a:p>
          <a:p>
            <a:r>
              <a:rPr lang="zh-CN" altLang="en-US" sz="7200" dirty="0"/>
              <a:t>保</a:t>
            </a:r>
            <a:r>
              <a:rPr lang="zh-CN" altLang="en-US" sz="7200" dirty="0" smtClean="0"/>
              <a:t>研</a:t>
            </a:r>
            <a:endParaRPr lang="en-US" altLang="zh-CN" sz="7200" dirty="0" smtClean="0"/>
          </a:p>
          <a:p>
            <a:r>
              <a:rPr lang="zh-CN" altLang="en-US" sz="7200" dirty="0" smtClean="0"/>
              <a:t>出国</a:t>
            </a:r>
            <a:endParaRPr lang="en-US" altLang="zh-CN" sz="7200" dirty="0" smtClean="0"/>
          </a:p>
          <a:p>
            <a:r>
              <a:rPr lang="zh-CN" altLang="en-US" sz="7200" dirty="0"/>
              <a:t>考研</a:t>
            </a:r>
            <a:endParaRPr lang="en-US" altLang="zh-CN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2204864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7200" dirty="0" smtClean="0"/>
              <a:t>考  研</a:t>
            </a:r>
            <a:endParaRPr lang="en-US" altLang="zh-CN" sz="72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836712"/>
            <a:ext cx="5257800" cy="56166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7200" dirty="0" smtClean="0"/>
              <a:t>技术一般</a:t>
            </a:r>
            <a:endParaRPr lang="en-US" altLang="zh-CN" sz="7200" dirty="0" smtClean="0"/>
          </a:p>
          <a:p>
            <a:r>
              <a:rPr lang="zh-CN" altLang="en-US" sz="7200" dirty="0" smtClean="0"/>
              <a:t>成绩一般</a:t>
            </a:r>
            <a:endParaRPr lang="en-US" altLang="zh-CN" sz="7200" dirty="0" smtClean="0"/>
          </a:p>
          <a:p>
            <a:r>
              <a:rPr lang="zh-CN" altLang="en-US" sz="7200" dirty="0" smtClean="0"/>
              <a:t>出身一般</a:t>
            </a:r>
            <a:endParaRPr lang="en-US" altLang="zh-CN" sz="7200" dirty="0" smtClean="0"/>
          </a:p>
          <a:p>
            <a:r>
              <a:rPr lang="zh-CN" altLang="en-US" sz="7200" dirty="0" smtClean="0"/>
              <a:t>家里期望</a:t>
            </a:r>
            <a:endParaRPr lang="zh-CN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9832" y="500910"/>
            <a:ext cx="3711465" cy="5448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7200" dirty="0" smtClean="0"/>
              <a:t>目标</a:t>
            </a:r>
            <a:endParaRPr lang="en-US" altLang="zh-CN" sz="7200" dirty="0" smtClean="0"/>
          </a:p>
          <a:p>
            <a:r>
              <a:rPr lang="zh-CN" altLang="en-US" sz="7200" dirty="0" smtClean="0"/>
              <a:t>计划</a:t>
            </a:r>
            <a:endParaRPr lang="en-US" altLang="zh-CN" sz="7200" dirty="0" smtClean="0"/>
          </a:p>
          <a:p>
            <a:r>
              <a:rPr lang="zh-CN" altLang="en-US" sz="7200" dirty="0" smtClean="0"/>
              <a:t>坚持</a:t>
            </a:r>
            <a:endParaRPr lang="en-US" altLang="zh-CN" sz="7200" dirty="0" smtClean="0"/>
          </a:p>
          <a:p>
            <a:r>
              <a:rPr lang="zh-CN" altLang="en-US" sz="7200" dirty="0"/>
              <a:t>争取</a:t>
            </a:r>
            <a:endParaRPr lang="zh-CN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252123" y="-570010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zh-CN"/>
            </a:pPr>
            <a:r>
              <a:rPr lang="zh-CN" sz="7200" dirty="0"/>
              <a:t>问题?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440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6000" dirty="0" smtClean="0"/>
              <a:t>15210832585</a:t>
            </a:r>
          </a:p>
          <a:p>
            <a:pPr marL="0" indent="0">
              <a:buNone/>
            </a:pPr>
            <a:r>
              <a:rPr lang="en-US" altLang="zh-CN" sz="6000" dirty="0" smtClean="0"/>
              <a:t>495904528</a:t>
            </a:r>
          </a:p>
          <a:p>
            <a:pPr marL="0" indent="0">
              <a:buNone/>
            </a:pPr>
            <a:r>
              <a:rPr lang="en-US" altLang="zh-CN" sz="6000" dirty="0" smtClean="0">
                <a:hlinkClick r:id="rId6"/>
              </a:rPr>
              <a:t>luwen2025@qq.com</a:t>
            </a:r>
            <a:endParaRPr lang="en-US" altLang="zh-CN" sz="6000" dirty="0" smtClean="0"/>
          </a:p>
          <a:p>
            <a:pPr marL="0" indent="0">
              <a:buNone/>
            </a:pPr>
            <a:r>
              <a:rPr lang="en-US" altLang="zh-CN" sz="6000" dirty="0" smtClean="0"/>
              <a:t>luwen2025</a:t>
            </a:r>
            <a:endParaRPr lang="zh-CN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9471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zh-CN"/>
            </a:pPr>
            <a:r>
              <a:rPr lang="en-US" altLang="zh-CN" sz="8000" dirty="0" smtClean="0"/>
              <a:t>3Q  !</a:t>
            </a:r>
            <a:endParaRPr lang="zh-CN" sz="8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911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336</Words>
  <Application>Microsoft Office PowerPoint</Application>
  <PresentationFormat>全屏显示(4:3)</PresentationFormat>
  <Paragraphs>68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培训</vt:lpstr>
      <vt:lpstr>经验交流</vt:lpstr>
      <vt:lpstr>基本情况</vt:lpstr>
      <vt:lpstr>PowerPoint 演示文稿</vt:lpstr>
      <vt:lpstr>PowerPoint 演示文稿</vt:lpstr>
      <vt:lpstr>PowerPoint 演示文稿</vt:lpstr>
      <vt:lpstr>PowerPoint 演示文稿</vt:lpstr>
      <vt:lpstr>问题?</vt:lpstr>
      <vt:lpstr>联系方式</vt:lpstr>
      <vt:lpstr>3Q 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2013-09-09T06:09:03Z</dcterms:created>
  <dcterms:modified xsi:type="dcterms:W3CDTF">2013-09-09T06:30:23Z</dcterms:modified>
</cp:coreProperties>
</file>