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814AF-68CB-427F-A952-23B66669A32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C0FE-94E9-45F3-B199-02CFA3ED3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5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发现研究点，组织内容形成论文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C0FE-94E9-45F3-B199-02CFA3ED3F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4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功不唐捐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我最近使用数据挖掘课</a:t>
            </a:r>
            <a:r>
              <a:rPr lang="en-US" altLang="zh-CN" dirty="0" smtClean="0"/>
              <a:t>SPSS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Climinate</a:t>
            </a:r>
            <a:r>
              <a:rPr lang="en-US" altLang="zh-CN" baseline="0" dirty="0" smtClean="0"/>
              <a:t> K-means.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C0FE-94E9-45F3-B199-02CFA3ED3F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2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2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0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1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0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1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3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2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5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8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3EF9-9948-4323-B52E-EE601C96828A}" type="datetimeFigureOut">
              <a:rPr lang="zh-CN" altLang="en-US" smtClean="0"/>
              <a:t>2013-11-5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F1CEA-DC71-47DF-A517-B200C8931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8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华文琥珀" pitchFamily="2" charset="-122"/>
                <a:ea typeface="华文琥珀" pitchFamily="2" charset="-122"/>
              </a:rPr>
              <a:t>论文过程</a:t>
            </a:r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经验分享</a:t>
            </a:r>
            <a:endParaRPr lang="zh-CN" altLang="en-US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文静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smtClean="0"/>
              <a:t>ZY1321222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1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Gulim" pitchFamily="34" charset="-127"/>
                <a:ea typeface="Gulim" pitchFamily="34" charset="-127"/>
              </a:rPr>
              <a:t>Contents</a:t>
            </a:r>
            <a:endParaRPr lang="zh-CN" altLang="en-US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Gulim" pitchFamily="34" charset="-127"/>
                <a:ea typeface="Gulim" pitchFamily="34" charset="-127"/>
              </a:rPr>
              <a:t>前期积累</a:t>
            </a:r>
            <a:endParaRPr lang="en-US" altLang="zh-CN" dirty="0" smtClean="0">
              <a:latin typeface="Gulim" pitchFamily="34" charset="-127"/>
              <a:ea typeface="Gulim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Gulim" pitchFamily="34" charset="-127"/>
                <a:ea typeface="Gulim" pitchFamily="34" charset="-127"/>
              </a:rPr>
              <a:t>欲善其事，先利其器</a:t>
            </a:r>
            <a:endParaRPr lang="en-US" altLang="zh-CN" dirty="0" smtClean="0">
              <a:latin typeface="Gulim" pitchFamily="34" charset="-127"/>
              <a:ea typeface="Gulim" pitchFamily="34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Gulim" pitchFamily="34" charset="-127"/>
                <a:ea typeface="Gulim" pitchFamily="34" charset="-127"/>
              </a:rPr>
              <a:t>组织论文</a:t>
            </a:r>
            <a:endParaRPr lang="en-US" altLang="zh-CN" dirty="0" smtClean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Gulim" pitchFamily="34" charset="-127"/>
                <a:ea typeface="Gulim" pitchFamily="34" charset="-127"/>
              </a:rPr>
              <a:t>前期积累</a:t>
            </a:r>
            <a:endParaRPr lang="zh-CN" altLang="en-US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从“小弟”做起：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“实验组”，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熟练掌握一门编程语言（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Java, C#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看着学长如何分析问题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看论文，多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交流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论文模式：调研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先行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寻找创新点，少做无用功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-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每个犄角旮旯都有一堆人在研究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0" indent="0" algn="r"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9872" y="5085184"/>
            <a:ext cx="1994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功不唐捐</a:t>
            </a:r>
            <a:endParaRPr lang="en-US" altLang="zh-CN" sz="3200" dirty="0" smtClean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12160" y="1268760"/>
            <a:ext cx="2880320" cy="936104"/>
          </a:xfrm>
          <a:prstGeom prst="wedgeRoundRectCallout">
            <a:avLst>
              <a:gd name="adj1" fmla="val -50595"/>
              <a:gd name="adj2" fmla="val 67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妈妈再也不担心我不会编程了</a:t>
            </a:r>
            <a:r>
              <a:rPr lang="en-US" altLang="zh-CN" sz="2000" dirty="0" smtClean="0"/>
              <a:t>~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72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Gulim" pitchFamily="34" charset="-127"/>
                <a:ea typeface="Gulim" pitchFamily="34" charset="-127"/>
              </a:rPr>
              <a:t>欲善其事，先利其器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文献管理工具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en-US" altLang="zh-CN" b="1" dirty="0" err="1" smtClean="0">
                <a:solidFill>
                  <a:schemeClr val="accent6"/>
                </a:solidFill>
                <a:latin typeface="华文楷体" pitchFamily="2" charset="-122"/>
                <a:ea typeface="华文楷体" pitchFamily="2" charset="-122"/>
              </a:rPr>
              <a:t>Noteexpress</a:t>
            </a:r>
            <a:r>
              <a:rPr lang="en-US" altLang="zh-CN" b="1" dirty="0" smtClean="0">
                <a:solidFill>
                  <a:schemeClr val="accent6"/>
                </a:solidFill>
                <a:latin typeface="华文楷体" pitchFamily="2" charset="-122"/>
                <a:ea typeface="华文楷体" pitchFamily="2" charset="-122"/>
              </a:rPr>
              <a:t>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管理文献，下载文献，生成参考文献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EndNote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思维导图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en-US" altLang="zh-CN" b="1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SciPlore</a:t>
            </a:r>
            <a:r>
              <a:rPr lang="en-US" altLang="zh-CN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MindMapping</a:t>
            </a:r>
            <a:endParaRPr lang="en-US" altLang="zh-CN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-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Xmind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文献撰写工具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en-US" altLang="zh-CN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Latex</a:t>
            </a:r>
          </a:p>
          <a:p>
            <a:pPr marL="0" indent="0">
              <a:buNone/>
            </a:pPr>
            <a:endParaRPr lang="en-US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AutoShape 6" descr="data:image/jpeg;base64,/9j/4AAQSkZJRgABAQAAAQABAAD/2wCEAAkGBhQRERUUEhMWFBUWFh8XGBYYFRgXFxYZFxUXFxgaFxYYGyYeGRolGRccHy8gIycpLC0sFR8xNTAqNSYrLCkBCQoKDgwOGg8PGjUlHx8pLC0pLiwsLC8pLCksNSosLCwvNSkpKSksLCwtNSosLCwtLCwpKSw1LCkqMCwsKSksLP/AABEIAFYBJgMBIgACEQEDEQH/xAAcAAEAAwEBAQEBAAAAAAAAAAAABQYHBAMCAQj/xABLEAACAQICBAYNCQUIAwEAAAABAgMAEQQSBQYhMQcTQVFhcRQXGCIyNFNUkZOxstJCcnOBgpKhwdEWIzNSwggkQ3Sis+HwJoSUFf/EABoBAQADAQEBAAAAAAAAAAAAAAACAwQBBQb/xAAzEQACAQMCAwQJAwUAAAAAAAAAAQIDBBEhMQUSQRMyUYEUFTM0YXGRobEiUvAjJJLR4f/aAAwDAQACEQMRAD8A3GlcmlNIrh4mkfcOQbyTsAFU2ThCmv3scYHMcxPpBHsrHcXtG3aU3qympWhT0kX2lZ/2wZ/5IvQ/xU7YM/8AJF6H+Ks3re28X9Cv0umaBSs/7YM/8kXof4qdsGf+SL0P8VPW9t4v6D0umaBSs/7YM/8AJF6H+KvfCa6YqVsscKOeYK59PfbPrrq4rbyeFn6BXVNl5pVcTGaRIvxMI6Cxv71c+M0zj4gS2HjIHKoZvY9/wq93kYrLjL/FljrJa4f0LXSqDHwhTX76OMjmGYH03Psq56L0iuIiWRNx5DvBGwg123vaNw2oPVCnWhU0iddKUrYXClK+ZZAoLE2AFyeYAXNNgfVKiotaMMxCiZSSQALNtJNhyVJyyhVLMbAAknmAFzUIVIT7rT+RFSUtmfVKh/2uwvll9DfpT9rsL5ZfQ36VLmXidyiYpUZDrNhn3Tp9Zy+9apIG+6mcnT9pXlisUsaF3OVV2k81cOG1kw8jhElDM2wCx27L83RTKBJ0pSugUpSgFKUoBSlKAUpSgFKUoBSlKArmvniv21/Os7rRNfPFftr+dZ3XyPGPePJHk3ftPIUpSvIMopSlAemHgLuqLvYhR1k2rVtHaPjwsWVbAKLsx2XsNrMay/RWJEc0bncrgnqvt/CtXxMCyxshPeupFxzEbxX0XBoRxOS738/J6FmlhvqV/Ea/wKbKruOcAAf6iDUrojTsWJBMZNxvUixH/FUvH6jToTktKvJY2b6wf1rhwWJmwMmbiypItZ1YAg26Rfdz11cQuqNT+4jiPXT8BV6sJf1FoTevOg1S06C1zZwN1zub8j9VSuofip+kb2LVX0nrdLiIzG6xgG20Br7DfZdjVl1ImCYNmY2AdiTzAAXpa1KM71zpbOLz01FOUHWzHbBZqVnWmddJZWIiJjTkt4R6SeTqFR5mxSjjCZwu/MTJl29J2VpnximpNQi2l1LJXcU9Fk1WvDHRF4nUb2RgOsqQKp2rWuL5xHOcwY2DneCd2bnHTyVcNIyFYZCDYhGIPMQptW2jdU7ik5R811LoVY1I5RRsDqZiElRiEsrqT3/IGBPJV20t/Al+jb3TWe6O1hxDSxgzOQXUEXG0FgDyVoWlv4Ev0be6ax8LdFwl2SfxyU23Jh8v3MhVbkDn2VP/ALC4r+VPv/8AFQUHhL1j21swrfCKluaIrJk2k9BTYexlSwOwMDdb81xuPXUvqVp1o5VhY3jc2APyW5LdB3W6atGuMqjCSB7bQAo52uLW9v1VnmhlJxENt/GL7wo1yS0GzNH1s8Tm+b/UKoWqvjkPzj7rVfda/E5vm/1CqFqr45D84+61Sn3kdluapSvmSQKCSbAC5J3ADfWf6b13kkYrAeLQfK+W3Tc+COgVbKSjuSbwaFSsn47FW4zNiMu/PeTL133VK6E13kjYCcmRDvPy16QeXqNQVRdTnMaHSviKUMoZTcEXBG4g1n+s+nZ48VIqSuqgiwFrDvFPNU5S5Vk63g0OlZhpHWyaSNEDsoVAHYGzO1tpJHJUzqFippHfNIzRqu5jm75js2nbuBqKqJvBzmLtSqjrVreYmMUFsw8J9+U8yjn6eSqquJxUt3DTuBvZTIQOvLsFHUSeA5GsUrN9D65zRMBKxlS+0Hwh0g/ka0WCYOoZTdWFwecHdUoyUjqeT7pSlSOlc188V+2v51ndaJr54r9tfzrO6+R4x7x5I8m79p5ClKV5BlFKUoBVk0Brk0CiOQZ0G4g98o5ukVHau4BJ51jkJAINrEA3G220HkvVl03qZGkDtCrF177axNwN4A3bttenZ0bhRdei9v5saKUKmOeHQl8HrZhpN0gU8z97+J2fjUoyrIu2zKeog/lWOVNao4mRcTGqE2Y98vIVsbkjo56323F5TkoVI76aGindttKS3JXW7VZY1M0Iso8NOQX5V5tvJXCuKK6Myj5c5U9QAY+yrxpu3Y0193Ft7pqhPFfRqn+XEG/1rauXtCNGrJ09Mwf/AE5WgoSbj1TP3UzArLiRmFwilrHnFgPxN/qrSWUEWIuDsI56zvUScLirH5SEDrFj7BWi1s4Oo+j5Xi8l1ol2fmVTtfR5iTI9i1wAALC+wXN/TU/pFLYeQXJtEwud5sh2nprgk1wwyuyM5BVsp70kbN9iOSu7HTB8M7KbhomIO0XBQ231opQtoRmqOM41wyyKppPkMv0X/Hi+kX3xWpaW/gS/Rt7prLdF/wAeL6RffFalpb+BL9G3umvP4J3J/NGez7rMhBtUh+02J84f0j9K4YfCXrHtrXv/AM2LySfcX9K9aEW9ma0smSz4uSYjO7SHkuS2/mFW/U7Vd0cTzLlt4Cnfci2Yjk2bh01b4sMq+Cqr1AD2V61bGnh5ZJRIjWzxOb5v9Qqhaq+OQ/OPutV91s8Tm+b/AFCqFqr45D84+61Rn3kcluW/XzGlMMFH+IwU9Q74+wVWNTNGLNiO/F1RcxB3E3AF+i+36qsPCFATAjfyybfrUiofg/xIXEsp+Wlh1g3t6L+iku/qHuaFas01z0YsOI7wWV1zWG4G5DAdHL9daZWecIGJDYhVG9Esetje3osfrqVXY7LYnNQcaXw7If8ADaw6m2gem9VXW/xyXrHuLVk4PMORDI/Iz2H2R/zVb1v8cl6x7i1CXcRF7Fh1G0JGYTK6BmZiBcA2A2bAec39FWTsaOBJGjRV2FjYWuQOauDUwf3KL7X+49SekIs0UijeUYelTVsViJNbGQh873c+E12PWdprScPrRg41CLKoVRYAK+z/AE1msAGZQ1wLi/OBfbV+HB9hz8uX7yfBVNPPQhHJWdbZ4ZJ88DAhl76wI74HftA2keyrXqFii2Gyn5DkDqNmH4k1ySal4RWytO4a18pkjBtz2KXtU5oLQseGQiJmYMb3JU8nJlAqcYvmydSeSTpSlXEyua+eK/bX86zutE188V+2v51ndfI8Y948keTd+08hSlK8gyilKUB6YbENG6upsykEdYrT9CafjxKAqQHt3yE7QejnHTWWV6YaJmYBASxOy2/08nXW+yvZ20sJZT6F9Gs6b06mm4rVbDSNmaIXO/KWW/XlIrqwGiYYAeKQLfed5PWx21n6S4xSqLK5z3y5ZQwbKNoDAkXAG69eWLixTlVdmfPcD94GUlR3wJDWBA333V6yv6cXzxo6/JfnBq7eK1UNSe1y1lRkMETBr+Gw3AD5IPKb7699VMAs+BeNtzOwvzGy2P1GqZitHtGFLZbN4JV1YEDZcZSdl9lWfRGs0Gj9HNPiWKxiUrsUsSWtYAD/ALsqq0qzuLtuqt4tY+BClJ1Kv6vAr2OwEuEls11ZTdXG423FTUlJrxiSmW6A28MLZvbYeivybhz0S4szuw5jAxHoNcS8LWggbhTf/LGr/VdWm32FTCZZ6NOL/RLQ9NAaBfFSDYRGD37+0A8rH860XSSAYeQDYBGwHQAhqipw76KAsJJAByCBgK/Tw86KOwySepat1rYxt6binlvdl9KiqcWurIbRR/fxfSL74rU9LfwJfo2901Qk4ZtE2zAPYcowzbLdNq+24edFHYZJPUtXLGydrGSbzk5Qo9kms7lcgYZl28o9tbQKzPt16G52/wDnP6V79vrRflJfUtW6EOUuSwaLSs8Th30WdgklPVA9fPb60X5SX1LVMkW7WzxOb5v9Qqg6qH++Q/OPutXe/DvooixkkI5jAxFeScN2hwbgsCOUYcg+yq5Qy8kWss0LSOBWeJo33MLdR5COkHbWX6S0VNhJO+BWxusg3G24g8h6KlO31ovykvqWr5k4dtEsLM8hHMYGI9FdlDmOtZPz9u8Tky3S9vDyd9178v4VHaM0VLi5O9ubm7yHcL7yTynor07bOgr3ybd9+xj+ld0fDrolRZXkA5hAwHoFQ7NvdkeXxL9o/ArDGsablFuvnJ6SdtZtrgf75L1j3FruHDzovykvqXryl4bNEEnMXvy3w5v9dxU5RysEmslv1N8Si+1/uNU1Wcpw7aKUWDyAcwgYCv3t9aL8pL6lqklhYOnnrZq40EjSIt4mN7j5BO8HmF9xrz0drliIUCAq4AsMwJIHMCCPxvXQeHnRR/xJPUtXBLwt6CY3ZST/AJY/pVbpvOYsjy+BzBZsZNyySMdvMOTbyKBWnaE0UMNCsY3jax52O8/95AKomH4cNERiyM6jmWBh7KuGqut+H0lE0uFcsqtka6lSDYHcegiuxhy6hLBNUpSrCRXdex/dftr+dZ1Ww4rCrKhRxmVhYiqw/B5Hc2lcDmsD+NeBxKwq16qnT10MFxQlOXNEotKvPa7Tyz/dFO12nln+6K8z1Vdft+6M/otTwKNSrz2u08s/3RTtdp5Z/uinqq6/b90PRangUapCLHRxzFo0biypUqWBazJlazW37birT2u08s/3RTtdp5Z/uipx4bdx1Ufujqtqq6fgrsGl0jMYRWKIzsSxGZmePJybAALfjXlq/MFmGZrAK9gWABJQgAZu9ud23Zz1Z+12nln+6KdrtPLP90VYrG85k3HZ53Xw/wBIl2FXKeNiuadtaOzWsCOKGQhBe97x7NpJ6dlQfCMP/H//AG19hrQE4PI7i8rkc1gPxr31u1Eix+B7DzGFAyspUAkFb7wd97nlr0LGzqwrurUWNMb5L6NGUZ80jF8Osg0dgOx0xRvE+c4VEIzce9uMOUnNbdfktVa1d0Sk8+K7MjKwi/GYmRzHJhmubHKDllcnYYspLfJy760ruaovPZPUr8dO5qi89k9Svx17ZtM40zoCCOXBpDGJMPIyDsrjGJxBZlDhkBtBluRksGG8sancbqrh0xWKinwPYuEjEuTFPLMHBTNxZQu/Fy5mAAQISQd5terdh/7OKIyuuOkDKQwPEpsINwdr84r7xv8AZ2WaR5ZMfIzyMXZuIQXZjcmwYDaTQFD4LcJiTx5yy9jvg8QqeFxTSGPKAvyS5YW2bbiobVjVxS+JXERFsTFEGhwjs0RmcstwbEOcqHPkUhm5DWndzVF57J6lfjp3NUXnsnqV+OgM30/oaJMDxsuHGCxXHBUhDyHjYipLOYpnd0ytYZrgHNa2yvXT0mBwmKSLsJZY+KhaRuPmzkyYeN24oq4VDdjsYPt5hsGh9zVF57J6lfjp3NMXnsnqV+OgKRwS4EvjVIgfiCzqcSJJ43iAhYheNikRAScoNwb5ukVE6ratr2cYsdC6qIJZMjFomOWJ2Qht/hLs3joO6tN7mqLz2T1K/HTuaovPZPUr8dAZk+Hw2I0biJ1gSCWCaJVySStnSUPmDrLI1yMoN1y791WzBaj4aPsQthRPG2HSWYDsp53Z1zERcS6xcwA5Lm96sPc1ReeyepX46nH4HZGIZtIZ3UKBI+BwryDIAF/esC+wAW28lAfznpRbTSAR8VZyOLIYFNvgkOxYEdJJru1RlZcZEy4ZcUVYtxDC4kspuLc43jYdqjYd1bPi/wCzosrtJJpCV3clmZolJYk3JJz7TXl3NUXnsnqV+OgKbrHgZJcJNJJLisMEswgxYQLKcwAWFlyksBtsEGxd9cSavIuFwz4TBjSDSx5p3LzNxUuYgxcVh5EKWABzPfNfZar/ANzVF57J6lfjp3NUXnsnqV+OgMm1aw0pxRMeE41kfao4/wDcnPsYNDIrgqRYEsd1S+uerwXTDCfjIsLLigvZDlnvGWUM4ke+eym9yTWhdzVF57J6lfjp3NUXnsnqV+OgKppbVbBxicNhphEqNxc0MM72yglHMzYhoXQ/KIQX5MtQeIgwuHwOAl7GjmmnEvG55Zso4vEMi95FIpVsttt7WG4nbWj9zVF57J6lfjp3NUXnsnqV+OgKLLqlg10xiMMW/cpGZIYzKF42TiUkSDjm2KCzEZjt72283qB09gHUJxuAGCUvbOBiNvOP30rg2G3vQK1juaovPZPUr8dO5qi89k9Svx0BXMZqfgY5CogmmwwXZiIYppXZclxIsy4jiL32kGMADZYHbVw/s4gdhYm20dkbOTZxa8lcXc1ReeyepX460Dg+1DTROHeFJGlzyZyzALtsFAAF7Cw56AtNKUoBSlKAUpSgFKUoBSlKAUpSgFKUoBSlKAUpSgFKUoBSlKAUpSgFKUoBSlKAUpSgFKUoBSlKAUpSgFKUoBSl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CEAAkGBhQRERUUEhMWFBUWFh8XGBYYFRgXFxYZFxUXFxgaFxYYGyYeGRolGRccHy8gIycpLC0sFR8xNTAqNSYrLCkBCQoKDgwOGg8PGjUlHx8pLC0pLiwsLC8pLCksNSosLCwvNSkpKSksLCwtNSosLCwtLCwpKSw1LCkqMCwsKSksLP/AABEIAFYBJgMBIgACEQEDEQH/xAAcAAEAAwEBAQEBAAAAAAAAAAAABQYHBAMCAQj/xABLEAACAQICBAYNCQUIAwEAAAABAgMAEQQSBQYhMQcTQVFhcRQXGCIyNFNUkZOxstJCcnOBgpKhwdEWIzNSwggkQ3Sis+HwJoSUFf/EABoBAQADAQEBAAAAAAAAAAAAAAACAwQBBQb/xAAzEQACAQMCAwQJAwUAAAAAAAAAAQIDBBEhMQUSQRMyUYEUFTM0YXGRobEiUvAjJJLR4f/aAAwDAQACEQMRAD8A3GlcmlNIrh4mkfcOQbyTsAFU2ThCmv3scYHMcxPpBHsrHcXtG3aU3qympWhT0kX2lZ/2wZ/5IvQ/xU7YM/8AJF6H+Ks3re28X9Cv0umaBSs/7YM/8kXof4qdsGf+SL0P8VPW9t4v6D0umaBSs/7YM/8AJF6H+KvfCa6YqVsscKOeYK59PfbPrrq4rbyeFn6BXVNl5pVcTGaRIvxMI6Cxv71c+M0zj4gS2HjIHKoZvY9/wq93kYrLjL/FljrJa4f0LXSqDHwhTX76OMjmGYH03Psq56L0iuIiWRNx5DvBGwg123vaNw2oPVCnWhU0iddKUrYXClK+ZZAoLE2AFyeYAXNNgfVKiotaMMxCiZSSQALNtJNhyVJyyhVLMbAAknmAFzUIVIT7rT+RFSUtmfVKh/2uwvll9DfpT9rsL5ZfQ36VLmXidyiYpUZDrNhn3Tp9Zy+9apIG+6mcnT9pXlisUsaF3OVV2k81cOG1kw8jhElDM2wCx27L83RTKBJ0pSugUpSgFKUoBSlKAUpSgFKUoBSlKArmvniv21/Os7rRNfPFftr+dZ3XyPGPePJHk3ftPIUpSvIMopSlAemHgLuqLvYhR1k2rVtHaPjwsWVbAKLsx2XsNrMay/RWJEc0bncrgnqvt/CtXxMCyxshPeupFxzEbxX0XBoRxOS738/J6FmlhvqV/Ea/wKbKruOcAAf6iDUrojTsWJBMZNxvUixH/FUvH6jToTktKvJY2b6wf1rhwWJmwMmbiypItZ1YAg26Rfdz11cQuqNT+4jiPXT8BV6sJf1FoTevOg1S06C1zZwN1zub8j9VSuofip+kb2LVX0nrdLiIzG6xgG20Br7DfZdjVl1ImCYNmY2AdiTzAAXpa1KM71zpbOLz01FOUHWzHbBZqVnWmddJZWIiJjTkt4R6SeTqFR5mxSjjCZwu/MTJl29J2VpnximpNQi2l1LJXcU9Fk1WvDHRF4nUb2RgOsqQKp2rWuL5xHOcwY2DneCd2bnHTyVcNIyFYZCDYhGIPMQptW2jdU7ik5R811LoVY1I5RRsDqZiElRiEsrqT3/IGBPJV20t/Al+jb3TWe6O1hxDSxgzOQXUEXG0FgDyVoWlv4Ev0be6ax8LdFwl2SfxyU23Jh8v3MhVbkDn2VP/ALC4r+VPv/8AFQUHhL1j21swrfCKluaIrJk2k9BTYexlSwOwMDdb81xuPXUvqVp1o5VhY3jc2APyW5LdB3W6atGuMqjCSB7bQAo52uLW9v1VnmhlJxENt/GL7wo1yS0GzNH1s8Tm+b/UKoWqvjkPzj7rVfda/E5vm/1CqFqr45D84+61Sn3kdluapSvmSQKCSbAC5J3ADfWf6b13kkYrAeLQfK+W3Tc+COgVbKSjuSbwaFSsn47FW4zNiMu/PeTL133VK6E13kjYCcmRDvPy16QeXqNQVRdTnMaHSviKUMoZTcEXBG4g1n+s+nZ48VIqSuqgiwFrDvFPNU5S5Vk63g0OlZhpHWyaSNEDsoVAHYGzO1tpJHJUzqFippHfNIzRqu5jm75js2nbuBqKqJvBzmLtSqjrVreYmMUFsw8J9+U8yjn6eSqquJxUt3DTuBvZTIQOvLsFHUSeA5GsUrN9D65zRMBKxlS+0Hwh0g/ka0WCYOoZTdWFwecHdUoyUjqeT7pSlSOlc188V+2v51ndaJr54r9tfzrO6+R4x7x5I8m79p5ClKV5BlFKUoBVk0Brk0CiOQZ0G4g98o5ukVHau4BJ51jkJAINrEA3G220HkvVl03qZGkDtCrF177axNwN4A3bttenZ0bhRdei9v5saKUKmOeHQl8HrZhpN0gU8z97+J2fjUoyrIu2zKeog/lWOVNao4mRcTGqE2Y98vIVsbkjo56323F5TkoVI76aGindttKS3JXW7VZY1M0Iso8NOQX5V5tvJXCuKK6Myj5c5U9QAY+yrxpu3Y0193Ft7pqhPFfRqn+XEG/1rauXtCNGrJ09Mwf/AE5WgoSbj1TP3UzArLiRmFwilrHnFgPxN/qrSWUEWIuDsI56zvUScLirH5SEDrFj7BWi1s4Oo+j5Xi8l1ol2fmVTtfR5iTI9i1wAALC+wXN/TU/pFLYeQXJtEwud5sh2nprgk1wwyuyM5BVsp70kbN9iOSu7HTB8M7KbhomIO0XBQ231opQtoRmqOM41wyyKppPkMv0X/Hi+kX3xWpaW/gS/Rt7prLdF/wAeL6RffFalpb+BL9G3umvP4J3J/NGez7rMhBtUh+02J84f0j9K4YfCXrHtrXv/AM2LySfcX9K9aEW9ma0smSz4uSYjO7SHkuS2/mFW/U7Vd0cTzLlt4Cnfci2Yjk2bh01b4sMq+Cqr1AD2V61bGnh5ZJRIjWzxOb5v9Qqhaq+OQ/OPutV91s8Tm+b/AFCqFqr45D84+61Rn3kcluW/XzGlMMFH+IwU9Q74+wVWNTNGLNiO/F1RcxB3E3AF+i+36qsPCFATAjfyybfrUiofg/xIXEsp+Wlh1g3t6L+iku/qHuaFas01z0YsOI7wWV1zWG4G5DAdHL9daZWecIGJDYhVG9Esetje3osfrqVXY7LYnNQcaXw7If8ADaw6m2gem9VXW/xyXrHuLVk4PMORDI/Iz2H2R/zVb1v8cl6x7i1CXcRF7Fh1G0JGYTK6BmZiBcA2A2bAec39FWTsaOBJGjRV2FjYWuQOauDUwf3KL7X+49SekIs0UijeUYelTVsViJNbGQh873c+E12PWdprScPrRg41CLKoVRYAK+z/AE1msAGZQ1wLi/OBfbV+HB9hz8uX7yfBVNPPQhHJWdbZ4ZJ88DAhl76wI74HftA2keyrXqFii2Gyn5DkDqNmH4k1ySal4RWytO4a18pkjBtz2KXtU5oLQseGQiJmYMb3JU8nJlAqcYvmydSeSTpSlXEyua+eK/bX86zutE188V+2v51ndfI8Y948keTd+08hSlK8gyilKUB6YbENG6upsykEdYrT9CafjxKAqQHt3yE7QejnHTWWV6YaJmYBASxOy2/08nXW+yvZ20sJZT6F9Gs6b06mm4rVbDSNmaIXO/KWW/XlIrqwGiYYAeKQLfed5PWx21n6S4xSqLK5z3y5ZQwbKNoDAkXAG69eWLixTlVdmfPcD94GUlR3wJDWBA333V6yv6cXzxo6/JfnBq7eK1UNSe1y1lRkMETBr+Gw3AD5IPKb7699VMAs+BeNtzOwvzGy2P1GqZitHtGFLZbN4JV1YEDZcZSdl9lWfRGs0Gj9HNPiWKxiUrsUsSWtYAD/ALsqq0qzuLtuqt4tY+BClJ1Kv6vAr2OwEuEls11ZTdXG423FTUlJrxiSmW6A28MLZvbYeivybhz0S4szuw5jAxHoNcS8LWggbhTf/LGr/VdWm32FTCZZ6NOL/RLQ9NAaBfFSDYRGD37+0A8rH860XSSAYeQDYBGwHQAhqipw76KAsJJAByCBgK/Tw86KOwySepat1rYxt6binlvdl9KiqcWurIbRR/fxfSL74rU9LfwJfo2901Qk4ZtE2zAPYcowzbLdNq+24edFHYZJPUtXLGydrGSbzk5Qo9kms7lcgYZl28o9tbQKzPt16G52/wDnP6V79vrRflJfUtW6EOUuSwaLSs8Th30WdgklPVA9fPb60X5SX1LVMkW7WzxOb5v9Qqg6qH++Q/OPutXe/DvooixkkI5jAxFeScN2hwbgsCOUYcg+yq5Qy8kWss0LSOBWeJo33MLdR5COkHbWX6S0VNhJO+BWxusg3G24g8h6KlO31ovykvqWr5k4dtEsLM8hHMYGI9FdlDmOtZPz9u8Tky3S9vDyd9178v4VHaM0VLi5O9ubm7yHcL7yTynor07bOgr3ybd9+xj+ld0fDrolRZXkA5hAwHoFQ7NvdkeXxL9o/ArDGsablFuvnJ6SdtZtrgf75L1j3FruHDzovykvqXryl4bNEEnMXvy3w5v9dxU5RysEmslv1N8Si+1/uNU1Wcpw7aKUWDyAcwgYCv3t9aL8pL6lqklhYOnnrZq40EjSIt4mN7j5BO8HmF9xrz0drliIUCAq4AsMwJIHMCCPxvXQeHnRR/xJPUtXBLwt6CY3ZST/AJY/pVbpvOYsjy+BzBZsZNyySMdvMOTbyKBWnaE0UMNCsY3jax52O8/95AKomH4cNERiyM6jmWBh7KuGqut+H0lE0uFcsqtka6lSDYHcegiuxhy6hLBNUpSrCRXdex/dftr+dZ1Ww4rCrKhRxmVhYiqw/B5Hc2lcDmsD+NeBxKwq16qnT10MFxQlOXNEotKvPa7Tyz/dFO12nln+6K8z1Vdft+6M/otTwKNSrz2u08s/3RTtdp5Z/uinqq6/b90PRangUapCLHRxzFo0biypUqWBazJlazW37birT2u08s/3RTtdp5Z/uipx4bdx1Ufujqtqq6fgrsGl0jMYRWKIzsSxGZmePJybAALfjXlq/MFmGZrAK9gWABJQgAZu9ud23Zz1Z+12nln+6KdrtPLP90VYrG85k3HZ53Xw/wBIl2FXKeNiuadtaOzWsCOKGQhBe97x7NpJ6dlQfCMP/H//AG19hrQE4PI7i8rkc1gPxr31u1Eix+B7DzGFAyspUAkFb7wd97nlr0LGzqwrurUWNMb5L6NGUZ80jF8Osg0dgOx0xRvE+c4VEIzce9uMOUnNbdfktVa1d0Sk8+K7MjKwi/GYmRzHJhmubHKDllcnYYspLfJy760ruaovPZPUr8dO5qi89k9Svx17ZtM40zoCCOXBpDGJMPIyDsrjGJxBZlDhkBtBluRksGG8sancbqrh0xWKinwPYuEjEuTFPLMHBTNxZQu/Fy5mAAQISQd5terdh/7OKIyuuOkDKQwPEpsINwdr84r7xv8AZ2WaR5ZMfIzyMXZuIQXZjcmwYDaTQFD4LcJiTx5yy9jvg8QqeFxTSGPKAvyS5YW2bbiobVjVxS+JXERFsTFEGhwjs0RmcstwbEOcqHPkUhm5DWndzVF57J6lfjp3NUXnsnqV+OgM30/oaJMDxsuHGCxXHBUhDyHjYipLOYpnd0ytYZrgHNa2yvXT0mBwmKSLsJZY+KhaRuPmzkyYeN24oq4VDdjsYPt5hsGh9zVF57J6lfjp3NMXnsnqV+OgKRwS4EvjVIgfiCzqcSJJ43iAhYheNikRAScoNwb5ukVE6ratr2cYsdC6qIJZMjFomOWJ2Qht/hLs3joO6tN7mqLz2T1K/HTuaovPZPUr8dAZk+Hw2I0biJ1gSCWCaJVySStnSUPmDrLI1yMoN1y791WzBaj4aPsQthRPG2HSWYDsp53Z1zERcS6xcwA5Lm96sPc1ReeyepX46nH4HZGIZtIZ3UKBI+BwryDIAF/esC+wAW28lAfznpRbTSAR8VZyOLIYFNvgkOxYEdJJru1RlZcZEy4ZcUVYtxDC4kspuLc43jYdqjYd1bPi/wCzosrtJJpCV3clmZolJYk3JJz7TXl3NUXnsnqV+OgKbrHgZJcJNJJLisMEswgxYQLKcwAWFlyksBtsEGxd9cSavIuFwz4TBjSDSx5p3LzNxUuYgxcVh5EKWABzPfNfZar/ANzVF57J6lfjp3NUXnsnqV+OgMm1aw0pxRMeE41kfao4/wDcnPsYNDIrgqRYEsd1S+uerwXTDCfjIsLLigvZDlnvGWUM4ke+eym9yTWhdzVF57J6lfjp3NUXnsnqV+OgKppbVbBxicNhphEqNxc0MM72yglHMzYhoXQ/KIQX5MtQeIgwuHwOAl7GjmmnEvG55Zso4vEMi95FIpVsttt7WG4nbWj9zVF57J6lfjp3NUXnsnqV+OgKLLqlg10xiMMW/cpGZIYzKF42TiUkSDjm2KCzEZjt72283qB09gHUJxuAGCUvbOBiNvOP30rg2G3vQK1juaovPZPUr8dO5qi89k9Svx0BXMZqfgY5CogmmwwXZiIYppXZclxIsy4jiL32kGMADZYHbVw/s4gdhYm20dkbOTZxa8lcXc1ReeyepX460Dg+1DTROHeFJGlzyZyzALtsFAAF7Cw56AtNKUoBSlKAUpSgFKUoBSlKAUpSgFKUoBSlKAUpSgFKUoBSlKAUpSgFKUoBSlKAUpSgFKUoBSlKAUpSgFKUoBSlKA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://www.sciplore.org/software/sciplore_mindmapping/images/logo-sciplo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90" y="3761936"/>
            <a:ext cx="35052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reflib.org/CompanyWeb/images/downimages/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307" y="2777505"/>
            <a:ext cx="3163565" cy="9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0" y="1"/>
            <a:ext cx="9144000" cy="6857998"/>
            <a:chOff x="0" y="1"/>
            <a:chExt cx="9144000" cy="6857998"/>
          </a:xfrm>
        </p:grpSpPr>
        <p:pic>
          <p:nvPicPr>
            <p:cNvPr id="5" name="图片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"/>
              <a:ext cx="9144000" cy="685799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67544" y="404664"/>
              <a:ext cx="576064" cy="7200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Gulim" pitchFamily="34" charset="-127"/>
                <a:ea typeface="Gulim" pitchFamily="34" charset="-127"/>
              </a:rPr>
              <a:t>组织论文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寻找研究点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旧瓶新酒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旧方法用于解决新</a:t>
            </a:r>
            <a:r>
              <a:rPr lang="zh-CN" altLang="en-US" i="1" dirty="0" smtClean="0">
                <a:solidFill>
                  <a:schemeClr val="accent6"/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，新环境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新瓶旧酒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新方法解决旧</a:t>
            </a:r>
            <a:r>
              <a:rPr lang="zh-CN" altLang="en-US" i="1" dirty="0" smtClean="0">
                <a:solidFill>
                  <a:schemeClr val="accent6"/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endParaRPr lang="en-US" altLang="zh-CN" i="1" dirty="0" smtClean="0">
              <a:solidFill>
                <a:schemeClr val="accent6"/>
              </a:solidFill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新瓶新酒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新方法解决新</a:t>
            </a:r>
            <a:r>
              <a:rPr lang="zh-CN" altLang="en-US" i="1" dirty="0" smtClean="0">
                <a:solidFill>
                  <a:schemeClr val="accent6"/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endParaRPr lang="en-US" altLang="zh-CN" i="1" dirty="0" smtClean="0">
              <a:solidFill>
                <a:schemeClr val="accent6"/>
              </a:solidFill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旧瓶旧酒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要发现问题就要看论文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请教导师</a:t>
            </a:r>
            <a:r>
              <a:rPr lang="zh-CN" altLang="en-US" dirty="0" smtClean="0">
                <a:solidFill>
                  <a:schemeClr val="accent6"/>
                </a:solidFill>
                <a:latin typeface="华文楷体" pitchFamily="2" charset="-122"/>
                <a:ea typeface="华文楷体" pitchFamily="2" charset="-122"/>
                <a:hlinkClick r:id="rId2" action="ppaction://hlinksldjump"/>
              </a:rPr>
              <a:t>（雪地寻戒）</a:t>
            </a:r>
            <a:endParaRPr lang="en-US" altLang="zh-CN" dirty="0" smtClean="0">
              <a:solidFill>
                <a:schemeClr val="accent6"/>
              </a:solidFill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圈范围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理思路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投稿秘籍（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审稿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人看重哪些点）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写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…</a:t>
            </a: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学术英语，写作套路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	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数据支持，方法可靠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，实验验证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8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89157"/>
              </p:ext>
            </p:extLst>
          </p:nvPr>
        </p:nvGraphicFramePr>
        <p:xfrm>
          <a:off x="1524000" y="1397000"/>
          <a:ext cx="6288360" cy="4264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045"/>
                <a:gridCol w="786045"/>
                <a:gridCol w="786045"/>
                <a:gridCol w="786045"/>
                <a:gridCol w="786045"/>
                <a:gridCol w="786045"/>
                <a:gridCol w="786045"/>
                <a:gridCol w="786045"/>
              </a:tblGrid>
              <a:tr h="7107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46794"/>
              </p:ext>
            </p:extLst>
          </p:nvPr>
        </p:nvGraphicFramePr>
        <p:xfrm>
          <a:off x="1524000" y="1412776"/>
          <a:ext cx="6288360" cy="4264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045"/>
                <a:gridCol w="786045"/>
                <a:gridCol w="786045"/>
                <a:gridCol w="786045"/>
                <a:gridCol w="786045"/>
                <a:gridCol w="786045"/>
                <a:gridCol w="786045"/>
                <a:gridCol w="786045"/>
              </a:tblGrid>
              <a:tr h="7107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7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83768" y="5805264"/>
            <a:ext cx="403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雪地寻戒与科研的对应关系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4" y="37170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研究目标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84" y="14847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研究范围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84" y="22048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研究路线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77" y="2996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关键问题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8335" y="50924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/>
                </a:solidFill>
                <a:latin typeface="华文楷体" pitchFamily="2" charset="-122"/>
                <a:ea typeface="华文楷体" pitchFamily="2" charset="-122"/>
              </a:rPr>
              <a:t>踏踏实实才能不走回头路</a:t>
            </a:r>
            <a:endParaRPr lang="zh-CN" altLang="en-US" sz="2400" dirty="0">
              <a:solidFill>
                <a:schemeClr val="accent6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1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  <a:latin typeface="华文琥珀" pitchFamily="2" charset="-122"/>
                <a:ea typeface="华文琥珀" pitchFamily="2" charset="-122"/>
              </a:rPr>
              <a:t>Thank</a:t>
            </a:r>
            <a:r>
              <a:rPr lang="en-US" altLang="zh-CN" dirty="0" smtClean="0">
                <a:latin typeface="华文琥珀" pitchFamily="2" charset="-122"/>
                <a:ea typeface="华文琥珀" pitchFamily="2" charset="-122"/>
              </a:rPr>
              <a:t> you!</a:t>
            </a:r>
            <a:endParaRPr lang="zh-CN" altLang="en-US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文静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smtClean="0"/>
              <a:t>ZY1321222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270</Words>
  <Application>Microsoft Office PowerPoint</Application>
  <PresentationFormat>全屏显示(4:3)</PresentationFormat>
  <Paragraphs>51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论文过程经验分享</vt:lpstr>
      <vt:lpstr>Contents</vt:lpstr>
      <vt:lpstr>前期积累</vt:lpstr>
      <vt:lpstr>欲善其事，先利其器</vt:lpstr>
      <vt:lpstr>PowerPoint 演示文稿</vt:lpstr>
      <vt:lpstr>组织论文</vt:lpstr>
      <vt:lpstr>PowerPoint 演示文稿</vt:lpstr>
      <vt:lpstr>Thank you!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杨文静</dc:creator>
  <cp:lastModifiedBy>杨文静</cp:lastModifiedBy>
  <cp:revision>27</cp:revision>
  <dcterms:created xsi:type="dcterms:W3CDTF">2013-11-04T16:08:53Z</dcterms:created>
  <dcterms:modified xsi:type="dcterms:W3CDTF">2013-11-04T18:35:55Z</dcterms:modified>
</cp:coreProperties>
</file>