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68" r:id="rId6"/>
    <p:sldId id="269" r:id="rId7"/>
    <p:sldId id="271" r:id="rId8"/>
    <p:sldId id="272" r:id="rId9"/>
    <p:sldId id="273" r:id="rId10"/>
    <p:sldId id="274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59" r:id="rId21"/>
    <p:sldId id="263" r:id="rId22"/>
    <p:sldId id="264" r:id="rId23"/>
    <p:sldId id="260" r:id="rId24"/>
    <p:sldId id="265" r:id="rId25"/>
    <p:sldId id="266" r:id="rId26"/>
    <p:sldId id="262" r:id="rId27"/>
    <p:sldId id="261" r:id="rId28"/>
    <p:sldId id="267" r:id="rId29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26.01.2018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26.01.2018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B0643-6694-4756-9185-6B245935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7CFBC-D3CB-4020-9CC4-C40EB86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0A285-9439-4429-99C4-75D394A2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79744-E302-4E08-830A-2D28DC39F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263FB-951B-4669-AFBC-3038125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0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2517C-4632-463D-882E-92A1004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0B4379-0ED9-4519-B0FD-90693196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88FE31-DA64-4D3A-A243-8DAA45C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7FE4C5-431E-4012-9E14-8A6D56B5B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60E5-5B0F-48A9-8E69-ACF923D2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4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Moving </a:t>
            </a:r>
            <a:r>
              <a:rPr lang="de-DE" b="1" dirty="0" err="1"/>
              <a:t>Object</a:t>
            </a:r>
            <a:r>
              <a:rPr lang="de-DE" b="1" dirty="0"/>
              <a:t> Data - </a:t>
            </a:r>
            <a:r>
              <a:rPr lang="de-DE" b="1" dirty="0" err="1"/>
              <a:t>exampe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FB4A8-5551-403B-B8F9-9FC811CE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Textual</a:t>
            </a:r>
            <a:r>
              <a:rPr lang="de-DE" b="1" dirty="0"/>
              <a:t> Data - </a:t>
            </a:r>
            <a:r>
              <a:rPr lang="de-DE" b="1"/>
              <a:t>example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256D5D-4004-46C0-996B-039D986D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DC1E87-E9F7-44D7-991D-A3EB2CEC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A8CB64-2C6A-4E01-8526-44FD26B6C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A49A6-B326-42E0-BF3A-5D3F055C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39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8ACC-FE30-4F7F-9CBE-055EE8A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-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500157-96C0-43C1-A6BB-EE34AFAA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CA98EC-81F3-4917-8EC2-B87B4BA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A2763-90D6-4DB9-8C81-F0FAA86DD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AECC7-A9A9-4169-950B-A45FCB7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1290</Words>
  <Application>Microsoft Office PowerPoint</Application>
  <PresentationFormat>Bildschirmpräsentation (4:3)</PresentationFormat>
  <Paragraphs>188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Introduction – cont‘d</vt:lpstr>
      <vt:lpstr>EXTENDED SCENARIOS -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EXTENDED SCENARIOS - Multiple Release Publishing</vt:lpstr>
      <vt:lpstr>6.4. Collaborative Data Publishing -</vt:lpstr>
      <vt:lpstr>6.4. Collaborative Data Publishing -</vt:lpstr>
      <vt:lpstr>High-Dimensional Transaction Data</vt:lpstr>
      <vt:lpstr>High-Dimensional Transaction Data</vt:lpstr>
      <vt:lpstr>Moving Object Data - </vt:lpstr>
      <vt:lpstr>Moving Object Data - exampe</vt:lpstr>
      <vt:lpstr>Textual Data</vt:lpstr>
      <vt:lpstr>Textual Data - example</vt:lpstr>
      <vt:lpstr>Attacks on K-ANONYMITY 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182</cp:revision>
  <cp:lastPrinted>1601-01-01T00:00:00Z</cp:lastPrinted>
  <dcterms:created xsi:type="dcterms:W3CDTF">2016-01-24T22:07:33Z</dcterms:created>
  <dcterms:modified xsi:type="dcterms:W3CDTF">2018-01-26T09:18:45Z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