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8" r:id="rId6"/>
    <p:sldId id="259" r:id="rId7"/>
    <p:sldId id="263" r:id="rId8"/>
    <p:sldId id="264" r:id="rId9"/>
    <p:sldId id="260" r:id="rId10"/>
    <p:sldId id="265" r:id="rId11"/>
    <p:sldId id="266" r:id="rId12"/>
    <p:sldId id="262" r:id="rId13"/>
    <p:sldId id="261" r:id="rId14"/>
    <p:sldId id="267" r:id="rId15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21.01.2018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21.01.2018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Tuble</a:t>
            </a:r>
            <a:r>
              <a:rPr lang="en-US" dirty="0"/>
              <a:t>: </a:t>
            </a:r>
            <a:r>
              <a:rPr lang="fr-FR" i="1" dirty="0"/>
              <a:t>D</a:t>
            </a:r>
            <a:r>
              <a:rPr lang="fr-FR" dirty="0"/>
              <a:t>(Explicit Identifier, Quasi Identifier, Sensitive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de-DE" dirty="0"/>
              <a:t>Non-Sensitive Attributes),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dentifiers</a:t>
            </a:r>
            <a:r>
              <a:rPr lang="en-US" dirty="0"/>
              <a:t>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cont‘d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714</Words>
  <Application>Microsoft Office PowerPoint</Application>
  <PresentationFormat>Bildschirmpräsentation (4:3)</PresentationFormat>
  <Paragraphs>112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K-ANONYMITY </vt:lpstr>
      <vt:lpstr>Introduction – cont‘d</vt:lpstr>
      <vt:lpstr>Attacks on K-ANONYMITY 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171</cp:revision>
  <cp:lastPrinted>1601-01-01T00:00:00Z</cp:lastPrinted>
  <dcterms:created xsi:type="dcterms:W3CDTF">2016-01-24T22:07:33Z</dcterms:created>
  <dcterms:modified xsi:type="dcterms:W3CDTF">2018-01-21T15:03:41Z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