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5" r:id="rId10"/>
    <p:sldId id="266" r:id="rId11"/>
    <p:sldId id="262" r:id="rId12"/>
    <p:sldId id="261" r:id="rId13"/>
    <p:sldId id="267" r:id="rId14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86604" autoAdjust="0"/>
  </p:normalViewPr>
  <p:slideViewPr>
    <p:cSldViewPr snapToObjects="1">
      <p:cViewPr varScale="1">
        <p:scale>
          <a:sx n="99" d="100"/>
          <a:sy n="99" d="100"/>
        </p:scale>
        <p:origin x="19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20.01.2018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20.01.2018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Identifiers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602</Words>
  <Application>Microsoft Office PowerPoint</Application>
  <PresentationFormat>Bildschirmpräsentation (4:3)</PresentationFormat>
  <Paragraphs>103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Attacks on K-ANONYMITY 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165</cp:revision>
  <cp:lastPrinted>1601-01-01T00:00:00Z</cp:lastPrinted>
  <dcterms:created xsi:type="dcterms:W3CDTF">2016-01-24T22:07:33Z</dcterms:created>
  <dcterms:modified xsi:type="dcterms:W3CDTF">2018-01-20T21:28:43Z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