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20" r:id="rId15"/>
    <p:sldId id="321" r:id="rId16"/>
    <p:sldId id="322" r:id="rId17"/>
    <p:sldId id="319" r:id="rId18"/>
    <p:sldId id="323" r:id="rId19"/>
    <p:sldId id="329" r:id="rId20"/>
    <p:sldId id="312" r:id="rId21"/>
    <p:sldId id="328" r:id="rId22"/>
    <p:sldId id="335"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7333" autoAdjust="0"/>
  </p:normalViewPr>
  <p:slideViewPr>
    <p:cSldViewPr snapToObjects="1">
      <p:cViewPr varScale="1">
        <p:scale>
          <a:sx n="77" d="100"/>
          <a:sy n="77" d="100"/>
        </p:scale>
        <p:origin x="260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12</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18</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573088" y="1344287"/>
            <a:ext cx="8570912" cy="5526600"/>
          </a:xfrm>
        </p:spPr>
        <p:txBody>
          <a:bodyPr/>
          <a:lstStyle/>
          <a:p>
            <a:pPr marL="0" indent="0">
              <a:buNone/>
            </a:pPr>
            <a:endParaRPr lang="de-DE" dirty="0"/>
          </a:p>
          <a:p>
            <a:pPr marL="457200" indent="-457200">
              <a:buFont typeface="+mj-lt"/>
              <a:buAutoNum type="arabicPeriod"/>
            </a:pPr>
            <a:r>
              <a:rPr lang="de-DE" sz="2800" dirty="0"/>
              <a:t>Basics</a:t>
            </a:r>
          </a:p>
          <a:p>
            <a:pPr marL="457200" indent="-457200">
              <a:buFont typeface="+mj-lt"/>
              <a:buAutoNum type="arabicPeriod"/>
            </a:pPr>
            <a:r>
              <a:rPr lang="de-DE" sz="2800" dirty="0"/>
              <a:t>k-</a:t>
            </a:r>
            <a:r>
              <a:rPr lang="de-DE" sz="2800" dirty="0" err="1"/>
              <a:t>anonymity</a:t>
            </a:r>
            <a:endParaRPr lang="de-DE" sz="2800" dirty="0"/>
          </a:p>
          <a:p>
            <a:pPr marL="457200" indent="-457200">
              <a:buFont typeface="+mj-lt"/>
              <a:buAutoNum type="arabicPeriod"/>
            </a:pPr>
            <a:r>
              <a:rPr lang="de-DE" sz="2800" dirty="0" err="1"/>
              <a:t>Attacks</a:t>
            </a:r>
            <a:r>
              <a:rPr lang="de-DE" sz="2800" dirty="0"/>
              <a:t> </a:t>
            </a:r>
            <a:r>
              <a:rPr lang="de-DE" sz="2800" dirty="0" err="1"/>
              <a:t>as</a:t>
            </a:r>
            <a:r>
              <a:rPr lang="de-DE" sz="2800" dirty="0"/>
              <a:t> </a:t>
            </a:r>
            <a:r>
              <a:rPr lang="de-DE" sz="2800" dirty="0" err="1"/>
              <a:t>Barriers</a:t>
            </a:r>
            <a:endParaRPr lang="de-DE" sz="2800" dirty="0"/>
          </a:p>
          <a:p>
            <a:pPr marL="457200" indent="-457200">
              <a:buFont typeface="+mj-lt"/>
              <a:buAutoNum type="arabicPeriod"/>
            </a:pPr>
            <a:r>
              <a:rPr lang="de-DE" sz="2800" dirty="0"/>
              <a:t>The OLA - Algorithm</a:t>
            </a:r>
          </a:p>
          <a:p>
            <a:pPr marL="457200" indent="-457200">
              <a:buFont typeface="+mj-lt"/>
              <a:buAutoNum type="arabicPeriod"/>
            </a:pPr>
            <a:r>
              <a:rPr lang="de-DE" sz="2800" dirty="0" err="1"/>
              <a:t>Datatyp</a:t>
            </a:r>
            <a:r>
              <a:rPr lang="de-DE" sz="2800" dirty="0"/>
              <a:t> - Moving </a:t>
            </a:r>
            <a:r>
              <a:rPr lang="de-DE" sz="2800" dirty="0" err="1"/>
              <a:t>Object</a:t>
            </a:r>
            <a:r>
              <a:rPr lang="de-DE" sz="2800" dirty="0"/>
              <a:t> Data</a:t>
            </a:r>
          </a:p>
          <a:p>
            <a:pPr marL="457200" indent="-457200">
              <a:buFont typeface="+mj-lt"/>
              <a:buAutoNum type="arabicPeriod"/>
            </a:pPr>
            <a:r>
              <a:rPr lang="de-DE" sz="2800" dirty="0" err="1"/>
              <a:t>Datatype</a:t>
            </a:r>
            <a:r>
              <a:rPr lang="de-DE" sz="2800" dirty="0"/>
              <a:t> - High-Dimensional Transaction Data</a:t>
            </a:r>
          </a:p>
          <a:p>
            <a:pPr marL="457200" indent="-457200">
              <a:buFont typeface="+mj-lt"/>
              <a:buAutoNum type="arabicPeriod"/>
            </a:pPr>
            <a:r>
              <a:rPr lang="de-DE" sz="2800" dirty="0"/>
              <a:t>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de-DE" dirty="0"/>
              <a:t>Curse of high-</a:t>
            </a:r>
            <a:r>
              <a:rPr lang="de-DE" dirty="0" err="1"/>
              <a:t>dimensionality</a:t>
            </a:r>
            <a:endParaRPr lang="de-DE" dirty="0"/>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21</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a:t>6. Datatype - High-Dimensional Transaction Data</a:t>
            </a:r>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de-DE" dirty="0"/>
              <a:t>Usability and anonymity</a:t>
            </a:r>
          </a:p>
          <a:p>
            <a:r>
              <a:rPr lang="de-DE" dirty="0"/>
              <a:t>NP – Hard</a:t>
            </a:r>
          </a:p>
          <a:p>
            <a:r>
              <a:rPr lang="de-DE" dirty="0"/>
              <a:t>Hard to </a:t>
            </a:r>
            <a:r>
              <a:rPr lang="de-DE" dirty="0" err="1"/>
              <a:t>predict</a:t>
            </a:r>
            <a:r>
              <a:rPr lang="de-DE" dirty="0"/>
              <a:t> – Quasi-</a:t>
            </a:r>
            <a:r>
              <a:rPr lang="de-DE" dirty="0" err="1"/>
              <a:t>identifier</a:t>
            </a:r>
            <a:endParaRPr lang="de-DE" dirty="0"/>
          </a:p>
          <a:p>
            <a:endParaRPr lang="de-DE" dirty="0"/>
          </a:p>
          <a:p>
            <a:endParaRPr lang="de-DE" dirty="0"/>
          </a:p>
          <a:p>
            <a:endParaRPr lang="de-DE" dirty="0"/>
          </a:p>
          <a:p>
            <a:endParaRPr lang="de-DE" dirty="0"/>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22</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a:t>7. Summary</a:t>
            </a:r>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347854" y="5983981"/>
            <a:ext cx="3980393"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2551</Words>
  <Application>Microsoft Office PowerPoint</Application>
  <PresentationFormat>Bildschirmpräsentation (4:3)</PresentationFormat>
  <Paragraphs>303</Paragraphs>
  <Slides>23</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Information Loss Metric</vt:lpstr>
      <vt:lpstr>K-Anonymity - Generalizations lattice con‘t</vt:lpstr>
      <vt:lpstr>The OLA Algorithm</vt:lpstr>
      <vt:lpstr>6. Datatyp - Moving Object Data</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345</cp:revision>
  <cp:lastPrinted>2018-01-29T10:26:05Z</cp:lastPrinted>
  <dcterms:created xsi:type="dcterms:W3CDTF">2016-01-24T22:07:33Z</dcterms:created>
  <dcterms:modified xsi:type="dcterms:W3CDTF">2018-02-06T08:20:29Z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