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5" r:id="rId5"/>
    <p:sldId id="286" r:id="rId6"/>
    <p:sldId id="270" r:id="rId7"/>
    <p:sldId id="272" r:id="rId8"/>
    <p:sldId id="271" r:id="rId9"/>
    <p:sldId id="288" r:id="rId10"/>
    <p:sldId id="273" r:id="rId11"/>
    <p:sldId id="283" r:id="rId12"/>
    <p:sldId id="275" r:id="rId13"/>
    <p:sldId id="278" r:id="rId14"/>
    <p:sldId id="280" r:id="rId15"/>
    <p:sldId id="281" r:id="rId16"/>
    <p:sldId id="267" r:id="rId17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60E589A-A881-4BD4-9AD8-35B1123939C3}">
          <p14:sldIdLst>
            <p14:sldId id="256"/>
            <p14:sldId id="257"/>
            <p14:sldId id="285"/>
            <p14:sldId id="286"/>
            <p14:sldId id="270"/>
            <p14:sldId id="272"/>
            <p14:sldId id="271"/>
            <p14:sldId id="288"/>
            <p14:sldId id="273"/>
            <p14:sldId id="283"/>
            <p14:sldId id="275"/>
            <p14:sldId id="278"/>
            <p14:sldId id="280"/>
            <p14:sldId id="28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7438" autoAdjust="0"/>
  </p:normalViewPr>
  <p:slideViewPr>
    <p:cSldViewPr snapToObjects="1">
      <p:cViewPr varScale="1">
        <p:scale>
          <a:sx n="88" d="100"/>
          <a:sy n="88" d="100"/>
        </p:scale>
        <p:origin x="14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30.01.2018</a:t>
            </a:fld>
            <a:endParaRPr lang="de-DE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t-closeness formalizes the idea of global background knowledge by requiring that the distribution of a sensitive attribute in any equivalence class is close to the distribution of the attribute in the overall table (i.e., the distance between the two distributions should be no more than a threshold t). This effectively limits the amount of individual-specific information an observer can learn.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63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it lacks the flexibility of specifying different</a:t>
            </a:r>
          </a:p>
          <a:p>
            <a:pPr marL="0" indent="0">
              <a:buNone/>
            </a:pPr>
            <a:r>
              <a:rPr lang="en-US" dirty="0"/>
              <a:t>protection levels for different sensitive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the </a:t>
            </a:r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Third, 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</a:t>
            </a:r>
            <a:r>
              <a:rPr lang="en-US" i="1" dirty="0"/>
              <a:t>qid </a:t>
            </a:r>
            <a:r>
              <a:rPr lang="en-US" dirty="0"/>
              <a:t>groups. This would significantly damage the correlation between </a:t>
            </a:r>
            <a:r>
              <a:rPr lang="en-US" i="1" dirty="0"/>
              <a:t>QID </a:t>
            </a:r>
            <a:r>
              <a:rPr lang="en-US" dirty="0"/>
              <a:t>and sensitive attributes.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6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24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4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31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0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 dirty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 dirty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 dirty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 dirty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 dirty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 dirty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Wiegand &amp; Ludwig Schallner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en-US" b="0" dirty="0"/>
              <a:t>realworld</a:t>
            </a:r>
            <a:r>
              <a:rPr lang="de-DE" b="0" dirty="0"/>
              <a:t> 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Schallner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 dirty="0">
                <a:solidFill>
                  <a:srgbClr val="000000"/>
                </a:solidFill>
                <a:latin typeface="Arial"/>
              </a:rPr>
              <a:t>Frei verwendbar</a:t>
            </a:r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75323"/>
              </p:ext>
            </p:extLst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60194"/>
              </p:ext>
            </p:extLst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53977"/>
              </p:ext>
            </p:extLst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03" y="2348880"/>
            <a:ext cx="2395003" cy="23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51" y="1772816"/>
            <a:ext cx="3126897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Definition: </a:t>
            </a:r>
            <a:r>
              <a:rPr lang="en-US" b="1" dirty="0"/>
              <a:t>(The </a:t>
            </a:r>
            <a:r>
              <a:rPr lang="en-US" i="1" dirty="0"/>
              <a:t>t</a:t>
            </a:r>
            <a:r>
              <a:rPr lang="en-US" b="1" dirty="0"/>
              <a:t>-closeness Principle:) </a:t>
            </a:r>
            <a:r>
              <a:rPr lang="en-US" i="1" dirty="0"/>
              <a:t>An equivalence class is said to have t-closeness if the distance between the distribution of a sensitive attribute in this class and the distribution of the attribute in the whole table is no more than a threshold t. A table is said to have t-closeness if all equivalence </a:t>
            </a:r>
            <a:r>
              <a:rPr lang="de-DE" i="1" dirty="0"/>
              <a:t>classes have t-closeness.</a:t>
            </a:r>
          </a:p>
          <a:p>
            <a:pPr marL="0" indent="0">
              <a:buNone/>
            </a:pPr>
            <a:r>
              <a:rPr lang="de-DE" sz="1400" i="1" dirty="0"/>
              <a:t>Source: </a:t>
            </a:r>
            <a:r>
              <a:rPr lang="en-US" sz="1400" i="1" dirty="0"/>
              <a:t>t</a:t>
            </a:r>
            <a:r>
              <a:rPr lang="en-US" sz="1400" b="1" dirty="0"/>
              <a:t>-Closeness: Privacy Beyond </a:t>
            </a:r>
            <a:r>
              <a:rPr lang="en-US" sz="1400" i="1" dirty="0"/>
              <a:t>k</a:t>
            </a:r>
            <a:r>
              <a:rPr lang="en-US" sz="1400" b="1" dirty="0"/>
              <a:t>-Anonymity and –Diversity, </a:t>
            </a:r>
            <a:r>
              <a:rPr lang="de-DE" sz="1400" dirty="0"/>
              <a:t>Ninghui Li, Tiancheng Li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en-US" dirty="0"/>
              <a:t>measure</a:t>
            </a:r>
            <a:r>
              <a:rPr lang="de-DE" dirty="0"/>
              <a:t> </a:t>
            </a:r>
            <a:r>
              <a:rPr lang="en-US" dirty="0"/>
              <a:t>between</a:t>
            </a:r>
            <a:r>
              <a:rPr lang="de-DE" dirty="0"/>
              <a:t> the distribution with Earth mover's distance (EMD)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6640DB6-8CA6-4B50-9DDB-F860E8478F5A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54B81AE-110D-4066-86DC-660538D3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12596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265113"/>
            <a:ext cx="7886700" cy="573087"/>
          </a:xfrm>
        </p:spPr>
        <p:txBody>
          <a:bodyPr/>
          <a:lstStyle/>
          <a:p>
            <a:r>
              <a:rPr lang="de-DE" i="1" dirty="0"/>
              <a:t>4. </a:t>
            </a:r>
            <a:r>
              <a:rPr lang="de-DE" b="1" i="1" dirty="0"/>
              <a:t>t</a:t>
            </a:r>
            <a:r>
              <a:rPr lang="de-DE" b="1" dirty="0"/>
              <a:t>-Closeness cont´d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Lacks of flexibility </a:t>
            </a:r>
          </a:p>
          <a:p>
            <a:r>
              <a:rPr lang="en-US" i="1" dirty="0"/>
              <a:t>EMD </a:t>
            </a:r>
            <a:r>
              <a:rPr lang="en-US" dirty="0"/>
              <a:t>function is not suitable </a:t>
            </a:r>
            <a:r>
              <a:rPr lang="de-DE" dirty="0"/>
              <a:t>for preventing attribute linkage on numerical sensitive attributes</a:t>
            </a:r>
          </a:p>
          <a:p>
            <a:r>
              <a:rPr lang="en-US" dirty="0"/>
              <a:t>Enforcing </a:t>
            </a:r>
            <a:r>
              <a:rPr lang="en-US" i="1" dirty="0"/>
              <a:t>t</a:t>
            </a:r>
            <a:r>
              <a:rPr lang="en-US" dirty="0"/>
              <a:t>-closeness would greatly degrade the data utility because it requires the distribution of sensitive values to be the same in all QID groups.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15338" y="6408738"/>
            <a:ext cx="477837" cy="333375"/>
          </a:xfrm>
        </p:spPr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824B8975-BE19-44BD-A4EC-E385B365F4CC}"/>
              </a:ext>
            </a:extLst>
          </p:cNvPr>
          <p:cNvSpPr txBox="1">
            <a:spLocks/>
          </p:cNvSpPr>
          <p:nvPr/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defTabSz="108108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403475" algn="l"/>
              </a:tabLst>
              <a:defRPr sz="1200" b="0" kern="1200">
                <a:solidFill>
                  <a:srgbClr val="00407A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30.01.2018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14742AB-D93B-4808-9FFA-2E78A8AC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5900" y="6308725"/>
            <a:ext cx="5487988" cy="288925"/>
          </a:xfrm>
        </p:spPr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</p:spTree>
    <p:extLst>
      <p:ext uri="{BB962C8B-B14F-4D97-AF65-F5344CB8AC3E}">
        <p14:creationId xmlns:p14="http://schemas.microsoft.com/office/powerpoint/2010/main" val="24242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21238"/>
              </p:ext>
            </p:extLst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11133"/>
              </p:ext>
            </p:extLst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51370"/>
              </p:ext>
            </p:extLst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62657"/>
              </p:ext>
            </p:extLst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15611"/>
              </p:ext>
            </p:extLst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37167"/>
              </p:ext>
            </p:extLst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/>
              <a:t>victim.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1577</Words>
  <Application>Microsoft Office PowerPoint</Application>
  <PresentationFormat>Bildschirmpräsentation (4:3)</PresentationFormat>
  <Paragraphs>370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4. t-Closeness</vt:lpstr>
      <vt:lpstr>4. t-Closeness cont´d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6. Datatype - High-Dimensional Transaction Data</vt:lpstr>
      <vt:lpstr>6. Datatyp - Moving Object Data</vt:lpstr>
      <vt:lpstr>6. Datatyp - Unstructured Data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keywords>C_Unrestricted</cp:keywords>
  <cp:lastModifiedBy>Andi h</cp:lastModifiedBy>
  <cp:revision>236</cp:revision>
  <cp:lastPrinted>1601-01-01T00:00:00Z</cp:lastPrinted>
  <dcterms:created xsi:type="dcterms:W3CDTF">2016-01-24T22:07:33Z</dcterms:created>
  <dcterms:modified xsi:type="dcterms:W3CDTF">2018-01-30T08:46:34Z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  <property fmtid="{D5CDD505-2E9C-101B-9397-08002B2CF9AE}" pid="4" name="Document Confidentiality">
    <vt:lpwstr>Unrestricted</vt:lpwstr>
  </property>
</Properties>
</file>