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8" r:id="rId6"/>
    <p:sldId id="269" r:id="rId7"/>
    <p:sldId id="259" r:id="rId8"/>
    <p:sldId id="263" r:id="rId9"/>
    <p:sldId id="264" r:id="rId10"/>
    <p:sldId id="260" r:id="rId11"/>
    <p:sldId id="265" r:id="rId12"/>
    <p:sldId id="266" r:id="rId13"/>
    <p:sldId id="262" r:id="rId14"/>
    <p:sldId id="261" r:id="rId15"/>
    <p:sldId id="267" r:id="rId16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22.01.2018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22.01.2018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Tuble</a:t>
            </a:r>
            <a:r>
              <a:rPr lang="en-US" dirty="0"/>
              <a:t>: </a:t>
            </a:r>
            <a:r>
              <a:rPr lang="fr-FR" i="1" dirty="0"/>
              <a:t>D</a:t>
            </a:r>
            <a:r>
              <a:rPr lang="fr-FR" dirty="0"/>
              <a:t>(Explicit Identifier, Quasi Identifier, Sensitive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de-DE" dirty="0"/>
              <a:t>Non-Sensitive Attributes),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dentifiers</a:t>
            </a:r>
            <a:r>
              <a:rPr lang="en-US" dirty="0"/>
              <a:t>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cont‘d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88ACC-FE30-4F7F-9CBE-055EE8AB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500157-96C0-43C1-A6BB-EE34AFAA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CA98EC-81F3-4917-8EC2-B87B4BA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0A2763-90D6-4DB9-8C81-F0FAA86DD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AECC7-A9A9-4169-950B-A45FCB7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/</a:t>
            </a:r>
            <a:r>
              <a:rPr lang="de-DE" b="1" dirty="0" err="1"/>
              <a:t>attribute</a:t>
            </a:r>
            <a:r>
              <a:rPr lang="de-DE" b="1" dirty="0"/>
              <a:t> </a:t>
            </a:r>
            <a:r>
              <a:rPr lang="de-DE" b="1" dirty="0" err="1"/>
              <a:t>linkage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724</Words>
  <Application>Microsoft Office PowerPoint</Application>
  <PresentationFormat>Bildschirmpräsentation (4:3)</PresentationFormat>
  <Paragraphs>115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K-ANONYMITY </vt:lpstr>
      <vt:lpstr>Introduction – cont‘d</vt:lpstr>
      <vt:lpstr>PowerPoint-Präsentation</vt:lpstr>
      <vt:lpstr>Attacks on K-ANONYMITY 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174</cp:revision>
  <cp:lastPrinted>1601-01-01T00:00:00Z</cp:lastPrinted>
  <dcterms:created xsi:type="dcterms:W3CDTF">2016-01-24T22:07:33Z</dcterms:created>
  <dcterms:modified xsi:type="dcterms:W3CDTF">2018-01-22T20:13:57Z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