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86" r:id="rId6"/>
    <p:sldId id="287" r:id="rId7"/>
    <p:sldId id="295" r:id="rId8"/>
    <p:sldId id="259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0" r:id="rId17"/>
    <p:sldId id="272" r:id="rId18"/>
    <p:sldId id="271" r:id="rId19"/>
    <p:sldId id="283" r:id="rId20"/>
    <p:sldId id="273" r:id="rId21"/>
    <p:sldId id="274" r:id="rId22"/>
    <p:sldId id="275" r:id="rId23"/>
    <p:sldId id="277" r:id="rId24"/>
    <p:sldId id="278" r:id="rId25"/>
    <p:sldId id="280" r:id="rId26"/>
    <p:sldId id="281" r:id="rId27"/>
    <p:sldId id="263" r:id="rId28"/>
    <p:sldId id="264" r:id="rId29"/>
    <p:sldId id="260" r:id="rId30"/>
    <p:sldId id="265" r:id="rId31"/>
    <p:sldId id="266" r:id="rId32"/>
    <p:sldId id="262" r:id="rId33"/>
    <p:sldId id="261" r:id="rId34"/>
    <p:sldId id="267" r:id="rId35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27.01.2018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Complementary</a:t>
            </a:r>
            <a:r>
              <a:rPr lang="de-DE" dirty="0"/>
              <a:t> Release </a:t>
            </a:r>
            <a:r>
              <a:rPr lang="de-DE" dirty="0" err="1"/>
              <a:t>Attack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F0DC06-1299-4B26-BE55-FEA41A51A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39E2FD-2434-400C-9166-8C1FA22F8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2692CF-21FB-42FF-8E09-B34C5898D8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2691B-92B1-4151-875F-9362E94A1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CE3D9E-76B6-4B47-B6BA-932FEDF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 </a:t>
            </a:r>
            <a:r>
              <a:rPr lang="de-DE" dirty="0" err="1"/>
              <a:t>Attack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5BD3BB-2D55-463B-BB68-36F5ABADB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CAD660-5BE5-42BE-8375-6BEB4B5C49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9324D9-B63C-4CCB-BF78-E7E79B6C4A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342F4-D732-4A73-A2C2-282237592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AD6EED-1118-4130-B216-DFAFB67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Insufficient</a:t>
            </a:r>
            <a:r>
              <a:rPr lang="de-DE" dirty="0"/>
              <a:t> Knowledge</a:t>
            </a:r>
          </a:p>
        </p:txBody>
      </p:sp>
    </p:spTree>
    <p:extLst>
      <p:ext uri="{BB962C8B-B14F-4D97-AF65-F5344CB8AC3E}">
        <p14:creationId xmlns:p14="http://schemas.microsoft.com/office/powerpoint/2010/main" val="406086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Different data recipients got different claims to the data</a:t>
            </a:r>
          </a:p>
          <a:p>
            <a:r>
              <a:rPr lang="de-DE"/>
              <a:t>T(Job, Sex, Age, Race, Disease, Salary)</a:t>
            </a:r>
          </a:p>
          <a:p>
            <a:r>
              <a:rPr lang="de-DE"/>
              <a:t>Pharma company intresed in diesease with attribute job,sex, age</a:t>
            </a:r>
          </a:p>
          <a:p>
            <a:r>
              <a:rPr lang="de-DE"/>
              <a:t>Another is intereset in JOB, AGE, RACE</a:t>
            </a:r>
          </a:p>
          <a:p>
            <a:r>
              <a:rPr lang="de-DE"/>
              <a:t>Relse one table with {JOB, Sex, Age, Race}</a:t>
            </a:r>
          </a:p>
          <a:p>
            <a:r>
              <a:rPr lang="de-DE"/>
              <a:t>- </a:t>
            </a:r>
            <a:r>
              <a:rPr lang="en-US"/>
              <a:t>A drawback is that information is released unnecessarily, in that neither of the two purposes needs all four attributes</a:t>
            </a:r>
          </a:p>
          <a:p>
            <a:r>
              <a:rPr lang="en-US"/>
              <a:t>You make one for both of them. Problem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EXTENDED SCENARIOS - Multiple Release Publishing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ABF6C9-14F6-4533-B2B6-9015AAEEA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disclosure</a:t>
            </a:r>
            <a:endParaRPr lang="de-DE" dirty="0"/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 err="1"/>
              <a:t>individuals</a:t>
            </a:r>
            <a:endParaRPr lang="de-DE" dirty="0"/>
          </a:p>
          <a:p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, but</a:t>
            </a:r>
          </a:p>
          <a:p>
            <a:pPr lvl="1"/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owners</a:t>
            </a:r>
            <a:r>
              <a:rPr lang="de-DE" dirty="0"/>
              <a:t> </a:t>
            </a:r>
            <a:r>
              <a:rPr lang="de-DE" dirty="0" err="1"/>
              <a:t>intrest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anonym.</a:t>
            </a:r>
          </a:p>
          <a:p>
            <a:pPr lvl="2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anoymize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8725E5-76CA-4854-BF0E-004DDA025C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3B09D2-62EE-4D69-831D-729772988D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92159B-4D54-4AE3-8F17-4C32EBB39F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BF105BD-2277-4CEE-A02B-3EBB3084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6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archieved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At least k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quasiidentifiers</a:t>
            </a:r>
            <a:endParaRPr lang="de-DE" dirty="0"/>
          </a:p>
          <a:p>
            <a:r>
              <a:rPr lang="de-DE" dirty="0" err="1"/>
              <a:t>Identifiers</a:t>
            </a:r>
            <a:endParaRPr lang="de-DE" dirty="0"/>
          </a:p>
          <a:p>
            <a:pPr lvl="1"/>
            <a:r>
              <a:rPr lang="de-DE" dirty="0"/>
              <a:t>Attributes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indivduals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</a:p>
          <a:p>
            <a:r>
              <a:rPr lang="de-DE" dirty="0" err="1"/>
              <a:t>Quasiidentifiers</a:t>
            </a:r>
            <a:endParaRPr lang="de-DE" dirty="0"/>
          </a:p>
          <a:p>
            <a:pPr lvl="1"/>
            <a:r>
              <a:rPr lang="de-DE" dirty="0" err="1"/>
              <a:t>Identifies</a:t>
            </a:r>
            <a:r>
              <a:rPr lang="de-DE" dirty="0"/>
              <a:t> an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Qis</a:t>
            </a:r>
            <a:endParaRPr lang="de-DE" dirty="0"/>
          </a:p>
          <a:p>
            <a:r>
              <a:rPr lang="de-DE" dirty="0"/>
              <a:t>Sensitive Data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doenst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Homogeneity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de-DE" dirty="0"/>
          </a:p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r>
              <a:rPr lang="de-DE" dirty="0"/>
              <a:t>/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linkage</a:t>
            </a:r>
            <a:endParaRPr lang="de-DE" dirty="0"/>
          </a:p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r>
              <a:rPr lang="de-DE" dirty="0" err="1"/>
              <a:t>Complementary</a:t>
            </a:r>
            <a:r>
              <a:rPr lang="de-DE" dirty="0"/>
              <a:t> Release </a:t>
            </a:r>
            <a:r>
              <a:rPr lang="de-DE" dirty="0" err="1"/>
              <a:t>Attack</a:t>
            </a:r>
            <a:endParaRPr lang="de-DE" dirty="0"/>
          </a:p>
          <a:p>
            <a:r>
              <a:rPr lang="de-DE" dirty="0"/>
              <a:t>Temporal </a:t>
            </a:r>
            <a:r>
              <a:rPr lang="de-DE" dirty="0" err="1"/>
              <a:t>Attack</a:t>
            </a:r>
            <a:endParaRPr lang="de-DE" dirty="0"/>
          </a:p>
          <a:p>
            <a:r>
              <a:rPr lang="de-DE" dirty="0" err="1"/>
              <a:t>Insufficient</a:t>
            </a:r>
            <a:r>
              <a:rPr lang="de-DE" dirty="0"/>
              <a:t> Knowledge</a:t>
            </a:r>
          </a:p>
          <a:p>
            <a:r>
              <a:rPr lang="en-US" dirty="0"/>
              <a:t>The Adversary’s Knowledge is Unknown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homogenity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Age and Zip-Code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Target</a:t>
            </a:r>
          </a:p>
          <a:p>
            <a:pPr lvl="2"/>
            <a:r>
              <a:rPr lang="de-DE" dirty="0"/>
              <a:t>Leads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conluding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Homogeneity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knowlegde</a:t>
            </a:r>
            <a:endParaRPr lang="de-DE" dirty="0"/>
          </a:p>
          <a:p>
            <a:pPr lvl="1"/>
            <a:r>
              <a:rPr lang="de-DE" dirty="0"/>
              <a:t>Alice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additionaly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e.g</a:t>
            </a:r>
            <a:r>
              <a:rPr lang="de-DE" dirty="0"/>
              <a:t> Carl(37, 4768)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asian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Conclude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tuples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242972"/>
            <a:ext cx="4725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1973</Words>
  <Application>Microsoft Office PowerPoint</Application>
  <PresentationFormat>Bildschirmpräsentation (4:3)</PresentationFormat>
  <Paragraphs>354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Example of K-Anonymity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Temporal Attack</vt:lpstr>
      <vt:lpstr>Insufficient Knowledge</vt:lpstr>
      <vt:lpstr>The Adversary’s Knowledge is Unknown 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207</cp:revision>
  <cp:lastPrinted>1601-01-01T00:00:00Z</cp:lastPrinted>
  <dcterms:created xsi:type="dcterms:W3CDTF">2016-01-24T22:07:33Z</dcterms:created>
  <dcterms:modified xsi:type="dcterms:W3CDTF">2018-01-27T20:54:34Z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