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3" r:id="rId7"/>
    <p:sldId id="260" r:id="rId8"/>
    <p:sldId id="262" r:id="rId9"/>
    <p:sldId id="261" r:id="rId10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3" autoAdjust="0"/>
    <p:restoredTop sz="86604" autoAdjust="0"/>
  </p:normalViewPr>
  <p:slideViewPr>
    <p:cSldViewPr snapToObjects="1">
      <p:cViewPr varScale="1">
        <p:scale>
          <a:sx n="66" d="100"/>
          <a:sy n="66" d="100"/>
        </p:scale>
        <p:origin x="15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20.01.2018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0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Lehrstuhl für Kognitive</a:t>
            </a:r>
            <a:r>
              <a:rPr lang="de-DE" sz="1600" b="0" baseline="0" dirty="0">
                <a:solidFill>
                  <a:srgbClr val="00407A"/>
                </a:solidFill>
              </a:rPr>
              <a:t> Systeme</a:t>
            </a:r>
            <a:endParaRPr lang="de-DE" sz="1600" b="0" dirty="0">
              <a:solidFill>
                <a:srgbClr val="00407A"/>
              </a:solidFill>
            </a:endParaRP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18.05.2017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18.05.2017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Andreas Heimann &amp; Matthias Puchta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Lehrstuhl für Kognitive Systeme – Otto-Friedrich-Universität Bamberg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fld id="{4B008DF5-449C-4CDB-99E5-200AB76F51BF}" type="datetime1">
              <a:rPr lang="de-DE"/>
              <a:pPr/>
              <a:t>20.01.2018</a:t>
            </a:fld>
            <a:endParaRPr lang="de-DE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21.12.2017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</a:t>
            </a:r>
            <a:r>
              <a:rPr lang="de-DE" dirty="0" err="1"/>
              <a:t>Introduction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p-sensitive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l-</a:t>
            </a:r>
            <a:r>
              <a:rPr lang="de-DE" dirty="0" err="1"/>
              <a:t>diversity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t-</a:t>
            </a:r>
            <a:r>
              <a:rPr lang="de-DE" dirty="0" err="1"/>
              <a:t>closemess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723F1-042D-41C4-AFFC-ACAE0644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3CC5F7-702F-4FC0-952C-5971C504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7463" y="6308725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868874-8302-4945-90E8-6EE4FEFD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613A04-6545-4A3B-A57A-BCAC8EF8A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Identifiers example: passport number, social </a:t>
            </a:r>
            <a:r>
              <a:rPr lang="en-US" dirty="0" err="1"/>
              <a:t>secutrity</a:t>
            </a:r>
            <a:r>
              <a:rPr lang="en-US" dirty="0"/>
              <a:t> number, </a:t>
            </a:r>
            <a:r>
              <a:rPr lang="en-US" dirty="0" err="1"/>
              <a:t>fullname</a:t>
            </a:r>
            <a:endParaRPr lang="en-US" dirty="0"/>
          </a:p>
          <a:p>
            <a:r>
              <a:rPr lang="en-US" dirty="0"/>
              <a:t>Key attributes are those in X that, in combination,</a:t>
            </a:r>
          </a:p>
          <a:p>
            <a:pPr marL="0" indent="0">
              <a:buNone/>
            </a:pPr>
            <a:r>
              <a:rPr lang="en-US" dirty="0"/>
              <a:t>can be linked with external information</a:t>
            </a:r>
          </a:p>
          <a:p>
            <a:pPr marL="0" indent="0">
              <a:buNone/>
            </a:pPr>
            <a:r>
              <a:rPr lang="en-US" dirty="0"/>
              <a:t>to re-identify (some of) the respondents to whom</a:t>
            </a:r>
          </a:p>
          <a:p>
            <a:pPr marL="0" indent="0">
              <a:buNone/>
            </a:pPr>
            <a:r>
              <a:rPr lang="en-US" dirty="0"/>
              <a:t>(some of) the records in X refer. example: jobs, </a:t>
            </a:r>
          </a:p>
          <a:p>
            <a:r>
              <a:rPr lang="en-US" dirty="0" err="1"/>
              <a:t>Confidentail</a:t>
            </a:r>
            <a:r>
              <a:rPr lang="en-US" dirty="0"/>
              <a:t> outcome attributes </a:t>
            </a:r>
            <a:r>
              <a:rPr lang="de-DE" dirty="0" err="1"/>
              <a:t>contain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on</a:t>
            </a:r>
          </a:p>
          <a:p>
            <a:pPr marL="0" indent="0">
              <a:buNone/>
            </a:pPr>
            <a:r>
              <a:rPr lang="en-US" dirty="0"/>
              <a:t>the respondent. Examples are salary, religion,</a:t>
            </a:r>
          </a:p>
          <a:p>
            <a:pPr marL="0" indent="0">
              <a:buNone/>
            </a:pPr>
            <a:r>
              <a:rPr lang="de-DE" dirty="0" err="1"/>
              <a:t>political</a:t>
            </a:r>
            <a:r>
              <a:rPr lang="de-DE" dirty="0"/>
              <a:t> </a:t>
            </a:r>
            <a:r>
              <a:rPr lang="de-DE" dirty="0" err="1"/>
              <a:t>affiliation</a:t>
            </a:r>
            <a:r>
              <a:rPr lang="de-DE" dirty="0"/>
              <a:t>,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, etc.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74C8D-92D7-4736-A810-81BDEC03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8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Attacks</a:t>
            </a:r>
            <a:r>
              <a:rPr lang="de-DE" b="1" dirty="0"/>
              <a:t> on 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 err="1"/>
              <a:t>Homogeneity</a:t>
            </a:r>
            <a:r>
              <a:rPr lang="de-DE" b="1" dirty="0"/>
              <a:t>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Background Knowledge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 err="1"/>
              <a:t>Unsorted</a:t>
            </a:r>
            <a:r>
              <a:rPr lang="de-DE" b="1" dirty="0"/>
              <a:t> </a:t>
            </a:r>
            <a:r>
              <a:rPr lang="de-DE" b="1" dirty="0" err="1"/>
              <a:t>Matching</a:t>
            </a:r>
            <a:r>
              <a:rPr lang="de-DE" b="1" dirty="0"/>
              <a:t> </a:t>
            </a:r>
            <a:r>
              <a:rPr lang="de-DE" b="1" dirty="0" err="1"/>
              <a:t>Attacks</a:t>
            </a:r>
            <a:r>
              <a:rPr lang="de-DE" b="1" dirty="0"/>
              <a:t> </a:t>
            </a:r>
          </a:p>
          <a:p>
            <a:r>
              <a:rPr lang="de-DE" b="1" dirty="0" err="1"/>
              <a:t>Complementary</a:t>
            </a:r>
            <a:r>
              <a:rPr lang="de-DE" b="1" dirty="0"/>
              <a:t> Release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Temporal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 err="1"/>
              <a:t>Insufficient</a:t>
            </a:r>
            <a:r>
              <a:rPr lang="de-DE" b="1" dirty="0"/>
              <a:t> Knowledge: </a:t>
            </a:r>
          </a:p>
          <a:p>
            <a:r>
              <a:rPr lang="en-US" b="1" dirty="0"/>
              <a:t>The Adversary’s Knowledge is Unknown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F9CD1-9C9B-404C-BA1F-6E0E9A52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p-sensitive k-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60DF70-9E66-4354-A537-9A6F20EF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C9E642-E14C-4E77-9B36-1ABB217E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443BB6-0E02-4D1C-85A1-676AC33F2E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439EF-D42F-4986-86FE-E0B37623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24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1BA2-C897-4834-998A-48C037EF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7299E6-283C-4175-B3B3-5D836D4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C6992F-08D8-482D-96AA-DC41E416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4D70E7-CAB1-402E-A84F-08E5BE171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E418F-8B07-43E5-91F1-566EB30C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9087A1-C8F7-429D-9539-28EFF980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A1720A-77AB-4E5A-8054-A5D03172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8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886F5-D8A0-4AB2-A12D-B44314A0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640035-9623-4075-BDEE-7833C664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06626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183</Words>
  <Application>Microsoft Office PowerPoint</Application>
  <PresentationFormat>Bildschirmpräsentation (4:3)</PresentationFormat>
  <Paragraphs>51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Wingdings</vt:lpstr>
      <vt:lpstr>1_VorlageLSPI</vt:lpstr>
      <vt:lpstr>Barriers to the implementation of k-anonymity and related microdata anonymization techniques in a realworld application</vt:lpstr>
      <vt:lpstr>Inhaltsverzeichnis</vt:lpstr>
      <vt:lpstr>K-ANONYMITY </vt:lpstr>
      <vt:lpstr>Attacks on K-ANONYMITY </vt:lpstr>
      <vt:lpstr>p-sensitive k-anonymity</vt:lpstr>
      <vt:lpstr>l-diversity</vt:lpstr>
      <vt:lpstr>t-close´ness</vt:lpstr>
      <vt:lpstr>PowerPoint-Präsentation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Andi h</cp:lastModifiedBy>
  <cp:revision>156</cp:revision>
  <cp:lastPrinted>1601-01-01T00:00:00Z</cp:lastPrinted>
  <dcterms:created xsi:type="dcterms:W3CDTF">2016-01-24T22:07:33Z</dcterms:created>
  <dcterms:modified xsi:type="dcterms:W3CDTF">2018-01-20T10:38:08Z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