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2"/>
  </p:notesMasterIdLst>
  <p:handoutMasterIdLst>
    <p:handoutMasterId r:id="rId33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30.01.2018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dirty="0"/>
              <a:t>Sometimes this may too restrictive,</a:t>
            </a:r>
          </a:p>
          <a:p>
            <a:r>
              <a:rPr lang="en-US" dirty="0"/>
              <a:t>as the entropy of the entire table may be low if a few</a:t>
            </a:r>
          </a:p>
          <a:p>
            <a:r>
              <a:rPr lang="en-US" dirty="0"/>
              <a:t>values are very common. This leads to the following</a:t>
            </a:r>
          </a:p>
          <a:p>
            <a:r>
              <a:rPr lang="en-US" dirty="0"/>
              <a:t>less conservative notion of -diversity.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t-closeness formalizes the idea of global background knowledge by requiring that the distribution of a sensitive attribute in any equivalence class is close to the distribution of the attribute in the overall table (i.e., the distance between the two distributions should be no more than a threshold t). This effectively limits the amount of individual-specific information an observer can learn.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7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it lacks the flexibility of specifying different</a:t>
            </a:r>
          </a:p>
          <a:p>
            <a:pPr marL="0" indent="0">
              <a:buNone/>
            </a:pPr>
            <a:r>
              <a:rPr lang="en-US" dirty="0"/>
              <a:t>protection levels for different sensitive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the </a:t>
            </a:r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Third, 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</a:t>
            </a:r>
            <a:r>
              <a:rPr lang="en-US" i="1" dirty="0"/>
              <a:t>qid </a:t>
            </a:r>
            <a:r>
              <a:rPr lang="en-US" dirty="0"/>
              <a:t>groups. This would significantly damage the correlation between </a:t>
            </a:r>
            <a:r>
              <a:rPr lang="en-US" i="1" dirty="0"/>
              <a:t>QID </a:t>
            </a:r>
            <a:r>
              <a:rPr lang="en-US" dirty="0"/>
              <a:t>and sensitive attributes.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8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8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61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9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8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</a:t>
                </a:r>
              </a:p>
              <a:p>
                <a:pPr lvl="2"/>
                <a:r>
                  <a:rPr lang="en-US" dirty="0"/>
                  <a:t>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m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</a:t>
            </a:r>
            <a:r>
              <a:rPr lang="en-US" dirty="0" err="1"/>
              <a:t>i</a:t>
            </a:r>
            <a:r>
              <a:rPr lang="en-US" dirty="0"/>
              <a:t> &lt;= m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1800" baseline="-25000" dirty="0"/>
              <a:t>1</a:t>
            </a:r>
            <a:r>
              <a:rPr lang="en-US" baseline="-25000" dirty="0"/>
              <a:t>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1800" i="1" baseline="-25000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i="1" baseline="-25000" dirty="0"/>
              <a:t>l+1</a:t>
            </a:r>
            <a:r>
              <a:rPr lang="en-US" dirty="0"/>
              <a:t>+.</a:t>
            </a:r>
            <a:r>
              <a:rPr lang="en-US" i="1" dirty="0"/>
              <a:t>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856EDA-AD57-46B3-AA25-E48EB5CAA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Similarity attack:</a:t>
            </a:r>
          </a:p>
          <a:p>
            <a:pPr lvl="1"/>
            <a:r>
              <a:rPr lang="en-US" dirty="0"/>
              <a:t>Attackers knows that victims data is e.g. one of the first three records</a:t>
            </a:r>
          </a:p>
          <a:p>
            <a:pPr lvl="2"/>
            <a:r>
              <a:rPr lang="en-US" dirty="0"/>
              <a:t>Can conclude its salary is relatively 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L-Diversity does not take semantic closeness into account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A8D0A-7D3B-4959-A0A2-F0A4E2E40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9C0DE-9992-492B-875C-77FC20696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8EB05-FC35-471B-A8B7-3A4B5D978A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F6D5D9-8D59-462B-9B94-0451DAA1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Weakness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47DCCA-3A85-470A-BA25-DA352620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" b="2328"/>
          <a:stretch/>
        </p:blipFill>
        <p:spPr>
          <a:xfrm>
            <a:off x="430213" y="2030110"/>
            <a:ext cx="5149899" cy="28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Definition: </a:t>
            </a:r>
            <a:r>
              <a:rPr lang="en-US" b="1" dirty="0"/>
              <a:t>(The </a:t>
            </a:r>
            <a:r>
              <a:rPr lang="en-US" i="1" dirty="0"/>
              <a:t>t</a:t>
            </a:r>
            <a:r>
              <a:rPr lang="en-US" b="1" dirty="0"/>
              <a:t>-closeness Principle:) </a:t>
            </a:r>
            <a:r>
              <a:rPr lang="en-US" i="1" dirty="0"/>
              <a:t>An equivalence class is said to have t-closeness if the distance between the distribution of a sensitive attribute in this class and the distribution of the attribute in the whole table is no more than a threshold t. A table is said to have t-closeness if all equivalence </a:t>
            </a:r>
            <a:r>
              <a:rPr lang="de-DE" i="1" dirty="0"/>
              <a:t>classes have t-closeness.</a:t>
            </a:r>
          </a:p>
          <a:p>
            <a:pPr marL="0" indent="0">
              <a:buNone/>
            </a:pPr>
            <a:r>
              <a:rPr lang="de-DE" sz="1400" i="1" dirty="0"/>
              <a:t>Source: </a:t>
            </a:r>
            <a:r>
              <a:rPr lang="en-US" sz="1400" i="1" dirty="0"/>
              <a:t>t</a:t>
            </a:r>
            <a:r>
              <a:rPr lang="en-US" sz="1400" b="1" dirty="0"/>
              <a:t>-Closeness: Privacy Beyond </a:t>
            </a:r>
            <a:r>
              <a:rPr lang="en-US" sz="1400" i="1" dirty="0"/>
              <a:t>k</a:t>
            </a:r>
            <a:r>
              <a:rPr lang="en-US" sz="1400" b="1" dirty="0"/>
              <a:t>-Anonymity and l–Diversity, </a:t>
            </a:r>
            <a:r>
              <a:rPr lang="de-DE" sz="1400" dirty="0"/>
              <a:t>Ninghui Li, Tiancheng Li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US" dirty="0"/>
              <a:t>measure</a:t>
            </a:r>
            <a:r>
              <a:rPr lang="de-DE" dirty="0"/>
              <a:t> </a:t>
            </a:r>
            <a:r>
              <a:rPr lang="en-US" dirty="0"/>
              <a:t>between</a:t>
            </a:r>
            <a:r>
              <a:rPr lang="de-DE" dirty="0"/>
              <a:t> the distribution with Earth mover's distance (EMD)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6640DB6-8CA6-4B50-9DDB-F860E8478F5A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54B81AE-110D-4066-86DC-660538D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125966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 cont´d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Lacks of flexibility </a:t>
            </a:r>
          </a:p>
          <a:p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r>
              <a:rPr lang="en-US" dirty="0"/>
              <a:t>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QID groups.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824B8975-BE19-44BD-A4EC-E385B365F4CC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14742AB-D93B-4808-9FFA-2E78A8A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242420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03" y="2348880"/>
            <a:ext cx="2395003" cy="23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1" y="1772816"/>
            <a:ext cx="3126897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2208</Words>
  <Application>Microsoft Office PowerPoint</Application>
  <PresentationFormat>Bildschirmpräsentation (4:3)</PresentationFormat>
  <Paragraphs>504</Paragraphs>
  <Slides>28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L-diversity Weakness</vt:lpstr>
      <vt:lpstr>4. t-Closeness</vt:lpstr>
      <vt:lpstr>4. t-Closeness cont´d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6. Datatype - High-Dimensional Transaction Data</vt:lpstr>
      <vt:lpstr>6. Datatyp - Moving Object Data</vt:lpstr>
      <vt:lpstr>6. Datatyp - Unstructured Data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251</cp:revision>
  <cp:lastPrinted>2018-01-29T10:26:05Z</cp:lastPrinted>
  <dcterms:created xsi:type="dcterms:W3CDTF">2016-01-24T22:07:33Z</dcterms:created>
  <dcterms:modified xsi:type="dcterms:W3CDTF">2018-01-30T10:04:23Z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