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50" d="100"/>
          <a:sy n="50" d="100"/>
        </p:scale>
        <p:origin x="130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67D9-007C-4713-805D-C3C33CA4881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B51F-AD47-4A6E-A2C8-9766651E1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21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67D9-007C-4713-805D-C3C33CA4881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B51F-AD47-4A6E-A2C8-9766651E1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5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67D9-007C-4713-805D-C3C33CA4881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B51F-AD47-4A6E-A2C8-9766651E1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67D9-007C-4713-805D-C3C33CA4881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B51F-AD47-4A6E-A2C8-9766651E1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1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67D9-007C-4713-805D-C3C33CA4881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B51F-AD47-4A6E-A2C8-9766651E1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97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67D9-007C-4713-805D-C3C33CA4881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B51F-AD47-4A6E-A2C8-9766651E1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0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67D9-007C-4713-805D-C3C33CA4881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B51F-AD47-4A6E-A2C8-9766651E1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3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67D9-007C-4713-805D-C3C33CA4881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B51F-AD47-4A6E-A2C8-9766651E1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67D9-007C-4713-805D-C3C33CA4881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B51F-AD47-4A6E-A2C8-9766651E1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2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67D9-007C-4713-805D-C3C33CA4881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B51F-AD47-4A6E-A2C8-9766651E1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7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67D9-007C-4713-805D-C3C33CA4881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B51F-AD47-4A6E-A2C8-9766651E1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7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67D9-007C-4713-805D-C3C33CA48810}" type="datetimeFigureOut">
              <a:rPr lang="zh-CN" altLang="en-US" smtClean="0"/>
              <a:t>2014/11/28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3B51F-AD47-4A6E-A2C8-9766651E1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15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START</a:t>
            </a:r>
            <a:r>
              <a:rPr lang="zh-CN" altLang="en-US" dirty="0" smtClean="0"/>
              <a:t>移动模型建模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04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84192" y="3758184"/>
            <a:ext cx="841248" cy="51206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66816" y="2465832"/>
            <a:ext cx="1719072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目的选择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66816" y="4989576"/>
            <a:ext cx="1719072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移动过程</a:t>
            </a:r>
            <a:endParaRPr lang="zh-CN" altLang="en-US" dirty="0"/>
          </a:p>
        </p:txBody>
      </p:sp>
      <p:cxnSp>
        <p:nvCxnSpPr>
          <p:cNvPr id="8" name="肘形连接符 7"/>
          <p:cNvCxnSpPr>
            <a:stCxn id="4" idx="3"/>
            <a:endCxn id="5" idx="1"/>
          </p:cNvCxnSpPr>
          <p:nvPr/>
        </p:nvCxnSpPr>
        <p:spPr>
          <a:xfrm flipV="1">
            <a:off x="5425440" y="2807208"/>
            <a:ext cx="341376" cy="1207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3"/>
            <a:endCxn id="6" idx="1"/>
          </p:cNvCxnSpPr>
          <p:nvPr/>
        </p:nvCxnSpPr>
        <p:spPr>
          <a:xfrm>
            <a:off x="5425440" y="4014216"/>
            <a:ext cx="341376" cy="13167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8132064" y="1365504"/>
            <a:ext cx="1719072" cy="2542032"/>
            <a:chOff x="4511040" y="195072"/>
            <a:chExt cx="1719072" cy="2542032"/>
          </a:xfrm>
        </p:grpSpPr>
        <p:sp>
          <p:nvSpPr>
            <p:cNvPr id="14" name="矩形 13"/>
            <p:cNvSpPr/>
            <p:nvPr/>
          </p:nvSpPr>
          <p:spPr>
            <a:xfrm>
              <a:off x="4511040" y="195072"/>
              <a:ext cx="1719072" cy="68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当前状态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11040" y="1124712"/>
              <a:ext cx="1719072" cy="68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区域转移概率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511040" y="2054352"/>
              <a:ext cx="1719072" cy="68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范围</a:t>
              </a:r>
              <a:endParaRPr lang="zh-CN" altLang="en-US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10277856" y="3765804"/>
            <a:ext cx="1719072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速度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77856" y="2883408"/>
            <a:ext cx="1719072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状态持续时间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8132064" y="4620768"/>
            <a:ext cx="1719072" cy="1688592"/>
            <a:chOff x="4511040" y="3060192"/>
            <a:chExt cx="1719072" cy="1688592"/>
          </a:xfrm>
        </p:grpSpPr>
        <p:sp>
          <p:nvSpPr>
            <p:cNvPr id="20" name="矩形 19"/>
            <p:cNvSpPr/>
            <p:nvPr/>
          </p:nvSpPr>
          <p:spPr>
            <a:xfrm>
              <a:off x="4511040" y="3060192"/>
              <a:ext cx="1719072" cy="68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最短路径算法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11040" y="4066032"/>
              <a:ext cx="1719072" cy="682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速度</a:t>
              </a:r>
            </a:p>
          </p:txBody>
        </p:sp>
      </p:grpSp>
      <p:cxnSp>
        <p:nvCxnSpPr>
          <p:cNvPr id="23" name="直接连接符 22"/>
          <p:cNvCxnSpPr>
            <a:stCxn id="5" idx="3"/>
            <a:endCxn id="14" idx="1"/>
          </p:cNvCxnSpPr>
          <p:nvPr/>
        </p:nvCxnSpPr>
        <p:spPr>
          <a:xfrm flipV="1">
            <a:off x="7485888" y="1706880"/>
            <a:ext cx="646176" cy="1100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5" idx="3"/>
            <a:endCxn id="15" idx="1"/>
          </p:cNvCxnSpPr>
          <p:nvPr/>
        </p:nvCxnSpPr>
        <p:spPr>
          <a:xfrm flipV="1">
            <a:off x="7485888" y="2636520"/>
            <a:ext cx="646176" cy="170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5" idx="3"/>
            <a:endCxn id="16" idx="1"/>
          </p:cNvCxnSpPr>
          <p:nvPr/>
        </p:nvCxnSpPr>
        <p:spPr>
          <a:xfrm>
            <a:off x="7485888" y="2807208"/>
            <a:ext cx="646176" cy="75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6" idx="3"/>
            <a:endCxn id="20" idx="1"/>
          </p:cNvCxnSpPr>
          <p:nvPr/>
        </p:nvCxnSpPr>
        <p:spPr>
          <a:xfrm flipV="1">
            <a:off x="7485888" y="4962144"/>
            <a:ext cx="646176" cy="368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6" idx="3"/>
            <a:endCxn id="21" idx="1"/>
          </p:cNvCxnSpPr>
          <p:nvPr/>
        </p:nvCxnSpPr>
        <p:spPr>
          <a:xfrm>
            <a:off x="7485888" y="5330952"/>
            <a:ext cx="646176" cy="63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6" idx="3"/>
            <a:endCxn id="17" idx="1"/>
          </p:cNvCxnSpPr>
          <p:nvPr/>
        </p:nvCxnSpPr>
        <p:spPr>
          <a:xfrm>
            <a:off x="9851136" y="3566160"/>
            <a:ext cx="426720" cy="54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6" idx="3"/>
            <a:endCxn id="18" idx="1"/>
          </p:cNvCxnSpPr>
          <p:nvPr/>
        </p:nvCxnSpPr>
        <p:spPr>
          <a:xfrm flipV="1">
            <a:off x="9851136" y="3224784"/>
            <a:ext cx="426720" cy="34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21" idx="3"/>
            <a:endCxn id="17" idx="2"/>
          </p:cNvCxnSpPr>
          <p:nvPr/>
        </p:nvCxnSpPr>
        <p:spPr>
          <a:xfrm flipV="1">
            <a:off x="9851136" y="4448556"/>
            <a:ext cx="1286256" cy="1519428"/>
          </a:xfrm>
          <a:prstGeom prst="curvedConnector2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23088" y="4448556"/>
            <a:ext cx="1719072" cy="6827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速度分布建模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13944" y="5570220"/>
            <a:ext cx="1719072" cy="6827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持续时间分布建模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32232" y="2877312"/>
            <a:ext cx="1719072" cy="6827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区域转移矩阵计算</a:t>
            </a:r>
            <a:endParaRPr lang="zh-CN" altLang="en-US" dirty="0"/>
          </a:p>
        </p:txBody>
      </p:sp>
      <p:sp>
        <p:nvSpPr>
          <p:cNvPr id="63" name="右大括号 62"/>
          <p:cNvSpPr/>
          <p:nvPr/>
        </p:nvSpPr>
        <p:spPr>
          <a:xfrm>
            <a:off x="2127504" y="4673727"/>
            <a:ext cx="97536" cy="1380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328672" y="2465832"/>
            <a:ext cx="1719072" cy="6827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宏观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310384" y="4937761"/>
            <a:ext cx="1719072" cy="6827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微观建模</a:t>
            </a:r>
            <a:endParaRPr lang="zh-CN" altLang="en-US" dirty="0"/>
          </a:p>
        </p:txBody>
      </p:sp>
      <p:cxnSp>
        <p:nvCxnSpPr>
          <p:cNvPr id="69" name="肘形连接符 68"/>
          <p:cNvCxnSpPr>
            <a:stCxn id="66" idx="3"/>
            <a:endCxn id="4" idx="1"/>
          </p:cNvCxnSpPr>
          <p:nvPr/>
        </p:nvCxnSpPr>
        <p:spPr>
          <a:xfrm>
            <a:off x="4047744" y="2807208"/>
            <a:ext cx="536448" cy="1207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67" idx="3"/>
            <a:endCxn id="4" idx="1"/>
          </p:cNvCxnSpPr>
          <p:nvPr/>
        </p:nvCxnSpPr>
        <p:spPr>
          <a:xfrm flipV="1">
            <a:off x="4029456" y="4014216"/>
            <a:ext cx="554736" cy="12649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41376" y="2033016"/>
            <a:ext cx="1719072" cy="6827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分状态的区域划分</a:t>
            </a:r>
            <a:endParaRPr lang="zh-CN" altLang="en-US" dirty="0"/>
          </a:p>
        </p:txBody>
      </p:sp>
      <p:sp>
        <p:nvSpPr>
          <p:cNvPr id="73" name="右大括号 72"/>
          <p:cNvSpPr/>
          <p:nvPr/>
        </p:nvSpPr>
        <p:spPr>
          <a:xfrm>
            <a:off x="2151888" y="2082927"/>
            <a:ext cx="97536" cy="1380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/>
          <p:cNvCxnSpPr/>
          <p:nvPr/>
        </p:nvCxnSpPr>
        <p:spPr>
          <a:xfrm>
            <a:off x="4974336" y="0"/>
            <a:ext cx="85344" cy="68580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002927" y="35460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移动模型的总体设计思路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48903" y="34867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建模过程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曲线连接符 81"/>
          <p:cNvCxnSpPr>
            <a:stCxn id="21" idx="1"/>
            <a:endCxn id="59" idx="3"/>
          </p:cNvCxnSpPr>
          <p:nvPr/>
        </p:nvCxnSpPr>
        <p:spPr>
          <a:xfrm rot="10800000">
            <a:off x="2042160" y="4789932"/>
            <a:ext cx="6089904" cy="1178052"/>
          </a:xfrm>
          <a:prstGeom prst="curvedConnector3">
            <a:avLst>
              <a:gd name="adj1" fmla="val 50000"/>
            </a:avLst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60" idx="2"/>
            <a:endCxn id="18" idx="3"/>
          </p:cNvCxnSpPr>
          <p:nvPr/>
        </p:nvCxnSpPr>
        <p:spPr>
          <a:xfrm rot="5400000" flipH="1" flipV="1">
            <a:off x="5071110" y="-672846"/>
            <a:ext cx="3028188" cy="10823448"/>
          </a:xfrm>
          <a:prstGeom prst="curvedConnector4">
            <a:avLst>
              <a:gd name="adj1" fmla="val -19225"/>
              <a:gd name="adj2" fmla="val 101211"/>
            </a:avLst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曲线连接符 89"/>
          <p:cNvCxnSpPr>
            <a:stCxn id="66" idx="0"/>
            <a:endCxn id="15" idx="1"/>
          </p:cNvCxnSpPr>
          <p:nvPr/>
        </p:nvCxnSpPr>
        <p:spPr>
          <a:xfrm rot="16200000" flipH="1">
            <a:off x="5574792" y="79248"/>
            <a:ext cx="170688" cy="4943856"/>
          </a:xfrm>
          <a:prstGeom prst="curvedConnector4">
            <a:avLst>
              <a:gd name="adj1" fmla="val -133929"/>
              <a:gd name="adj2" fmla="val 99877"/>
            </a:avLst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4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47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START移动模型建模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START移动模型建模</dc:title>
  <dc:creator>chnhideyoshi</dc:creator>
  <cp:lastModifiedBy>chnhideyoshi</cp:lastModifiedBy>
  <cp:revision>10</cp:revision>
  <dcterms:created xsi:type="dcterms:W3CDTF">2014-11-28T08:45:21Z</dcterms:created>
  <dcterms:modified xsi:type="dcterms:W3CDTF">2014-11-28T09:36:35Z</dcterms:modified>
</cp:coreProperties>
</file>