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1" r:id="rId4"/>
    <p:sldId id="262" r:id="rId5"/>
    <p:sldId id="259" r:id="rId6"/>
    <p:sldId id="260" r:id="rId7"/>
    <p:sldId id="266" r:id="rId8"/>
    <p:sldId id="267" r:id="rId9"/>
    <p:sldId id="269" r:id="rId10"/>
    <p:sldId id="270" r:id="rId11"/>
    <p:sldId id="271" r:id="rId12"/>
    <p:sldId id="273" r:id="rId13"/>
    <p:sldId id="274" r:id="rId14"/>
    <p:sldId id="268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github.com/hwalsuklee/tensorflow-generative-model-collections" TargetMode="External"/><Relationship Id="rId4" Type="http://schemas.openxmlformats.org/officeDocument/2006/relationships/hyperlink" Target="https://morvanzhou.github.io/tutorials/machine-learning/tensorflow/4-2-tensorboard2/" TargetMode="External"/><Relationship Id="rId3" Type="http://schemas.openxmlformats.org/officeDocument/2006/relationships/hyperlink" Target="https://morvanzhou.github.io/tutorials/machine-learning/torch/4-06-GAN/" TargetMode="External"/><Relationship Id="rId2" Type="http://schemas.openxmlformats.org/officeDocument/2006/relationships/hyperlink" Target="http://nooverfit.com/wp/9-%E7%94%9F%E6%88%90%E5%AF%B9%E6%8A%97%E7%BD%91%E7%BB%9C101-%E7%BB%88%E6%9E%81%E5%85%A5%E9%97%A8-%E9%80%9A%E4%BF%97%E8%A7%A3%E6%9E%90/" TargetMode="External"/><Relationship Id="rId1" Type="http://schemas.openxmlformats.org/officeDocument/2006/relationships/hyperlink" Target="http://brightliao.me/2017/06/21/dive-into-ga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>
                <a:sym typeface="+mn-ea"/>
              </a:rPr>
              <a:t>TF&amp;</a:t>
            </a:r>
            <a:r>
              <a:rPr lang="x-none" altLang="en-US"/>
              <a:t>GAN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endParaRPr lang="en-US"/>
          </a:p>
          <a:p>
            <a:endParaRPr lang="en-US"/>
          </a:p>
          <a:p>
            <a:r>
              <a:rPr lang="x-none" altLang="en-US"/>
              <a:t>	</a:t>
            </a:r>
            <a:endParaRPr lang="x-none" altLang="en-US"/>
          </a:p>
          <a:p>
            <a:r>
              <a:rPr lang="x-none" altLang="en-US"/>
              <a:t>							Bowen.Du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GAN training</a:t>
            </a:r>
            <a:endParaRPr lang="x-none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1570" y="1396365"/>
            <a:ext cx="10410825" cy="52444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GAN loss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D_loss = tf.reduce_mean(-tf.log(D_prob_real) - tf.log(1 - </a:t>
            </a:r>
            <a:r>
              <a:rPr lang="x-none" altLang="en-US"/>
              <a:t>				</a:t>
            </a:r>
            <a:r>
              <a:rPr lang="en-US"/>
              <a:t>D_prob_fake))</a:t>
            </a:r>
            <a:endParaRPr lang="en-US"/>
          </a:p>
          <a:p>
            <a:pPr marL="0" indent="0">
              <a:buNone/>
            </a:pPr>
            <a:r>
              <a:rPr lang="en-US"/>
              <a:t>G_loss = tf.reduce_mean(tf.log(1 - D_prob_fake))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GAN Result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30215" y="1264285"/>
            <a:ext cx="6408420" cy="4178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" y="1505585"/>
            <a:ext cx="5824220" cy="1125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3021965"/>
            <a:ext cx="4732655" cy="2268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GAN graph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tensorboard --logdir="/</a:t>
            </a:r>
            <a:r>
              <a:rPr lang="x-none" altLang="en-US"/>
              <a:t>dir/</a:t>
            </a:r>
            <a:r>
              <a:rPr lang="en-US"/>
              <a:t>" 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5770" y="1011555"/>
            <a:ext cx="6438265" cy="53219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Reference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tooltip=""/>
              </a:rPr>
              <a:t>深入探索生成对抗网络（一）</a:t>
            </a:r>
            <a:endParaRPr lang="en-US">
              <a:hlinkClick r:id="rId1" tooltip=""/>
            </a:endParaRPr>
          </a:p>
          <a:p>
            <a:r>
              <a:rPr lang="en-US">
                <a:hlinkClick r:id="rId2" tooltip=""/>
              </a:rPr>
              <a:t>生成对抗网络101 终极入门与通俗解析</a:t>
            </a:r>
            <a:endParaRPr lang="en-US">
              <a:hlinkClick r:id="rId2" tooltip=""/>
            </a:endParaRPr>
          </a:p>
          <a:p>
            <a:r>
              <a:rPr lang="en-US">
                <a:hlinkClick r:id="rId3" tooltip="" action="ppaction://hlinkfile"/>
              </a:rPr>
              <a:t>GAN (Generative Adversarial Nets 生成对抗网络)</a:t>
            </a:r>
            <a:endParaRPr lang="en-US"/>
          </a:p>
          <a:p>
            <a:r>
              <a:rPr lang="en-US">
                <a:hlinkClick r:id="rId4" tooltip="" action="ppaction://hlinkfile"/>
              </a:rPr>
              <a:t>Tensorboard 可视化好帮手</a:t>
            </a:r>
            <a:endParaRPr lang="en-US">
              <a:hlinkClick r:id="rId4" tooltip="" action="ppaction://hlinkfile"/>
            </a:endParaRPr>
          </a:p>
          <a:p>
            <a:r>
              <a:rPr lang="en-US">
                <a:hlinkClick r:id="rId5" tooltip="" action="ppaction://hlinkfile"/>
              </a:rPr>
              <a:t>tensorflow-generative-model-collections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ym typeface="+mn-ea"/>
              </a:rPr>
              <a:t>What is Tensorflow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Tensorflow = Tensor + flow</a:t>
            </a:r>
            <a:endParaRPr lang="x-none" altLang="en-US"/>
          </a:p>
          <a:p>
            <a:pPr marL="457200" indent="-457200"/>
            <a:endParaRPr lang="x-none" altLang="en-US"/>
          </a:p>
          <a:p>
            <a:pPr marL="457200" indent="-457200"/>
            <a:r>
              <a:rPr lang="x-none" altLang="en-US"/>
              <a:t>Tensor:	张量,其本质就是任意维度的数组.一个向量就是一个1维的Tensor,一个矩阵就是2维的Tensor.</a:t>
            </a:r>
            <a:endParaRPr lang="x-none" altLang="en-US"/>
          </a:p>
          <a:p>
            <a:pPr marL="457200" indent="-457200"/>
            <a:r>
              <a:rPr lang="x-none" altLang="en-US"/>
              <a:t>flow:	graph中的数据流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Tensorflow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Tensorflow是一个基于图的计算系统</a:t>
            </a:r>
            <a:endParaRPr 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r>
              <a:rPr lang="x-none" altLang="en-US"/>
              <a:t>使用TF的时候: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1. 创建Tensor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2. 添加Operation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3. 执行计算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0" y="382905"/>
            <a:ext cx="5323840" cy="6057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Tensorflow Demo</a:t>
            </a:r>
            <a:endParaRPr lang="x-none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215" y="1402080"/>
            <a:ext cx="10046970" cy="5246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Tensorflow Demo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9120" y="1251585"/>
            <a:ext cx="7291070" cy="5390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What is GAN?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1330" y="1404620"/>
            <a:ext cx="8656955" cy="4871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loss functions </a:t>
            </a:r>
            <a:r>
              <a:rPr lang="x-none" altLang="en-US"/>
              <a:t>in GAN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4720" y="1406525"/>
            <a:ext cx="10515600" cy="228409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05" y="3542665"/>
            <a:ext cx="10515600" cy="3274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GAN Generator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1245"/>
            <a:ext cx="9853930" cy="3837940"/>
          </a:xfrm>
        </p:spPr>
        <p:txBody>
          <a:bodyPr/>
          <a:p>
            <a:pPr marL="0" indent="0">
              <a:buNone/>
            </a:pPr>
            <a:r>
              <a:rPr lang="x-none" altLang="en-US"/>
              <a:t># G net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with tf.variable_scope('Generator'):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    G_in = tf.placeholder(tf.float32, [None, num_ideas])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    G_l1 = tf.layers.dense(G_in, 128, tf.nn.relu)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    G_out = tf.layers.dense(G_l1, num_points)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015" y="581660"/>
            <a:ext cx="5282565" cy="2453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GAN Discriminator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6930"/>
            <a:ext cx="10515600" cy="407098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x-none" altLang="en-US"/>
              <a:t># D net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with tf.variable_scope('Discriminator'):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    real_data = tf.placeholder(tf.float32, [None, num_points], name='real_in')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    D_in_real = tf.layers.dense(real_data, 128, tf.nn.relu, name='l')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    D_prob_real = tf.layers.dense(D_in_real, 1, tf.nn.sigmoid, name='out')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r>
              <a:rPr lang="x-none" altLang="en-US"/>
              <a:t>    D_in_fake = tf.layers.dense(G_out, 128, tf.nn.relu, name='l', reuse=True)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    D_prob_fake = tf.layers.dense(D_in_fake, 1, tf.nn.sigmoid, name='out', reuse=True)</a:t>
            </a:r>
            <a:endParaRPr lang="x-non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4305" y="118745"/>
            <a:ext cx="5574665" cy="2757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Kingsoft Office WPP</Application>
  <PresentationFormat>Widescreen</PresentationFormat>
  <Paragraphs>71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TF&amp;GAN</vt:lpstr>
      <vt:lpstr>What is Tensorflow</vt:lpstr>
      <vt:lpstr>Tensorflow Graph</vt:lpstr>
      <vt:lpstr>Tensorflow Demo</vt:lpstr>
      <vt:lpstr>Tensorflow Demo</vt:lpstr>
      <vt:lpstr>What is GAN?</vt:lpstr>
      <vt:lpstr>loss functions in GAN</vt:lpstr>
      <vt:lpstr>GAN Generator</vt:lpstr>
      <vt:lpstr>GAN Discriminator</vt:lpstr>
      <vt:lpstr>GAN training</vt:lpstr>
      <vt:lpstr>GAN loss</vt:lpstr>
      <vt:lpstr>GAN Result</vt:lpstr>
      <vt:lpstr>GAN graph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TF&amp;GAN</dc:title>
  <dc:creator>wow</dc:creator>
  <cp:lastModifiedBy>wow</cp:lastModifiedBy>
  <cp:revision>4</cp:revision>
  <dcterms:created xsi:type="dcterms:W3CDTF">2017-11-29T09:02:55Z</dcterms:created>
  <dcterms:modified xsi:type="dcterms:W3CDTF">2017-11-29T09:02:55Z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