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48" r:id="rId3"/>
    <p:sldId id="362" r:id="rId4"/>
    <p:sldId id="349" r:id="rId5"/>
    <p:sldId id="358" r:id="rId6"/>
    <p:sldId id="357" r:id="rId7"/>
    <p:sldId id="356" r:id="rId8"/>
    <p:sldId id="360" r:id="rId9"/>
    <p:sldId id="355" r:id="rId10"/>
    <p:sldId id="354" r:id="rId11"/>
    <p:sldId id="350" r:id="rId12"/>
    <p:sldId id="365" r:id="rId13"/>
    <p:sldId id="366" r:id="rId14"/>
    <p:sldId id="363" r:id="rId15"/>
    <p:sldId id="364" r:id="rId16"/>
    <p:sldId id="367" r:id="rId17"/>
    <p:sldId id="359" r:id="rId18"/>
    <p:sldId id="268" r:id="rId19"/>
    <p:sldId id="361" r:id="rId20"/>
    <p:sldId id="351" r:id="rId21"/>
    <p:sldId id="35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23" autoAdjust="0"/>
    <p:restoredTop sz="83568" autoAdjust="0"/>
  </p:normalViewPr>
  <p:slideViewPr>
    <p:cSldViewPr>
      <p:cViewPr>
        <p:scale>
          <a:sx n="90" d="100"/>
          <a:sy n="90" d="100"/>
        </p:scale>
        <p:origin x="-378" y="-5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74013-A8FD-4950-914A-947FD22947D7}" type="datetimeFigureOut">
              <a:rPr lang="en-US" smtClean="0"/>
              <a:pPr/>
              <a:t>10/7/2009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A3738-5D15-4DEB-AF16-C90C2A9CF5F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10/7/2009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10/7/2009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10/7/2009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10/7/2009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10/7/2009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10/7/2009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10/7/2009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10/7/2009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10/7/2009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10/7/2009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10/7/2009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591B3-B4ED-4C31-8AEF-63EEC6A32F51}" type="datetimeFigureOut">
              <a:rPr lang="en-US" smtClean="0"/>
              <a:pPr/>
              <a:t>10/7/2009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archive.eclipse.org/tptp/4.5.0/javadoc/Platform/public/index.html" TargetMode="External"/><Relationship Id="rId2" Type="http://schemas.openxmlformats.org/officeDocument/2006/relationships/hyperlink" Target="http://archive.eclipse.org/tptp/4.5.0/javadoc/Monitoring_Tools/public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rchive.eclipse.org/tptp/4.5.0/javadoc/Tracing_and_Profiling_Tools/public/index.html" TargetMode="External"/><Relationship Id="rId4" Type="http://schemas.openxmlformats.org/officeDocument/2006/relationships/hyperlink" Target="http://archive.eclipse.org/tptp/4.5.0/javadoc/Testing_Tools/public/index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avase/6/docs/api/org/w3c/dom/package-summary.html" TargetMode="External"/><Relationship Id="rId2" Type="http://schemas.openxmlformats.org/officeDocument/2006/relationships/hyperlink" Target="http://www.w3.org/TR/2004/REC-DOM-Level-3-Core-20040407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eclipse.org/tptp/platform/documents/resources/profilingspec/trace.dtd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PerfTest</a:t>
            </a:r>
            <a:r>
              <a:rPr lang="en-US" dirty="0" smtClean="0">
                <a:solidFill>
                  <a:srgbClr val="FFC000"/>
                </a:solidFill>
              </a:rPr>
              <a:t>: 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Implementation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Yoonki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Song</a:t>
            </a:r>
          </a:p>
          <a:p>
            <a:r>
              <a:rPr lang="en-US" dirty="0" smtClean="0"/>
              <a:t>Last Updated: </a:t>
            </a:r>
            <a:fld id="{EF74E5B8-5EBF-4590-9750-B797EEFF6E32}" type="datetime1">
              <a:rPr lang="en-US" smtClean="0"/>
              <a:pPr/>
              <a:t>10/7/2009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Trace.dtd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 Tag “</a:t>
            </a:r>
            <a:r>
              <a:rPr lang="en-US" dirty="0" err="1" smtClean="0"/>
              <a:t>traceStart</a:t>
            </a:r>
            <a:r>
              <a:rPr lang="en-US" dirty="0" smtClean="0"/>
              <a:t>”</a:t>
            </a:r>
          </a:p>
          <a:p>
            <a:pPr lvl="1"/>
            <a:r>
              <a:rPr lang="en-US" dirty="0" err="1" smtClean="0"/>
              <a:t>Plugin</a:t>
            </a:r>
            <a:r>
              <a:rPr lang="en-US" dirty="0" smtClean="0"/>
              <a:t>: </a:t>
            </a:r>
            <a:r>
              <a:rPr lang="en-US" dirty="0" err="1" smtClean="0"/>
              <a:t>org.eclipse.hyades.models.trace</a:t>
            </a:r>
            <a:endParaRPr lang="en-US" dirty="0" smtClean="0"/>
          </a:p>
          <a:p>
            <a:pPr lvl="2"/>
            <a:r>
              <a:rPr lang="en-US" dirty="0" smtClean="0"/>
              <a:t>Class name: </a:t>
            </a:r>
            <a:r>
              <a:rPr lang="en-US" dirty="0" err="1" smtClean="0"/>
              <a:t>org.eclipse.hyades.loaders.trace</a:t>
            </a:r>
            <a:r>
              <a:rPr lang="en-US" dirty="0" smtClean="0"/>
              <a:t>. </a:t>
            </a:r>
            <a:r>
              <a:rPr lang="en-US" dirty="0" err="1" smtClean="0"/>
              <a:t>TraceXMLLoadersFactory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Trace.dtd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org.eclipse.hyades.models.hierarchy</a:t>
            </a:r>
            <a:endParaRPr lang="en-US" dirty="0" smtClean="0"/>
          </a:p>
          <a:p>
            <a:pPr lvl="1"/>
            <a:r>
              <a:rPr lang="en-US" dirty="0" err="1" smtClean="0"/>
              <a:t>org.eclipse.hyades.loaders.util.XMLLoader</a:t>
            </a:r>
            <a:endParaRPr lang="en-US" dirty="0" smtClean="0"/>
          </a:p>
          <a:p>
            <a:pPr lvl="1"/>
            <a:r>
              <a:rPr lang="en-US" dirty="0" err="1" smtClean="0"/>
              <a:t>org.xml.sax.SAXParseException</a:t>
            </a:r>
            <a:endParaRPr lang="en-US" dirty="0" smtClean="0"/>
          </a:p>
          <a:p>
            <a:pPr lvl="1"/>
            <a:r>
              <a:rPr lang="en-US" b="1" dirty="0" smtClean="0"/>
              <a:t>import </a:t>
            </a:r>
            <a:r>
              <a:rPr lang="en-US" b="1" dirty="0" err="1" smtClean="0"/>
              <a:t>javax.xml.parsers.ParserConfigurationException</a:t>
            </a:r>
            <a:r>
              <a:rPr lang="en-US" b="1" dirty="0" smtClean="0"/>
              <a:t>;</a:t>
            </a:r>
          </a:p>
          <a:p>
            <a:pPr lvl="1"/>
            <a:r>
              <a:rPr lang="en-US" b="1" dirty="0" smtClean="0"/>
              <a:t>import </a:t>
            </a:r>
            <a:r>
              <a:rPr lang="en-US" b="1" dirty="0" err="1" smtClean="0"/>
              <a:t>javax.xml.parsers.SAXParser</a:t>
            </a:r>
            <a:r>
              <a:rPr lang="en-US" b="1" dirty="0" smtClean="0"/>
              <a:t>;</a:t>
            </a:r>
          </a:p>
          <a:p>
            <a:pPr lvl="1"/>
            <a:r>
              <a:rPr lang="en-US" b="1" dirty="0" smtClean="0"/>
              <a:t>import </a:t>
            </a:r>
            <a:r>
              <a:rPr lang="en-US" b="1" dirty="0" err="1" smtClean="0"/>
              <a:t>javax.xml.parsers.SAXParserFactory</a:t>
            </a:r>
            <a:r>
              <a:rPr lang="en-US" b="1" dirty="0" smtClean="0"/>
              <a:t>;</a:t>
            </a:r>
          </a:p>
          <a:p>
            <a:pPr lvl="1"/>
            <a:r>
              <a:rPr lang="en-US" b="1" dirty="0" smtClean="0"/>
              <a:t>import </a:t>
            </a:r>
            <a:r>
              <a:rPr lang="en-US" b="1" dirty="0" err="1" smtClean="0"/>
              <a:t>org.eclipse.hyades.models.hierarchy.util.ModelDebugger</a:t>
            </a:r>
            <a:r>
              <a:rPr lang="en-US" b="1" dirty="0" smtClean="0"/>
              <a:t>;</a:t>
            </a:r>
          </a:p>
          <a:p>
            <a:pPr lvl="1"/>
            <a:r>
              <a:rPr lang="en-US" b="1" dirty="0" smtClean="0"/>
              <a:t>import </a:t>
            </a:r>
            <a:r>
              <a:rPr lang="en-US" b="1" dirty="0" err="1" smtClean="0"/>
              <a:t>org.xml.sax.Attributes</a:t>
            </a:r>
            <a:r>
              <a:rPr lang="en-US" b="1" dirty="0" smtClean="0"/>
              <a:t>;</a:t>
            </a:r>
          </a:p>
          <a:p>
            <a:pPr lvl="1"/>
            <a:r>
              <a:rPr lang="en-US" b="1" dirty="0" smtClean="0"/>
              <a:t>import </a:t>
            </a:r>
            <a:r>
              <a:rPr lang="en-US" b="1" dirty="0" err="1" smtClean="0"/>
              <a:t>org.xml.sax.InputSource</a:t>
            </a:r>
            <a:r>
              <a:rPr lang="en-US" b="1" dirty="0" smtClean="0"/>
              <a:t>;</a:t>
            </a:r>
          </a:p>
          <a:p>
            <a:pPr lvl="1"/>
            <a:r>
              <a:rPr lang="en-US" b="1" dirty="0" smtClean="0"/>
              <a:t>import </a:t>
            </a:r>
            <a:r>
              <a:rPr lang="en-US" b="1" dirty="0" err="1" smtClean="0"/>
              <a:t>org.xml.sax.Locator</a:t>
            </a:r>
            <a:r>
              <a:rPr lang="en-US" b="1" dirty="0" smtClean="0"/>
              <a:t>;</a:t>
            </a:r>
          </a:p>
          <a:p>
            <a:pPr lvl="1"/>
            <a:r>
              <a:rPr lang="en-US" b="1" dirty="0" smtClean="0"/>
              <a:t>import </a:t>
            </a:r>
            <a:r>
              <a:rPr lang="en-US" b="1" dirty="0" err="1" smtClean="0"/>
              <a:t>org.xml.sax.SAXException</a:t>
            </a:r>
            <a:r>
              <a:rPr lang="en-US" b="1" dirty="0" smtClean="0"/>
              <a:t>;</a:t>
            </a:r>
          </a:p>
          <a:p>
            <a:pPr lvl="1"/>
            <a:r>
              <a:rPr lang="en-US" b="1" dirty="0" smtClean="0"/>
              <a:t>import </a:t>
            </a:r>
            <a:r>
              <a:rPr lang="en-US" b="1" dirty="0" err="1" smtClean="0"/>
              <a:t>org.xml.sax.SAXParseException</a:t>
            </a:r>
            <a:r>
              <a:rPr lang="en-US" b="1" dirty="0" smtClean="0"/>
              <a:t>;</a:t>
            </a:r>
          </a:p>
          <a:p>
            <a:pPr lvl="1"/>
            <a:r>
              <a:rPr lang="en-US" b="1" dirty="0" smtClean="0"/>
              <a:t>import </a:t>
            </a:r>
            <a:r>
              <a:rPr lang="en-US" b="1" dirty="0" err="1" smtClean="0"/>
              <a:t>org.xml.sax.helpers.DefaultHandler</a:t>
            </a:r>
            <a:r>
              <a:rPr lang="en-US" b="1" dirty="0" smtClean="0"/>
              <a:t>;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Trace Files (from NUO)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600200"/>
            <a:ext cx="447675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Trace Files (from NUO)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600200"/>
            <a:ext cx="4476750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Console (from NUO)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1752600"/>
            <a:ext cx="7978209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(from NUO)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8169102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extensions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466531" y="2537927"/>
          <a:ext cx="8238930" cy="365760"/>
        </p:xfrm>
        <a:graphic>
          <a:graphicData uri="http://schemas.openxmlformats.org/drawingml/2006/table">
            <a:tbl>
              <a:tblPr/>
              <a:tblGrid>
                <a:gridCol w="8238930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" y="1600200"/>
          <a:ext cx="8229600" cy="4800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6553200"/>
              </a:tblGrid>
              <a:tr h="537197">
                <a:tc>
                  <a:txBody>
                    <a:bodyPr/>
                    <a:lstStyle/>
                    <a:p>
                      <a:r>
                        <a:rPr lang="en-US" dirty="0" smtClean="0"/>
                        <a:t>Extension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50302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executiondlr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371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Trcadlr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371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Trcaxmi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Trace Agent</a:t>
                      </a:r>
                      <a:endParaRPr lang="en-US" dirty="0"/>
                    </a:p>
                  </a:txBody>
                  <a:tcPr/>
                </a:tc>
              </a:tr>
              <a:tr h="5371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Trciovxmi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371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Trcmxmi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Trace</a:t>
                      </a:r>
                      <a:r>
                        <a:rPr lang="en-US" baseline="0" dirty="0" smtClean="0"/>
                        <a:t> Monitor</a:t>
                      </a:r>
                      <a:endParaRPr lang="en-US" dirty="0"/>
                    </a:p>
                  </a:txBody>
                  <a:tcPr/>
                </a:tc>
              </a:tr>
              <a:tr h="53719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Trcnxmi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Trace Node</a:t>
                      </a:r>
                      <a:endParaRPr lang="en-US" dirty="0"/>
                    </a:p>
                  </a:txBody>
                  <a:tcPr/>
                </a:tc>
              </a:tr>
              <a:tr h="5371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Trcpxmi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Trace Process</a:t>
                      </a:r>
                      <a:endParaRPr lang="en-US" dirty="0"/>
                    </a:p>
                  </a:txBody>
                  <a:tcPr/>
                </a:tc>
              </a:tr>
              <a:tr h="5371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trcxml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(Manual) </a:t>
                      </a:r>
                      <a:r>
                        <a:rPr lang="en-US" smtClean="0"/>
                        <a:t>Trace File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Trace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How? What</a:t>
            </a:r>
            <a:r>
              <a:rPr lang="en-US" dirty="0" smtClean="0"/>
              <a:t>? TODO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TPTP 4.5.0 </a:t>
            </a:r>
            <a:r>
              <a:rPr lang="en-US" sz="2400" dirty="0" err="1" smtClean="0"/>
              <a:t>Javadoc</a:t>
            </a:r>
            <a:endParaRPr lang="en-US" sz="2400" dirty="0" smtClean="0"/>
          </a:p>
          <a:p>
            <a:pPr lvl="1"/>
            <a:r>
              <a:rPr lang="en-US" sz="2000" dirty="0" smtClean="0"/>
              <a:t>Monitoring Tools</a:t>
            </a:r>
          </a:p>
          <a:p>
            <a:pPr lvl="2"/>
            <a:r>
              <a:rPr lang="en-US" sz="1600" dirty="0" smtClean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archive.eclipse.org/tptp/4.5.0/javadoc/Monitoring_Tools/public/index.html</a:t>
            </a:r>
            <a:endParaRPr lang="en-US" sz="1600" dirty="0" smtClean="0"/>
          </a:p>
          <a:p>
            <a:pPr lvl="1"/>
            <a:r>
              <a:rPr lang="en-US" sz="2000" dirty="0" err="1" smtClean="0"/>
              <a:t>Plaform</a:t>
            </a:r>
            <a:endParaRPr lang="en-US" sz="2000" dirty="0" smtClean="0"/>
          </a:p>
          <a:p>
            <a:pPr lvl="2"/>
            <a:r>
              <a:rPr lang="en-US" sz="1600" dirty="0" smtClean="0">
                <a:hlinkClick r:id="rId3"/>
              </a:rPr>
              <a:t>http://</a:t>
            </a:r>
            <a:r>
              <a:rPr lang="en-US" sz="1600" dirty="0" smtClean="0">
                <a:hlinkClick r:id="rId3"/>
              </a:rPr>
              <a:t>archive.eclipse.org/tptp/4.5.0/javadoc/Platform/public/index.html</a:t>
            </a:r>
            <a:r>
              <a:rPr lang="en-US" sz="1600" dirty="0" smtClean="0"/>
              <a:t> </a:t>
            </a:r>
          </a:p>
          <a:p>
            <a:pPr lvl="1"/>
            <a:r>
              <a:rPr lang="en-US" sz="2000" dirty="0" smtClean="0"/>
              <a:t>Testing Tools</a:t>
            </a:r>
          </a:p>
          <a:p>
            <a:pPr lvl="2"/>
            <a:r>
              <a:rPr lang="en-US" sz="1600" dirty="0" smtClean="0">
                <a:hlinkClick r:id="rId4"/>
              </a:rPr>
              <a:t>http://</a:t>
            </a:r>
            <a:r>
              <a:rPr lang="en-US" sz="1600" dirty="0" smtClean="0">
                <a:hlinkClick r:id="rId4"/>
              </a:rPr>
              <a:t>archive.eclipse.org/tptp/4.5.0/javadoc/Testing_Tools/public/index.html</a:t>
            </a:r>
            <a:r>
              <a:rPr lang="en-US" sz="1600" dirty="0" smtClean="0"/>
              <a:t> </a:t>
            </a:r>
            <a:endParaRPr lang="en-US" sz="1600" dirty="0" smtClean="0"/>
          </a:p>
          <a:p>
            <a:pPr lvl="1"/>
            <a:r>
              <a:rPr lang="en-US" sz="2000" dirty="0" smtClean="0"/>
              <a:t>Tracing and Profiling Tools</a:t>
            </a:r>
            <a:endParaRPr lang="en-US" sz="2000" dirty="0" smtClean="0"/>
          </a:p>
          <a:p>
            <a:pPr lvl="2"/>
            <a:r>
              <a:rPr lang="en-US" sz="1600" dirty="0" smtClean="0">
                <a:hlinkClick r:id="rId5"/>
              </a:rPr>
              <a:t>http</a:t>
            </a:r>
            <a:r>
              <a:rPr lang="en-US" sz="1600" dirty="0" smtClean="0">
                <a:hlinkClick r:id="rId5"/>
              </a:rPr>
              <a:t>://</a:t>
            </a:r>
            <a:r>
              <a:rPr lang="en-US" sz="1600" dirty="0" smtClean="0">
                <a:hlinkClick r:id="rId5"/>
              </a:rPr>
              <a:t>archive.eclipse.org/tptp/4.5.0/javadoc/Tracing_and_Profiling_Tools/public/index.html</a:t>
            </a:r>
            <a:endParaRPr lang="en-US" sz="1600" dirty="0" smtClean="0"/>
          </a:p>
          <a:p>
            <a:pPr lvl="1"/>
            <a:endParaRPr lang="en-US" sz="2000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Document Object Model (DOM) Level 3 Core Specification</a:t>
            </a:r>
          </a:p>
          <a:p>
            <a:pPr lvl="1"/>
            <a:r>
              <a:rPr lang="en-US" sz="2000" dirty="0" smtClean="0">
                <a:hlinkClick r:id="rId2"/>
              </a:rPr>
              <a:t>http://www.w3.org/TR/2004/REC-DOM-Level-3-Core-20040407/</a:t>
            </a:r>
            <a:endParaRPr lang="en-US" sz="2000" dirty="0" smtClean="0"/>
          </a:p>
          <a:p>
            <a:r>
              <a:rPr lang="en-US" sz="2400" dirty="0" smtClean="0"/>
              <a:t>org.w3g.dom </a:t>
            </a:r>
            <a:r>
              <a:rPr lang="en-US" sz="2400" dirty="0" err="1" smtClean="0"/>
              <a:t>Javadoc</a:t>
            </a:r>
            <a:r>
              <a:rPr lang="en-US" sz="2400" dirty="0" smtClean="0"/>
              <a:t> </a:t>
            </a:r>
          </a:p>
          <a:p>
            <a:pPr lvl="1"/>
            <a:r>
              <a:rPr lang="en-US" sz="2000" dirty="0" smtClean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java.sun.com/javase/6/docs/api/org/w3c/dom/package-summary.html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TPTP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Analyzing TPTP Source Code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Comparing </a:t>
            </a:r>
            <a:r>
              <a:rPr lang="en-US" dirty="0" smtClean="0"/>
              <a:t>Trace data from RPT and TPTP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Start the Plant web application (AppSrv02, 9083, 9063)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Setup the environment for RPT profiling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performance test suite for the Plant web application.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the performance test suite by RPT while collecting profiling data by RPT. The profiling data is stored in a local </a:t>
            </a:r>
            <a:r>
              <a:rPr lang="en-US" dirty="0" err="1" smtClean="0"/>
              <a:t>trcxml</a:t>
            </a:r>
            <a:r>
              <a:rPr lang="en-US" dirty="0" smtClean="0"/>
              <a:t> file (t1_rpt.trcxml)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Restart the Plant web application (after </a:t>
            </a:r>
            <a:r>
              <a:rPr lang="en-US" dirty="0" err="1" smtClean="0"/>
              <a:t>uninstrumentation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Setup the environment for TPTP profiling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the performance test suite by RPT while collecting profiling data by TPTP. The profiling data is stored in a local </a:t>
            </a:r>
            <a:r>
              <a:rPr lang="en-US" dirty="0" err="1" smtClean="0"/>
              <a:t>trcxml</a:t>
            </a:r>
            <a:r>
              <a:rPr lang="en-US" dirty="0" smtClean="0"/>
              <a:t> file (t1_tptp.trcxml)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Compare t1_rpt.trcxml and t1_tptp.trcxml to figure out the difference.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TPTP </a:t>
            </a:r>
            <a:r>
              <a:rPr lang="en-US" dirty="0" smtClean="0"/>
              <a:t>CVS Repository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TPTP (The Latest Source) CVS Repository</a:t>
            </a:r>
          </a:p>
          <a:p>
            <a:pPr lvl="1"/>
            <a:r>
              <a:rPr lang="en-US" sz="2000" dirty="0" smtClean="0"/>
              <a:t>:</a:t>
            </a:r>
            <a:r>
              <a:rPr lang="en-US" sz="2000" dirty="0" err="1" smtClean="0"/>
              <a:t>pserver:anonymous@dev.eclipse.org</a:t>
            </a:r>
            <a:r>
              <a:rPr lang="en-US" sz="2000" dirty="0" smtClean="0"/>
              <a:t>:/</a:t>
            </a:r>
            <a:r>
              <a:rPr lang="en-US" sz="2000" dirty="0" err="1" smtClean="0"/>
              <a:t>cvsroot</a:t>
            </a:r>
            <a:r>
              <a:rPr lang="en-US" sz="2000" dirty="0" smtClean="0"/>
              <a:t>/</a:t>
            </a:r>
            <a:r>
              <a:rPr lang="en-US" sz="2000" dirty="0" err="1" smtClean="0"/>
              <a:t>tptp</a:t>
            </a:r>
            <a:endParaRPr lang="en-US" sz="20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TPTP UI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Plugin</a:t>
            </a:r>
            <a:r>
              <a:rPr lang="en-US" sz="2400" dirty="0" smtClean="0"/>
              <a:t>: /</a:t>
            </a:r>
            <a:r>
              <a:rPr lang="en-US" sz="2400" dirty="0" err="1" smtClean="0"/>
              <a:t>org.eclipse.hyades.trace.ui</a:t>
            </a:r>
            <a:endParaRPr lang="en-US" sz="2400" dirty="0" smtClean="0"/>
          </a:p>
          <a:p>
            <a:pPr lvl="1"/>
            <a:r>
              <a:rPr lang="en-US" sz="2000" dirty="0" smtClean="0"/>
              <a:t>Class name: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org.eclipse.hyades.trace.internal.ui.PDProjectExplorer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(“Profiling Monitor” </a:t>
            </a:r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</a:rPr>
              <a:t>viewpart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lvl="1"/>
            <a:endParaRPr lang="en-US" sz="2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3200400"/>
            <a:ext cx="4646054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TPTP UI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Plugin</a:t>
            </a:r>
            <a:r>
              <a:rPr lang="en-US" sz="2400" dirty="0" smtClean="0"/>
              <a:t>: /</a:t>
            </a:r>
            <a:r>
              <a:rPr lang="en-US" sz="2400" dirty="0" err="1" smtClean="0"/>
              <a:t>org.eclipse.hyades.trace.ui</a:t>
            </a:r>
            <a:endParaRPr lang="en-US" sz="2400" dirty="0" smtClean="0"/>
          </a:p>
          <a:p>
            <a:pPr lvl="1"/>
            <a:r>
              <a:rPr lang="en-US" sz="2000" dirty="0" smtClean="0"/>
              <a:t>Class name: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org.eclipse.hyades.trace.ui.internal.wizard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. ImportTracePage1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(“Profiling File” wizard page) </a:t>
            </a:r>
          </a:p>
          <a:p>
            <a:pPr lvl="1"/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3168869"/>
            <a:ext cx="4114800" cy="3689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TPTP UI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79101" y="1143001"/>
            <a:ext cx="3728648" cy="5267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Trace.dtd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http://www.eclipse.org/tptp/platform/documents/resources/profilingspec/trace.dtd.html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…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667000"/>
            <a:ext cx="8486775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of </a:t>
            </a:r>
            <a:r>
              <a:rPr lang="en-US" dirty="0" smtClean="0"/>
              <a:t>Trace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8229600" cy="4155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Trace files in EMF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38300"/>
            <a:ext cx="3495675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1600200"/>
            <a:ext cx="348615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le 8"/>
          <p:cNvSpPr/>
          <p:nvPr/>
        </p:nvSpPr>
        <p:spPr>
          <a:xfrm>
            <a:off x="2286000" y="4114800"/>
            <a:ext cx="533400" cy="15240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286000" y="3657600"/>
            <a:ext cx="381000" cy="15240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715000" y="2514600"/>
            <a:ext cx="457200" cy="15240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715000" y="1600200"/>
            <a:ext cx="381000" cy="15240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715000" y="2362200"/>
            <a:ext cx="533400" cy="15240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14598</TotalTime>
  <Words>355</Words>
  <Application>Microsoft Office PowerPoint</Application>
  <PresentationFormat>On-screen Show (4:3)</PresentationFormat>
  <Paragraphs>86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PerfTest:  Implementation</vt:lpstr>
      <vt:lpstr>TPTP</vt:lpstr>
      <vt:lpstr>TPTP CVS Repository</vt:lpstr>
      <vt:lpstr>TPTP UI</vt:lpstr>
      <vt:lpstr>TPTP UI</vt:lpstr>
      <vt:lpstr>TPTP UI </vt:lpstr>
      <vt:lpstr>Trace.dtd</vt:lpstr>
      <vt:lpstr>An Example of Trace File</vt:lpstr>
      <vt:lpstr>Analyzing Trace files in EMF</vt:lpstr>
      <vt:lpstr>Loading Trace.dtd</vt:lpstr>
      <vt:lpstr>Loading Trace.dtd (Cont’d)</vt:lpstr>
      <vt:lpstr>Importing Trace Files (from NUO)</vt:lpstr>
      <vt:lpstr>Importing Trace Files (from NUO)</vt:lpstr>
      <vt:lpstr>Transaction Console (from NUO)</vt:lpstr>
      <vt:lpstr>Transaction (from NUO)</vt:lpstr>
      <vt:lpstr>File extensions</vt:lpstr>
      <vt:lpstr>Analyzing Trace Files</vt:lpstr>
      <vt:lpstr>References</vt:lpstr>
      <vt:lpstr>References (Cont’d)</vt:lpstr>
      <vt:lpstr>Comparing Trace data from RPT and TPTP</vt:lpstr>
      <vt:lpstr>Slide 21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PerfTest: Application Monitoring</dc:title>
  <dc:creator>Yoonki Song</dc:creator>
  <cp:lastModifiedBy>Yoonki Song</cp:lastModifiedBy>
  <cp:revision>1358</cp:revision>
  <dcterms:created xsi:type="dcterms:W3CDTF">2009-09-22T19:36:57Z</dcterms:created>
  <dcterms:modified xsi:type="dcterms:W3CDTF">2009-10-07T04:42:35Z</dcterms:modified>
</cp:coreProperties>
</file>