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2" r:id="rId4"/>
    <p:sldId id="350" r:id="rId5"/>
    <p:sldId id="35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3" autoAdjust="0"/>
    <p:restoredTop sz="94660"/>
  </p:normalViewPr>
  <p:slideViewPr>
    <p:cSldViewPr>
      <p:cViewPr>
        <p:scale>
          <a:sx n="90" d="100"/>
          <a:sy n="90" d="100"/>
        </p:scale>
        <p:origin x="-37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10/7/2009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PerfTest: Overall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Oct. 5, 2009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7199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47961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3272135"/>
            <a:ext cx="723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4245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97673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Analysis, Evaluation, and Visualization</a:t>
            </a:r>
            <a:endParaRPr lang="en-US" dirty="0"/>
          </a:p>
        </p:txBody>
      </p:sp>
      <p:pic>
        <p:nvPicPr>
          <p:cNvPr id="12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796135"/>
            <a:ext cx="762000" cy="762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981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WSAS).pptx</a:t>
            </a:r>
            <a:endParaRPr lang="en-US" sz="1200" dirty="0"/>
          </a:p>
        </p:txBody>
      </p:sp>
      <p:pic>
        <p:nvPicPr>
          <p:cNvPr id="14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796135"/>
            <a:ext cx="762000" cy="762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5052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RPT).pptx</a:t>
            </a:r>
            <a:endParaRPr lang="en-US" sz="1200" dirty="0"/>
          </a:p>
        </p:txBody>
      </p:sp>
      <p:pic>
        <p:nvPicPr>
          <p:cNvPr id="16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6135"/>
            <a:ext cx="762000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9530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(RPT </a:t>
            </a:r>
            <a:r>
              <a:rPr lang="en-US" sz="1200" dirty="0" err="1" smtClean="0"/>
              <a:t>agent).pptx</a:t>
            </a:r>
            <a:endParaRPr lang="en-US" sz="1200" dirty="0"/>
          </a:p>
        </p:txBody>
      </p:sp>
      <p:pic>
        <p:nvPicPr>
          <p:cNvPr id="18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796135"/>
            <a:ext cx="762000" cy="762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400800" y="5558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Setup (</a:t>
            </a:r>
            <a:r>
              <a:rPr lang="en-US" sz="1200" dirty="0" err="1" smtClean="0"/>
              <a:t>TPTP).pptx</a:t>
            </a:r>
            <a:endParaRPr lang="en-US" sz="1200" dirty="0"/>
          </a:p>
        </p:txBody>
      </p:sp>
      <p:pic>
        <p:nvPicPr>
          <p:cNvPr id="25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348335"/>
            <a:ext cx="762000" cy="7620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276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RPT.pptx</a:t>
            </a:r>
            <a:endParaRPr lang="en-US" sz="1200" dirty="0"/>
          </a:p>
        </p:txBody>
      </p:sp>
      <p:pic>
        <p:nvPicPr>
          <p:cNvPr id="2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48335"/>
            <a:ext cx="762000" cy="762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562600" y="4110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smtClean="0"/>
              <a:t>Profiling via </a:t>
            </a:r>
            <a:r>
              <a:rPr lang="en-US" sz="1200" dirty="0" err="1" smtClean="0"/>
              <a:t>TPTP.pptx</a:t>
            </a:r>
            <a:endParaRPr lang="en-US" sz="1200" dirty="0"/>
          </a:p>
        </p:txBody>
      </p:sp>
      <p:pic>
        <p:nvPicPr>
          <p:cNvPr id="29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0535"/>
            <a:ext cx="762000" cy="762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14800" y="26625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PerfTest – </a:t>
            </a:r>
          </a:p>
          <a:p>
            <a:pPr algn="ctr"/>
            <a:r>
              <a:rPr lang="en-US" sz="1200" dirty="0" err="1" smtClean="0"/>
              <a:t>Implementation.pptx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620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System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2667000"/>
            <a:ext cx="2057400" cy="457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66800" y="2743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RPT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2133600"/>
            <a:ext cx="533400" cy="2362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32766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066800" y="3276600"/>
            <a:ext cx="1905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TPTP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17802" y="3581400"/>
            <a:ext cx="553998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sz="1200" dirty="0" smtClean="0"/>
              <a:t>Data Loader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581400"/>
            <a:ext cx="9906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Views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886200"/>
            <a:ext cx="9906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EMF Data Models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6202" y="3581400"/>
            <a:ext cx="553998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sz="1200" dirty="0" smtClean="0"/>
              <a:t>HTTP Recorder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990600" y="4572000"/>
            <a:ext cx="2057400" cy="533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Eclipse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90600" y="2133600"/>
            <a:ext cx="2057400" cy="457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1066800" y="2209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IPOT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52578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912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System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34000" y="1905000"/>
            <a:ext cx="685800" cy="3352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96200" y="1905000"/>
            <a:ext cx="609600" cy="1295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6000" y="1905000"/>
            <a:ext cx="1600200" cy="1295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Execution Environment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48400" y="2438400"/>
            <a:ext cx="6096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JVMPI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34200" y="2438400"/>
            <a:ext cx="6096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JITI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48400" y="2819400"/>
            <a:ext cx="1295400" cy="304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PI </a:t>
            </a:r>
            <a:r>
              <a:rPr lang="en-US" sz="1200" dirty="0" err="1" smtClean="0">
                <a:solidFill>
                  <a:schemeClr val="tx1"/>
                </a:solidFill>
              </a:rPr>
              <a:t>Virtualizer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200" y="2590800"/>
            <a:ext cx="553998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Agent Control Interface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3810000"/>
            <a:ext cx="553998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200" dirty="0" smtClean="0"/>
              <a:t>Data Collection Interface</a:t>
            </a:r>
            <a:endParaRPr lang="en-US" sz="1200" dirty="0"/>
          </a:p>
        </p:txBody>
      </p:sp>
      <p:sp>
        <p:nvSpPr>
          <p:cNvPr id="37" name="Left-Right Arrow 36"/>
          <p:cNvSpPr/>
          <p:nvPr/>
        </p:nvSpPr>
        <p:spPr>
          <a:xfrm>
            <a:off x="3581400" y="2209800"/>
            <a:ext cx="1828800" cy="7620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2971800" y="3733800"/>
            <a:ext cx="2362200" cy="76200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Collection Framework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486400"/>
            <a:ext cx="609600" cy="6096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762000" y="1295400"/>
            <a:ext cx="3124200" cy="4114800"/>
          </a:xfrm>
          <a:prstGeom prst="roundRect">
            <a:avLst>
              <a:gd name="adj" fmla="val 4036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 System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600" y="19050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066800" y="1905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RPT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2209800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Report Generation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514601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Schedule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1905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Performance Test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1905000"/>
            <a:ext cx="533400" cy="25908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Agent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3276600"/>
            <a:ext cx="2057400" cy="12192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066800" y="3276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TPTP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3581400"/>
            <a:ext cx="533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Loader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3810000"/>
            <a:ext cx="129540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4114799"/>
            <a:ext cx="12954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EMF Data Models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3581400"/>
            <a:ext cx="533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HTTP Recorder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990600" y="4572000"/>
            <a:ext cx="2057400" cy="533400"/>
          </a:xfrm>
          <a:prstGeom prst="roundRect">
            <a:avLst>
              <a:gd name="adj" fmla="val 5264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Eclipse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126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PerfTest: Overall</vt:lpstr>
      <vt:lpstr>Outline</vt:lpstr>
      <vt:lpstr>Slide 3</vt:lpstr>
      <vt:lpstr>Approach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642</cp:revision>
  <dcterms:created xsi:type="dcterms:W3CDTF">2009-09-22T19:40:59Z</dcterms:created>
  <dcterms:modified xsi:type="dcterms:W3CDTF">2009-10-07T04:30:06Z</dcterms:modified>
</cp:coreProperties>
</file>