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25" r:id="rId4"/>
    <p:sldId id="327" r:id="rId5"/>
    <p:sldId id="372" r:id="rId6"/>
    <p:sldId id="374" r:id="rId7"/>
    <p:sldId id="371" r:id="rId8"/>
    <p:sldId id="373" r:id="rId9"/>
    <p:sldId id="346" r:id="rId10"/>
    <p:sldId id="270" r:id="rId11"/>
    <p:sldId id="358" r:id="rId12"/>
    <p:sldId id="269" r:id="rId13"/>
    <p:sldId id="271" r:id="rId14"/>
    <p:sldId id="359" r:id="rId15"/>
    <p:sldId id="360" r:id="rId16"/>
    <p:sldId id="363" r:id="rId17"/>
    <p:sldId id="362" r:id="rId18"/>
    <p:sldId id="361" r:id="rId19"/>
    <p:sldId id="365" r:id="rId20"/>
    <p:sldId id="366" r:id="rId21"/>
    <p:sldId id="364" r:id="rId22"/>
    <p:sldId id="367" r:id="rId23"/>
    <p:sldId id="369" r:id="rId24"/>
    <p:sldId id="368" r:id="rId25"/>
    <p:sldId id="343" r:id="rId26"/>
    <p:sldId id="370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3" autoAdjust="0"/>
    <p:restoredTop sz="79805" autoAdjust="0"/>
  </p:normalViewPr>
  <p:slideViewPr>
    <p:cSldViewPr>
      <p:cViewPr>
        <p:scale>
          <a:sx n="80" d="100"/>
          <a:sy n="80" d="100"/>
        </p:scale>
        <p:origin x="-64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Application Monitoring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Oct. </a:t>
            </a:r>
            <a:r>
              <a:rPr lang="en-US" dirty="0" smtClean="0"/>
              <a:t>2,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 </a:t>
            </a:r>
            <a:br>
              <a:rPr lang="en-US" dirty="0" smtClean="0"/>
            </a:br>
            <a:r>
              <a:rPr lang="en-US" dirty="0" smtClean="0"/>
              <a:t>using the Data Collection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505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705600" y="36576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4724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43200" y="37338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5105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4A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0" y="46482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4C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438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3581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ARM-instrumented application (e.g.,  </a:t>
            </a:r>
            <a:r>
              <a:rPr lang="en-US" sz="800" dirty="0" err="1" smtClean="0"/>
              <a:t>PlantsByWebSphere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2" name="Up-Down Arrow 11"/>
          <p:cNvSpPr/>
          <p:nvPr/>
        </p:nvSpPr>
        <p:spPr>
          <a:xfrm>
            <a:off x="7696200" y="5105400"/>
            <a:ext cx="228600" cy="304800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8001000" y="5105400"/>
            <a:ext cx="533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Events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10400" y="6324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4B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67600" y="6400800"/>
            <a:ext cx="1143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Events Transformed by DM</a:t>
            </a:r>
            <a:endParaRPr lang="en-US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Just-in-Time Instrumentation (JITI)</a:t>
            </a:r>
          </a:p>
          <a:p>
            <a:pPr lvl="1"/>
            <a:r>
              <a:rPr lang="en-US" dirty="0" smtClean="0"/>
              <a:t>The IBM Tivoli J2EE monitoring component</a:t>
            </a:r>
          </a:p>
          <a:p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API called the JVM Profiling Interface (JVMPI)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Collection Infrastructure </a:t>
            </a:r>
            <a:br>
              <a:rPr lang="en-US" dirty="0" smtClean="0"/>
            </a:br>
            <a:r>
              <a:rPr lang="en-US" dirty="0" smtClean="0"/>
              <a:t>for a Distributed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96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1474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Profiling Monitor for J2EE Performance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038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 Statistics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600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 Breakdown </a:t>
            </a:r>
            <a:br>
              <a:rPr lang="en-US" dirty="0" smtClean="0"/>
            </a:br>
            <a:r>
              <a:rPr lang="en-US" dirty="0" smtClean="0"/>
              <a:t>Statistics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96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 Breakdown </a:t>
            </a:r>
            <a:br>
              <a:rPr lang="en-US" dirty="0" smtClean="0"/>
            </a:br>
            <a:r>
              <a:rPr lang="en-US" dirty="0" smtClean="0"/>
              <a:t>Statistics: Tree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96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a Page Performance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866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drill-down reports</a:t>
            </a:r>
            <a:br>
              <a:rPr lang="en-US" dirty="0" smtClean="0"/>
            </a:br>
            <a:r>
              <a:rPr lang="en-US" dirty="0" smtClean="0"/>
              <a:t>for Response Time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91400" cy="49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Level Drill-down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71926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Alternate Process 7"/>
          <p:cNvSpPr/>
          <p:nvPr/>
        </p:nvSpPr>
        <p:spPr>
          <a:xfrm>
            <a:off x="1600200" y="5562600"/>
            <a:ext cx="685800" cy="228600"/>
          </a:xfrm>
          <a:prstGeom prst="flowChartAlternate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6769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Statistics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247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Statistics view right-click 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15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Details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99" y="1600200"/>
            <a:ext cx="82308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IWAY0159E (http://publib.boulder.ibm.com/infocenter/rpthelp/v7r0m0/index.jsp?topic=/com.ibm.rational.test.lt.doc/topics/uiway0159e.html)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42195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 3: Importing data from IBM Tivoli database products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Environment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972175" cy="48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886450" cy="475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ARM transactions with their </a:t>
            </a:r>
            <a:r>
              <a:rPr lang="en-US" dirty="0" err="1" smtClean="0"/>
              <a:t>subtransactions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67662" cy="457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Tivoli Just-in-Time Instrumentation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096000" cy="472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1: Configuring the </a:t>
            </a:r>
            <a:r>
              <a:rPr lang="en-US" dirty="0" smtClean="0"/>
              <a:t>environment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server.xml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variables.xml</a:t>
            </a:r>
          </a:p>
          <a:p>
            <a:pPr lvl="1"/>
            <a:r>
              <a:rPr lang="en-US" dirty="0" smtClean="0"/>
              <a:t>{</a:t>
            </a:r>
            <a:r>
              <a:rPr lang="en-US" dirty="0" smtClean="0"/>
              <a:t>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}/nodes/{</a:t>
            </a:r>
            <a:r>
              <a:rPr lang="en-US" dirty="0" err="1" smtClean="0"/>
              <a:t>node_name</a:t>
            </a:r>
            <a:r>
              <a:rPr lang="en-US" dirty="0" smtClean="0"/>
              <a:t>}/servers/{</a:t>
            </a:r>
            <a:r>
              <a:rPr lang="en-US" dirty="0" err="1" smtClean="0"/>
              <a:t>server_name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prirm.xml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erformance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onitoring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equest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etrics</a:t>
            </a:r>
          </a:p>
          <a:p>
            <a:pPr lvl="1"/>
            <a:r>
              <a:rPr lang="en-US" dirty="0" smtClean="0"/>
              <a:t>{</a:t>
            </a:r>
            <a:r>
              <a:rPr lang="en-US" dirty="0" smtClean="0"/>
              <a:t>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2: Enabling Real-time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289</Words>
  <Application>Microsoft Office PowerPoint</Application>
  <PresentationFormat>On-screen Show (4:3)</PresentationFormat>
  <Paragraphs>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PerfTest:  Application Monitoring</vt:lpstr>
      <vt:lpstr>Application Monitoring</vt:lpstr>
      <vt:lpstr>Distributed Environment Complexity</vt:lpstr>
      <vt:lpstr>Transaction Breakdown</vt:lpstr>
      <vt:lpstr>Correlating ARM transactions with their subtransactions</vt:lpstr>
      <vt:lpstr>Tivoli Just-in-Time Instrumentation Overview</vt:lpstr>
      <vt:lpstr>Application Monitoring</vt:lpstr>
      <vt:lpstr>IBM WebSphere Application Server v6.x</vt:lpstr>
      <vt:lpstr>Application Monitoring</vt:lpstr>
      <vt:lpstr>System Architecture  using the Data Collection Infrastructure</vt:lpstr>
      <vt:lpstr>Execution Environment</vt:lpstr>
      <vt:lpstr>Data Collection Infrastructure  for a Distributed Environment</vt:lpstr>
      <vt:lpstr>Dynamic Discovery Process</vt:lpstr>
      <vt:lpstr>Profiling Monitor for J2EE Performance Analysis</vt:lpstr>
      <vt:lpstr>Page Element Statistics Wizard</vt:lpstr>
      <vt:lpstr>Response Time Breakdown  Statistics view</vt:lpstr>
      <vt:lpstr>Response Time Breakdown  Statistics: Tree layout</vt:lpstr>
      <vt:lpstr>Sample of a Page Performance report</vt:lpstr>
      <vt:lpstr>Graphical drill-down reports for Response Time Breakdown</vt:lpstr>
      <vt:lpstr>Component Level Drill-down Report</vt:lpstr>
      <vt:lpstr>UML Sequence Diagram view</vt:lpstr>
      <vt:lpstr>Execution Statistics view</vt:lpstr>
      <vt:lpstr>Execution Statistics view right-click context menu</vt:lpstr>
      <vt:lpstr>Method Invocation Details View</vt:lpstr>
      <vt:lpstr>Trouble Shooting</vt:lpstr>
      <vt:lpstr>Application Monitoring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1032</cp:revision>
  <dcterms:created xsi:type="dcterms:W3CDTF">2009-07-30T01:56:42Z</dcterms:created>
  <dcterms:modified xsi:type="dcterms:W3CDTF">2009-10-02T22:25:32Z</dcterms:modified>
</cp:coreProperties>
</file>