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8" r:id="rId3"/>
    <p:sldId id="349" r:id="rId4"/>
    <p:sldId id="350" r:id="rId5"/>
    <p:sldId id="268" r:id="rId6"/>
    <p:sldId id="353" r:id="rId7"/>
    <p:sldId id="351" r:id="rId8"/>
    <p:sldId id="35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3" autoAdjust="0"/>
    <p:restoredTop sz="83568" autoAdjust="0"/>
  </p:normalViewPr>
  <p:slideViewPr>
    <p:cSldViewPr>
      <p:cViewPr varScale="1">
        <p:scale>
          <a:sx n="99" d="100"/>
          <a:sy n="99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Implementation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</a:t>
            </a:r>
            <a:fld id="{EF74E5B8-5EBF-4590-9750-B797EEFF6E32}" type="datetime1">
              <a:rPr lang="en-US" smtClean="0"/>
              <a:pPr/>
              <a:t>10/2/2009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 Source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Plugin</a:t>
            </a:r>
            <a:r>
              <a:rPr lang="en-US" sz="2400" dirty="0" smtClean="0"/>
              <a:t>: /</a:t>
            </a:r>
            <a:r>
              <a:rPr lang="en-US" sz="2400" dirty="0" err="1" smtClean="0"/>
              <a:t>org.eclipse.hyades.trace.ui</a:t>
            </a:r>
            <a:endParaRPr lang="en-US" sz="2400" dirty="0" smtClean="0"/>
          </a:p>
          <a:p>
            <a:pPr lvl="1"/>
            <a:r>
              <a:rPr lang="en-US" sz="2000" dirty="0" smtClean="0"/>
              <a:t>Class name: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org.eclipse.hyades.trace.internal.ui.PDProjectExplorer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(“Profiling Monitor”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viewpart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 err="1" smtClean="0"/>
              <a:t>Plugin</a:t>
            </a:r>
            <a:r>
              <a:rPr lang="en-US" sz="2400" dirty="0" smtClean="0"/>
              <a:t>: /</a:t>
            </a:r>
            <a:r>
              <a:rPr lang="en-US" sz="2400" dirty="0" err="1" smtClean="0"/>
              <a:t>org.eclipse.hyades.trace.ui</a:t>
            </a:r>
            <a:endParaRPr lang="en-US" sz="2400" dirty="0" smtClean="0"/>
          </a:p>
          <a:p>
            <a:pPr lvl="1"/>
            <a:r>
              <a:rPr lang="en-US" sz="2000" dirty="0" smtClean="0"/>
              <a:t>Class name: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org.eclipse.hyades.trace.ui.internal.wizard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ImportTracePage1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(“Profiling File” wizard page) 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org.eclipse.hyades.models.hierarchy</a:t>
            </a:r>
            <a:endParaRPr lang="en-US" dirty="0" smtClean="0"/>
          </a:p>
          <a:p>
            <a:pPr lvl="1"/>
            <a:r>
              <a:rPr lang="en-US" dirty="0" err="1" smtClean="0"/>
              <a:t>org.eclipse.hyades.loaders.util.XMLLoader</a:t>
            </a:r>
            <a:endParaRPr lang="en-US" dirty="0" smtClean="0"/>
          </a:p>
          <a:p>
            <a:pPr lvl="1"/>
            <a:r>
              <a:rPr lang="en-US" dirty="0" err="1" smtClean="0"/>
              <a:t>org.xml.sax.SAXParseException</a:t>
            </a:r>
            <a:endParaRPr lang="en-US" dirty="0" smtClean="0"/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javax.xml.parsers.ParserConfigurationException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javax.xml.parsers.SAXParser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javax.xml.parsers.SAXParserFactory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org.eclipse.hyades.models.hierarchy.util.ModelDebugger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org.xml.sax.Attributes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org.xml.sax.InputSource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org.xml.sax.Locator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org.xml.sax.SAXException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org.xml.sax.SAXParseException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org.xml.sax.helpers.DefaultHandler</a:t>
            </a:r>
            <a:r>
              <a:rPr lang="en-US" b="1" dirty="0" smtClean="0"/>
              <a:t>;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TPTP CVS Repository</a:t>
            </a:r>
          </a:p>
          <a:p>
            <a:pPr lvl="1"/>
            <a:r>
              <a:rPr lang="en-US" sz="2000" dirty="0" smtClean="0"/>
              <a:t>:</a:t>
            </a:r>
            <a:r>
              <a:rPr lang="en-US" sz="2000" dirty="0" err="1" smtClean="0"/>
              <a:t>pserver:anonymous@dev.eclipse.org</a:t>
            </a:r>
            <a:r>
              <a:rPr lang="en-US" sz="2000" dirty="0" smtClean="0"/>
              <a:t>:/</a:t>
            </a:r>
            <a:r>
              <a:rPr lang="en-US" sz="2000" dirty="0" err="1" smtClean="0"/>
              <a:t>cvsroot</a:t>
            </a:r>
            <a:r>
              <a:rPr lang="en-US" sz="2000" dirty="0" smtClean="0"/>
              <a:t>/</a:t>
            </a:r>
            <a:r>
              <a:rPr lang="en-US" sz="2000" dirty="0" err="1" smtClean="0"/>
              <a:t>tptp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204788"/>
            <a:ext cx="40386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</a:t>
            </a:r>
            <a:r>
              <a:rPr lang="en-US" dirty="0" smtClean="0"/>
              <a:t>Trace data from RPT and TPTP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Plant web application (AppSrv02, 9083, 9063)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RPT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performance test suite for the Plant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RPT.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(t1_rpt.trcxml)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the Plant web application (after </a:t>
            </a:r>
            <a:r>
              <a:rPr lang="en-US" dirty="0" err="1" smtClean="0"/>
              <a:t>uninstrumentation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TPTP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TPTP.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(t1_tptp.trcxml)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14504</TotalTime>
  <Words>200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PerfTest:  Implementation</vt:lpstr>
      <vt:lpstr>TPTP</vt:lpstr>
      <vt:lpstr>TPTP Source Code</vt:lpstr>
      <vt:lpstr>Slide 4</vt:lpstr>
      <vt:lpstr>References</vt:lpstr>
      <vt:lpstr>Slide 6</vt:lpstr>
      <vt:lpstr>Comparing Trace data from RPT and TPTP</vt:lpstr>
      <vt:lpstr>Slide 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1308</cp:revision>
  <dcterms:created xsi:type="dcterms:W3CDTF">2009-09-22T19:36:57Z</dcterms:created>
  <dcterms:modified xsi:type="dcterms:W3CDTF">2009-10-05T02:48:28Z</dcterms:modified>
</cp:coreProperties>
</file>