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5" r:id="rId4"/>
    <p:sldId id="296" r:id="rId5"/>
    <p:sldId id="298" r:id="rId6"/>
    <p:sldId id="299" r:id="rId7"/>
    <p:sldId id="301" r:id="rId8"/>
    <p:sldId id="300" r:id="rId9"/>
    <p:sldId id="303" r:id="rId10"/>
    <p:sldId id="302" r:id="rId11"/>
    <p:sldId id="305" r:id="rId12"/>
    <p:sldId id="306" r:id="rId13"/>
    <p:sldId id="328" r:id="rId14"/>
    <p:sldId id="345" r:id="rId15"/>
    <p:sldId id="309" r:id="rId16"/>
    <p:sldId id="304" r:id="rId17"/>
    <p:sldId id="308" r:id="rId18"/>
    <p:sldId id="307" r:id="rId19"/>
    <p:sldId id="311" r:id="rId20"/>
    <p:sldId id="312" r:id="rId21"/>
    <p:sldId id="310" r:id="rId22"/>
    <p:sldId id="314" r:id="rId23"/>
    <p:sldId id="315" r:id="rId24"/>
    <p:sldId id="317" r:id="rId25"/>
    <p:sldId id="316" r:id="rId26"/>
    <p:sldId id="318" r:id="rId27"/>
    <p:sldId id="313" r:id="rId28"/>
    <p:sldId id="319" r:id="rId29"/>
    <p:sldId id="320" r:id="rId30"/>
    <p:sldId id="32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110" d="100"/>
          <a:sy n="11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– HTTP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96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334000" y="3505200"/>
            <a:ext cx="2590800" cy="228600"/>
          </a:xfrm>
          <a:prstGeom prst="wedgeRoundRectCallout">
            <a:avLst>
              <a:gd name="adj1" fmla="val -56385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webserver1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4114800"/>
            <a:ext cx="2590800" cy="228600"/>
          </a:xfrm>
          <a:prstGeom prst="wedgeRoundRectCallout">
            <a:avLst>
              <a:gd name="adj1" fmla="val -60362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eb2-2241-grd03.csc.ncsu.edu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HTTP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the IBM HTTP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apachectl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sz="2800" dirty="0" smtClean="0"/>
              <a:t>Stop the IBM HTTP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apachectl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stop</a:t>
            </a:r>
          </a:p>
          <a:p>
            <a:r>
              <a:rPr lang="en-US" sz="2800" dirty="0" smtClean="0">
                <a:cs typeface="Courier New" pitchFamily="49" charset="0"/>
              </a:rPr>
              <a:t>Start the IBM HTTP admin control service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adminctl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sz="2800" dirty="0" smtClean="0">
                <a:cs typeface="Courier New" pitchFamily="49" charset="0"/>
              </a:rPr>
              <a:t>Stop the IBM HTTP server admin control service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adminctl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</a:t>
            </a:r>
            <a:r>
              <a:rPr lang="en-US" dirty="0" err="1" smtClean="0"/>
              <a:t>HTTPServer</a:t>
            </a:r>
            <a:r>
              <a:rPr lang="en-US" dirty="0" smtClean="0"/>
              <a:t>/uninstall/uninstall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Plug-in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58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6172200"/>
            <a:ext cx="3429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895600"/>
            <a:ext cx="3429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2514600"/>
            <a:ext cx="23622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HTTP Server v6.1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200400" y="3810000"/>
            <a:ext cx="28194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229600" cy="88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9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IBM HTTP Server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9436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864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674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96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191000" y="3505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1910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4419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810000" y="3886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810000" y="4343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183</Words>
  <Application>Microsoft Office PowerPoint</Application>
  <PresentationFormat>On-screen Show (4:3)</PresentationFormat>
  <Paragraphs>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PerfTest:  Setup – HTTP Server</vt:lpstr>
      <vt:lpstr>IBM HTTP Server v6.1</vt:lpstr>
      <vt:lpstr>Installation</vt:lpstr>
      <vt:lpstr>Installation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IBM HTTP server commands</vt:lpstr>
      <vt:lpstr>Uninstallation</vt:lpstr>
      <vt:lpstr>Web Server Plug-in</vt:lpstr>
      <vt:lpstr>Installation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616</cp:revision>
  <dcterms:created xsi:type="dcterms:W3CDTF">2009-07-30T01:56:42Z</dcterms:created>
  <dcterms:modified xsi:type="dcterms:W3CDTF">2009-09-17T04:25:42Z</dcterms:modified>
</cp:coreProperties>
</file>