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6" r:id="rId4"/>
    <p:sldId id="279" r:id="rId5"/>
    <p:sldId id="261" r:id="rId6"/>
    <p:sldId id="262" r:id="rId7"/>
    <p:sldId id="263" r:id="rId8"/>
    <p:sldId id="351" r:id="rId9"/>
    <p:sldId id="352" r:id="rId10"/>
    <p:sldId id="350" r:id="rId11"/>
    <p:sldId id="353" r:id="rId12"/>
    <p:sldId id="35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3" autoAdjust="0"/>
    <p:restoredTop sz="94660"/>
  </p:normalViewPr>
  <p:slideViewPr>
    <p:cSldViewPr>
      <p:cViewPr varScale="1">
        <p:scale>
          <a:sx n="110" d="100"/>
          <a:sy n="11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</a:t>
            </a:r>
            <a:r>
              <a:rPr lang="en-US" dirty="0" smtClean="0">
                <a:solidFill>
                  <a:srgbClr val="FFC000"/>
                </a:solidFill>
              </a:rPr>
              <a:t>(RPT)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16,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14313"/>
            <a:ext cx="70294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IWAT0292E</a:t>
            </a:r>
          </a:p>
          <a:p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rptagent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Installation Directory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Starting AC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 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/bin/ACStart.sh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Performance Tester </a:t>
            </a:r>
            <a:br>
              <a:rPr lang="en-US" dirty="0" smtClean="0"/>
            </a:br>
            <a:r>
              <a:rPr lang="en-US" dirty="0" smtClean="0"/>
              <a:t>v8.0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57491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05000" y="28194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4955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3886200"/>
            <a:ext cx="1371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81799" cy="54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31242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78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PerfTest:  Setup (RPT)</vt:lpstr>
      <vt:lpstr>Agent Controller</vt:lpstr>
      <vt:lpstr>Slide 3</vt:lpstr>
      <vt:lpstr>Rational Performance Tester  v8.0</vt:lpstr>
      <vt:lpstr>RPT Installation</vt:lpstr>
      <vt:lpstr>RPT Installation (Cont’d)</vt:lpstr>
      <vt:lpstr>RPT Installation (Cont’d)</vt:lpstr>
      <vt:lpstr>RPT Configuration</vt:lpstr>
      <vt:lpstr>RPT Configuration (Cont’d)</vt:lpstr>
      <vt:lpstr>RPT Configuration (Cont’d)</vt:lpstr>
      <vt:lpstr>RPT Configuration (Cont’d)</vt:lpstr>
      <vt:lpstr>Trouble Shooting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619</cp:revision>
  <dcterms:created xsi:type="dcterms:W3CDTF">2009-07-30T01:56:42Z</dcterms:created>
  <dcterms:modified xsi:type="dcterms:W3CDTF">2009-09-16T21:37:36Z</dcterms:modified>
</cp:coreProperties>
</file>