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3" r:id="rId4"/>
    <p:sldId id="276" r:id="rId5"/>
    <p:sldId id="281" r:id="rId6"/>
    <p:sldId id="282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94660"/>
  </p:normalViewPr>
  <p:slideViewPr>
    <p:cSldViewPr>
      <p:cViewPr varScale="1">
        <p:scale>
          <a:sx n="110" d="100"/>
          <a:sy n="110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tptp/home/downloads/?ver=4.5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tptp/home/downloads/?ver=4.5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(TPTP)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6,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Agent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Rational Agent Controller (</a:t>
            </a:r>
            <a:r>
              <a:rPr lang="en-US" dirty="0" err="1" smtClean="0"/>
              <a:t>a.k.a</a:t>
            </a:r>
            <a:r>
              <a:rPr lang="en-US" dirty="0" smtClean="0"/>
              <a:t> Integrated Agent Controller)</a:t>
            </a:r>
          </a:p>
          <a:p>
            <a:pPr lvl="1"/>
            <a:r>
              <a:rPr lang="en-US" dirty="0" smtClean="0"/>
              <a:t>ACWinService.exe</a:t>
            </a:r>
          </a:p>
          <a:p>
            <a:r>
              <a:rPr lang="en-US" b="1" dirty="0" smtClean="0"/>
              <a:t>Standalone Agent Controller </a:t>
            </a:r>
          </a:p>
          <a:p>
            <a:pPr lvl="1"/>
            <a:r>
              <a:rPr lang="en-US" dirty="0" smtClean="0"/>
              <a:t>ACService.exe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http://www.eclipse.org/tptp/home/downloads/?</a:t>
            </a:r>
            <a:r>
              <a:rPr lang="en-US" dirty="0" smtClean="0">
                <a:hlinkClick r:id="rId2"/>
              </a:rPr>
              <a:t>ver=4.5.1</a:t>
            </a:r>
            <a:endParaRPr lang="en-US" dirty="0" smtClean="0"/>
          </a:p>
          <a:p>
            <a:pPr lvl="1"/>
            <a:r>
              <a:rPr lang="en-US" dirty="0" smtClean="0"/>
              <a:t>Download “Agent Controller” runtime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JAVA_HOME=C:\</a:t>
            </a:r>
            <a:r>
              <a:rPr lang="en-US" smtClean="0"/>
              <a:t>Program Files\Java\jdk1.6.0_16</a:t>
            </a:r>
          </a:p>
          <a:p>
            <a:r>
              <a:rPr lang="en-US" dirty="0" smtClean="0"/>
              <a:t>TPTP_AC_HOME = C:\TPTP_AC</a:t>
            </a:r>
          </a:p>
          <a:p>
            <a:r>
              <a:rPr lang="en-US" dirty="0" smtClean="0"/>
              <a:t>JAVA_PROPILER_HOME=%TPTP_AC_HOME%\</a:t>
            </a:r>
            <a:r>
              <a:rPr lang="en-US" dirty="0" err="1" smtClean="0"/>
              <a:t>plugins</a:t>
            </a:r>
            <a:r>
              <a:rPr lang="en-US" dirty="0" smtClean="0"/>
              <a:t>\</a:t>
            </a:r>
            <a:r>
              <a:rPr lang="en-US" dirty="0" err="1" smtClean="0"/>
              <a:t>org.eclipse.tptp.javaprofiler</a:t>
            </a:r>
            <a:endParaRPr lang="en-US" dirty="0" smtClean="0"/>
          </a:p>
          <a:p>
            <a:r>
              <a:rPr lang="en-US" dirty="0" smtClean="0"/>
              <a:t>PATH=%JAVA_PROFILER_HOME%;%PATH%;%TPTP_AC_HOME%\bin</a:t>
            </a:r>
          </a:p>
          <a:p>
            <a:r>
              <a:rPr lang="en-US" dirty="0" smtClean="0"/>
              <a:t>PATH=%PATH%;%JAVA_HOME%\bin</a:t>
            </a:r>
          </a:p>
          <a:p>
            <a:r>
              <a:rPr lang="en-US" dirty="0" smtClean="0"/>
              <a:t>PATH = %TPTP_AC_HOME%\bin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should be opened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10002</a:t>
            </a:r>
          </a:p>
          <a:p>
            <a:r>
              <a:rPr lang="en-US" dirty="0" smtClean="0"/>
              <a:t>10003</a:t>
            </a:r>
          </a:p>
          <a:p>
            <a:r>
              <a:rPr lang="en-US" dirty="0" smtClean="0"/>
              <a:t>10004</a:t>
            </a:r>
          </a:p>
          <a:p>
            <a:r>
              <a:rPr lang="en-US" dirty="0" smtClean="0"/>
              <a:t>10005</a:t>
            </a:r>
          </a:p>
          <a:p>
            <a:r>
              <a:rPr lang="en-US" dirty="0" smtClean="0"/>
              <a:t>10006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038600" cy="49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486400" y="2362200"/>
            <a:ext cx="2895600" cy="381000"/>
          </a:xfrm>
          <a:prstGeom prst="wedgeRoundRectCallout">
            <a:avLst>
              <a:gd name="adj1" fmla="val -34325"/>
              <a:gd name="adj2" fmla="val 901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Configuring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&lt;install-dir&gt;\bin\SetConfig.bat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Agent </a:t>
            </a:r>
            <a:r>
              <a:rPr lang="en-US" dirty="0" smtClean="0"/>
              <a:t>Controller (Admin)</a:t>
            </a:r>
            <a:endParaRPr lang="en-US" dirty="0" smtClean="0"/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manageservice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“Agent Controller” “C:\TPTP_AC”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Querying Agent Controller Version Information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&lt;install-dir&gt;\bin\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Checking Agent Controller Installation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&lt;install-dir&gt;\bin\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SampleClient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TPTP v4.5.1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</a:t>
            </a:r>
            <a:r>
              <a:rPr lang="en-US" dirty="0" smtClean="0"/>
              <a:t>CLIENT </a:t>
            </a:r>
            <a:r>
              <a:rPr lang="en-US" dirty="0" smtClean="0"/>
              <a:t>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http://www.eclipse.org/tptp/home/downloads/?ver=4.5.1</a:t>
            </a:r>
            <a:endParaRPr lang="en-US" dirty="0" smtClean="0"/>
          </a:p>
          <a:p>
            <a:pPr lvl="1"/>
            <a:r>
              <a:rPr lang="en-US" dirty="0" smtClean="0"/>
              <a:t>Download “TPTP all-in-one package</a:t>
            </a:r>
            <a:r>
              <a:rPr lang="en-US" dirty="0" smtClean="0"/>
              <a:t>”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10110</TotalTime>
  <Words>167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PerfTest:  Setup (TPTP)</vt:lpstr>
      <vt:lpstr>Agent Controller</vt:lpstr>
      <vt:lpstr>Two Types of Agent Controller</vt:lpstr>
      <vt:lpstr>Repository</vt:lpstr>
      <vt:lpstr>Configure Environment Variables</vt:lpstr>
      <vt:lpstr>Ports should be opened</vt:lpstr>
      <vt:lpstr>Configuration</vt:lpstr>
      <vt:lpstr>TPTP v4.5.1</vt:lpstr>
      <vt:lpstr>Repository</vt:lpstr>
      <vt:lpstr>Create profile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657</cp:revision>
  <dcterms:created xsi:type="dcterms:W3CDTF">2009-07-30T01:56:42Z</dcterms:created>
  <dcterms:modified xsi:type="dcterms:W3CDTF">2009-09-17T03:30:35Z</dcterms:modified>
</cp:coreProperties>
</file>