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258" r:id="rId4"/>
    <p:sldId id="360" r:id="rId5"/>
    <p:sldId id="260" r:id="rId6"/>
    <p:sldId id="280" r:id="rId7"/>
    <p:sldId id="281" r:id="rId8"/>
    <p:sldId id="283" r:id="rId9"/>
    <p:sldId id="284" r:id="rId10"/>
    <p:sldId id="285" r:id="rId11"/>
    <p:sldId id="286" r:id="rId12"/>
    <p:sldId id="289" r:id="rId13"/>
    <p:sldId id="288" r:id="rId14"/>
    <p:sldId id="290" r:id="rId15"/>
    <p:sldId id="292" r:id="rId16"/>
    <p:sldId id="293" r:id="rId17"/>
    <p:sldId id="291" r:id="rId18"/>
    <p:sldId id="294" r:id="rId19"/>
    <p:sldId id="287" r:id="rId20"/>
    <p:sldId id="330" r:id="rId21"/>
    <p:sldId id="266" r:id="rId22"/>
    <p:sldId id="321" r:id="rId23"/>
    <p:sldId id="323" r:id="rId24"/>
    <p:sldId id="324" r:id="rId25"/>
    <p:sldId id="278" r:id="rId26"/>
    <p:sldId id="332" r:id="rId27"/>
    <p:sldId id="358" r:id="rId28"/>
    <p:sldId id="361" r:id="rId29"/>
    <p:sldId id="331" r:id="rId30"/>
    <p:sldId id="3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99" d="100"/>
          <a:sy n="99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upport/docview.wss?uid=swg21288832" TargetMode="External"/><Relationship Id="rId2" Type="http://schemas.openxmlformats.org/officeDocument/2006/relationships/hyperlink" Target="http://www-01.ibm.com/support/docview.wss?uid=swg21287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01.ibm.com/support/docview.wss?rs=180&amp;uid=swg212464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(WSAS)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</a:t>
            </a:r>
            <a:fld id="{567FE169-757B-4A62-844F-4F79D495C347}" type="datetime1">
              <a:rPr lang="en-US" smtClean="0"/>
              <a:t>10/8/2009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33712" y="4371975"/>
            <a:ext cx="2743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102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71800" y="3276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5715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48000" y="31242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5334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324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91000" y="3124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810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4572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91000" y="4876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91000" y="5257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62484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1"/>
            <a:ext cx="5638800" cy="45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00800" y="6248400"/>
            <a:ext cx="10668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8006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653087" cy="49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057400" y="27432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1"/>
            <a:ext cx="8229600" cy="47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6019800"/>
            <a:ext cx="2133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3352800"/>
            <a:ext cx="5715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514600" y="2133600"/>
            <a:ext cx="3962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/uninstall/uninstall -silent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Packages from IBM Academic Initiative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err="1" smtClean="0"/>
              <a:t>WebSphere</a:t>
            </a:r>
            <a:r>
              <a:rPr lang="en-US" dirty="0" smtClean="0"/>
              <a:t> Application Server (WSAS)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Rational Performance Tester (RPT) Agent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Server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WSAS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Agent (with DCI)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Client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(with Agent) v8.0 </a:t>
            </a:r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Start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r>
              <a:rPr lang="en-US" sz="2800" dirty="0" smtClean="0"/>
              <a:t>Stop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/bin/stopServer.sh server1</a:t>
            </a:r>
          </a:p>
          <a:p>
            <a:r>
              <a:rPr lang="en-US" sz="2800" dirty="0" smtClean="0">
                <a:cs typeface="Courier New" pitchFamily="49" charset="0"/>
              </a:rPr>
              <a:t>Check status of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r>
              <a:rPr lang="en-US" sz="2800" dirty="0" smtClean="0">
                <a:cs typeface="Courier New" pitchFamily="49" charset="0"/>
              </a:rPr>
              <a:t>Regenerate the Web server plug-in </a:t>
            </a:r>
            <a:r>
              <a:rPr lang="en-US" sz="2800" dirty="0" err="1" smtClean="0">
                <a:cs typeface="Courier New" pitchFamily="49" charset="0"/>
              </a:rPr>
              <a:t>config</a:t>
            </a:r>
            <a:r>
              <a:rPr lang="en-US" sz="2800" dirty="0" smtClean="0">
                <a:cs typeface="Courier New" pitchFamily="49" charset="0"/>
              </a:rPr>
              <a:t> file (which connects WAS to the Web Server)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/bin/GenPluginCfg.sh</a:t>
            </a:r>
          </a:p>
          <a:p>
            <a:r>
              <a:rPr lang="en-US" sz="2800" dirty="0" smtClean="0">
                <a:cs typeface="Courier New" pitchFamily="49" charset="0"/>
              </a:rPr>
              <a:t>Use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command line administration tool</a:t>
            </a:r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/bin/wsadmin.sh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WSAS 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the status of the application server: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status replies that the Application server “server1” is not started: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Start Firefox in the background: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To open the administrative console, enter the URL: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http://localhost:9090/admin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4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429000" y="4800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3657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19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057400"/>
            <a:ext cx="3124200" cy="3810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3733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3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48200" y="5105400"/>
            <a:ext cx="3124200" cy="762000"/>
          </a:xfrm>
          <a:prstGeom prst="wedgeRoundRectCallout">
            <a:avLst>
              <a:gd name="adj1" fmla="val -54606"/>
              <a:gd name="adj2" fmla="val -416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[Source Code] /opt/IBM/</a:t>
            </a:r>
            <a:r>
              <a:rPr lang="en-US" sz="1400" dirty="0" err="1" smtClean="0">
                <a:solidFill>
                  <a:schemeClr val="tx1"/>
                </a:solidFill>
              </a:rPr>
              <a:t>WebSphere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AppServer</a:t>
            </a:r>
            <a:r>
              <a:rPr lang="en-US" sz="1400" dirty="0" smtClean="0">
                <a:solidFill>
                  <a:schemeClr val="tx1"/>
                </a:solidFill>
              </a:rPr>
              <a:t>/samples/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PlantsByWebSphere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AC on the server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/bin/ACStart.sh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/local/lib:${LD_LIBRARY_PATH}</a:t>
            </a:r>
          </a:p>
          <a:p>
            <a:r>
              <a:rPr lang="en-US" dirty="0" smtClean="0"/>
              <a:t>To permanently set it for all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62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-</a:t>
            </a:r>
          </a:p>
          <a:p>
            <a:pPr lvl="1"/>
            <a:r>
              <a:rPr lang="en-US" dirty="0" smtClean="0"/>
              <a:t>Password: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 /etc/</a:t>
            </a:r>
            <a:r>
              <a:rPr lang="en-US" dirty="0" err="1" smtClean="0"/>
              <a:t>ld.so.conf.d</a:t>
            </a:r>
            <a:endParaRPr lang="en-US" dirty="0" smtClean="0"/>
          </a:p>
          <a:p>
            <a:pPr lvl="1"/>
            <a:r>
              <a:rPr lang="en-US" dirty="0" smtClean="0"/>
              <a:t># echo /</a:t>
            </a:r>
            <a:r>
              <a:rPr lang="en-US" dirty="0" err="1" smtClean="0"/>
              <a:t>usr</a:t>
            </a:r>
            <a:r>
              <a:rPr lang="en-US" dirty="0" smtClean="0"/>
              <a:t>/local/lib &gt;</a:t>
            </a:r>
            <a:r>
              <a:rPr lang="en-US" dirty="0" err="1" smtClean="0"/>
              <a:t>local.conf</a:t>
            </a:r>
            <a:endParaRPr lang="en-US" dirty="0" smtClean="0"/>
          </a:p>
          <a:p>
            <a:pPr lvl="1"/>
            <a:r>
              <a:rPr lang="en-US" dirty="0" smtClean="0"/>
              <a:t># exit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9080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ADMU3011E: Server fails to start on Linux platforms </a:t>
            </a:r>
          </a:p>
          <a:p>
            <a:pPr lvl="1"/>
            <a:r>
              <a:rPr lang="en-US" dirty="0" smtClean="0">
                <a:hlinkClick r:id="rId2"/>
              </a:rPr>
              <a:t>http://www-01.ibm.com/support/docview.wss?uid=swg21287231</a:t>
            </a:r>
            <a:endParaRPr lang="en-US" dirty="0" smtClean="0"/>
          </a:p>
          <a:p>
            <a:r>
              <a:rPr lang="en-US" dirty="0" smtClean="0"/>
              <a:t>JVMJ9VM011W: Unable to load </a:t>
            </a:r>
            <a:r>
              <a:rPr lang="en-US" dirty="0" err="1" smtClean="0"/>
              <a:t>piAgent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http://www-01.ibm.com/support/docview.wss?uid=swg21288832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http://www-01.ibm.com/support/docview.wss?rs=180&amp;uid=swg21246403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v6.1”</a:t>
            </a:r>
          </a:p>
          <a:p>
            <a:pPr lvl="1"/>
            <a:r>
              <a:rPr lang="en-US" sz="2400" dirty="0" err="1" smtClean="0"/>
              <a:t>WebSphere</a:t>
            </a:r>
            <a:r>
              <a:rPr lang="en-US" sz="2400" dirty="0" smtClean="0"/>
              <a:t> Application Server V6.1 for Linux on x86Series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(CR3ADML)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smtClean="0"/>
              <a:t>WebSphere Application Server V6.1 </a:t>
            </a:r>
            <a:r>
              <a:rPr lang="en-US" sz="2000" dirty="0" smtClean="0"/>
              <a:t>for Linux on x86Series, 32-bit Support (C87QXML)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smtClean="0"/>
              <a:t>WebSphere Application Server V6.1 </a:t>
            </a:r>
            <a:r>
              <a:rPr lang="en-US" sz="2000" dirty="0" smtClean="0"/>
              <a:t>for Windows on x86Series, 32-bit Support (C87QTML)</a:t>
            </a:r>
          </a:p>
          <a:p>
            <a:pPr lvl="2"/>
            <a:r>
              <a:rPr lang="en-US" sz="2000" dirty="0" smtClean="0"/>
              <a:t>Part: WebSphere Application Server V6.1 Supplements Application Client, </a:t>
            </a:r>
            <a:r>
              <a:rPr lang="en-US" sz="2000" b="1" dirty="0" smtClean="0"/>
              <a:t>IBM HTTP Server</a:t>
            </a:r>
            <a:r>
              <a:rPr lang="en-US" sz="2000" dirty="0" smtClean="0"/>
              <a:t>, </a:t>
            </a:r>
            <a:r>
              <a:rPr lang="en-US" sz="2000" b="1" dirty="0" smtClean="0"/>
              <a:t>Web Server Plug-ins</a:t>
            </a:r>
            <a:r>
              <a:rPr lang="en-US" sz="2000" dirty="0" smtClean="0"/>
              <a:t>, Installation Factory, Migration Tool, IBM Support Assistant and Update Installer for Linux on x86Series, 32-bit Support Multilingual (C87PSML)</a:t>
            </a:r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profiling, the server is down</a:t>
            </a:r>
          </a:p>
          <a:p>
            <a:r>
              <a:rPr lang="en-US" dirty="0" smtClean="0"/>
              <a:t>Trace data seems to be not enough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 Information (in detail)</a:t>
            </a:r>
          </a:p>
          <a:p>
            <a:pPr lvl="1"/>
            <a:r>
              <a:rPr lang="en-US" sz="2400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v6.1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./launchpad.sh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58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05200" y="5257800"/>
            <a:ext cx="1295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8674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167312" y="5438775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9619</TotalTime>
  <Words>555</Words>
  <Application>Microsoft Office PowerPoint</Application>
  <PresentationFormat>On-screen Show (4:3)</PresentationFormat>
  <Paragraphs>106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PerfTest:  Setup (WSAS)</vt:lpstr>
      <vt:lpstr>Outline</vt:lpstr>
      <vt:lpstr>IBM Academic Initiative</vt:lpstr>
      <vt:lpstr>IBM Academic Initiative (Cont’d)</vt:lpstr>
      <vt:lpstr>IBM Academic Initiative (Cont’d)</vt:lpstr>
      <vt:lpstr>WebSphere Application Server v6.1</vt:lpstr>
      <vt:lpstr>WSAS Installation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Installation Verification</vt:lpstr>
      <vt:lpstr>Installation Verification (Cont’d)</vt:lpstr>
      <vt:lpstr>Administrative Console</vt:lpstr>
      <vt:lpstr>Uninstallation (Optional)</vt:lpstr>
      <vt:lpstr>IBM WebSphere Application Server commands</vt:lpstr>
      <vt:lpstr>Using WSAS Administrative Console</vt:lpstr>
      <vt:lpstr>Starting WSAS</vt:lpstr>
      <vt:lpstr>Starting WSAS</vt:lpstr>
      <vt:lpstr>Starting WSAS</vt:lpstr>
      <vt:lpstr>Starting WSAS</vt:lpstr>
      <vt:lpstr>Export LD_LIBRARY_PATH</vt:lpstr>
      <vt:lpstr>Ports should be opened</vt:lpstr>
      <vt:lpstr>Trouble Shooting</vt:lpstr>
      <vt:lpstr>Trouble Shooting</vt:lpstr>
      <vt:lpstr>Slide 30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631</cp:revision>
  <dcterms:created xsi:type="dcterms:W3CDTF">2009-09-22T18:52:10Z</dcterms:created>
  <dcterms:modified xsi:type="dcterms:W3CDTF">2009-10-08T04:24:00Z</dcterms:modified>
</cp:coreProperties>
</file>