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8" r:id="rId3"/>
    <p:sldId id="375" r:id="rId4"/>
    <p:sldId id="363" r:id="rId5"/>
    <p:sldId id="370" r:id="rId6"/>
    <p:sldId id="338" r:id="rId7"/>
    <p:sldId id="340" r:id="rId8"/>
    <p:sldId id="264" r:id="rId9"/>
    <p:sldId id="352" r:id="rId10"/>
    <p:sldId id="326" r:id="rId11"/>
    <p:sldId id="350" r:id="rId12"/>
    <p:sldId id="351" r:id="rId13"/>
    <p:sldId id="353" r:id="rId14"/>
    <p:sldId id="354" r:id="rId15"/>
    <p:sldId id="355" r:id="rId16"/>
    <p:sldId id="360" r:id="rId17"/>
    <p:sldId id="377" r:id="rId18"/>
    <p:sldId id="379" r:id="rId19"/>
    <p:sldId id="380" r:id="rId20"/>
    <p:sldId id="381" r:id="rId21"/>
    <p:sldId id="382" r:id="rId22"/>
    <p:sldId id="376" r:id="rId23"/>
    <p:sldId id="378" r:id="rId24"/>
    <p:sldId id="368" r:id="rId25"/>
    <p:sldId id="369" r:id="rId26"/>
    <p:sldId id="367" r:id="rId27"/>
    <p:sldId id="359" r:id="rId28"/>
    <p:sldId id="373" r:id="rId29"/>
    <p:sldId id="361" r:id="rId30"/>
    <p:sldId id="342" r:id="rId31"/>
    <p:sldId id="356" r:id="rId32"/>
    <p:sldId id="374" r:id="rId33"/>
    <p:sldId id="267" r:id="rId34"/>
    <p:sldId id="26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83568" autoAdjust="0"/>
  </p:normalViewPr>
  <p:slideViewPr>
    <p:cSldViewPr>
      <p:cViewPr varScale="1">
        <p:scale>
          <a:sx n="99" d="100"/>
          <a:sy n="99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Profiling Applications via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ARM and TPTP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Sep. </a:t>
            </a:r>
            <a:r>
              <a:rPr lang="en-US" smtClean="0"/>
              <a:t>16,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076325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Applications via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non-ARM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600200"/>
            <a:ext cx="1714500" cy="1714500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eb2-2241-grd02.csc.ncsu.edu (152.14.90.8)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smtClean="0"/>
              <a:t>Java 1.5 or lower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</a:t>
            </a:r>
            <a:r>
              <a:rPr lang="en-US" sz="1400" dirty="0" smtClean="0"/>
              <a:t>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Standalone Agent Controller  </a:t>
            </a:r>
          </a:p>
          <a:p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4572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laptop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1.5 or lower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TPTP </a:t>
            </a:r>
            <a:r>
              <a:rPr lang="en-US" sz="1400" dirty="0" smtClean="0"/>
              <a:t>all-in-one </a:t>
            </a:r>
            <a:r>
              <a:rPr lang="en-US" sz="1400" dirty="0" smtClean="0"/>
              <a:t>v4.5.1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non-ARM Instrumentation(TPTP)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810001"/>
            <a:ext cx="4040188" cy="2316162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1800" dirty="0" smtClean="0"/>
              <a:t>3. </a:t>
            </a:r>
            <a:r>
              <a:rPr lang="en-US" sz="1800" dirty="0" smtClean="0"/>
              <a:t>Use TPTP to collect trace data</a:t>
            </a:r>
          </a:p>
          <a:p>
            <a:pPr>
              <a:buNone/>
            </a:pPr>
            <a:r>
              <a:rPr lang="en-US" sz="1800" smtClean="0"/>
              <a:t>4. </a:t>
            </a:r>
            <a:r>
              <a:rPr lang="en-US" sz="1800" dirty="0" smtClean="0"/>
              <a:t>Our plug-in analyzes trace data 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43401" y="2286000"/>
            <a:ext cx="4343400" cy="3840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smtClean="0"/>
              <a:t>/root/</a:t>
            </a:r>
            <a:r>
              <a:rPr lang="en-US" sz="1800" dirty="0" err="1" smtClean="0"/>
              <a:t>perftest</a:t>
            </a:r>
            <a:r>
              <a:rPr lang="en-US" sz="1800" dirty="0" smtClean="0"/>
              <a:t>/*.sh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TPTP Agent Controller (</a:t>
            </a:r>
            <a:r>
              <a:rPr lang="en-US" sz="1400" dirty="0" smtClean="0"/>
              <a:t>TPTP-AC)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(B)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Applications via ARM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Variables on 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JAVA_PROFILER_HOME=%TPTP_AC_HOME%\</a:t>
            </a:r>
            <a:r>
              <a:rPr lang="en-US" dirty="0" err="1" smtClean="0"/>
              <a:t>plugins</a:t>
            </a:r>
            <a:r>
              <a:rPr lang="en-US" dirty="0" smtClean="0"/>
              <a:t>\</a:t>
            </a:r>
            <a:r>
              <a:rPr lang="en-US" dirty="0" err="1" smtClean="0"/>
              <a:t>org.eclipse.tptp.javaprofiler</a:t>
            </a:r>
            <a:endParaRPr lang="en-US" dirty="0" smtClean="0"/>
          </a:p>
          <a:p>
            <a:r>
              <a:rPr lang="en-US" dirty="0" smtClean="0"/>
              <a:t>TPTP_AC_HOME=C:\DevTools\eclipse\tptp.runtime.allInOne.win32.win32.x86-TPTP-4.5.1</a:t>
            </a:r>
          </a:p>
          <a:p>
            <a:r>
              <a:rPr lang="en-US" dirty="0" smtClean="0"/>
              <a:t>PATH=%PATH%;%JAVA_PROFILER_HOME%;%TPTP_AC_HOME%\bin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(ARM)” project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(TPTP)” project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TPTP_AC_HOME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=/opt/TPTP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JAVA_PROFILER_HOME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org.eclipse.tptp.javaprofiler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=$TPTP_AC_HOME/bin:$JAVA_PROFILER_HOME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LD_LIBRARY_HOME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=$LD_LIBRARY_HOME: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Workaround: </a:t>
            </a:r>
            <a:r>
              <a:rPr lang="en-US" dirty="0" smtClean="0"/>
              <a:t>Converting </a:t>
            </a:r>
            <a:r>
              <a:rPr lang="en-US" dirty="0" smtClean="0"/>
              <a:t>ARM-instrumented to </a:t>
            </a:r>
            <a:br>
              <a:rPr lang="en-US" dirty="0" smtClean="0"/>
            </a:br>
            <a:r>
              <a:rPr lang="en-US" dirty="0" smtClean="0"/>
              <a:t>TPTP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WSAS is running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/>
              <a:t>If not, start WSAS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Reboot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</a:t>
            </a:r>
            <a:r>
              <a:rPr lang="en-US" dirty="0" smtClean="0"/>
              <a:t>Trace data from RPT and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Java Profiler with JVM 1.4 (or lower)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&lt;profile root&gt;/</a:t>
            </a:r>
            <a:r>
              <a:rPr lang="en-US" dirty="0" err="1" smtClean="0"/>
              <a:t>config</a:t>
            </a:r>
            <a:r>
              <a:rPr lang="en-US" dirty="0" smtClean="0"/>
              <a:t>/cells/&lt;</a:t>
            </a:r>
            <a:r>
              <a:rPr lang="en-US" dirty="0" err="1" smtClean="0"/>
              <a:t>nodename</a:t>
            </a:r>
            <a:r>
              <a:rPr lang="en-US" dirty="0" smtClean="0"/>
              <a:t>&gt;Cell/nodes/&lt;</a:t>
            </a:r>
            <a:r>
              <a:rPr lang="en-US" dirty="0" err="1" smtClean="0"/>
              <a:t>nodename</a:t>
            </a:r>
            <a:r>
              <a:rPr lang="en-US" dirty="0" smtClean="0"/>
              <a:t>&gt;/servers/server1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the </a:t>
            </a:r>
            <a:r>
              <a:rPr lang="en-US" dirty="0" err="1" smtClean="0">
                <a:solidFill>
                  <a:srgbClr val="00B0F0"/>
                </a:solidFill>
              </a:rPr>
              <a:t>jvmEntries</a:t>
            </a:r>
            <a:r>
              <a:rPr lang="en-US" dirty="0" smtClean="0"/>
              <a:t> element in the server.xml Specifically, append </a:t>
            </a:r>
            <a:r>
              <a:rPr lang="en-US" dirty="0" smtClean="0">
                <a:solidFill>
                  <a:srgbClr val="00B0F0"/>
                </a:solidFill>
              </a:rPr>
              <a:t>–</a:t>
            </a:r>
            <a:r>
              <a:rPr lang="en-US" dirty="0" err="1" smtClean="0">
                <a:solidFill>
                  <a:srgbClr val="00B0F0"/>
                </a:solidFill>
              </a:rPr>
              <a:t>XrunpiAgent:server</a:t>
            </a:r>
            <a:r>
              <a:rPr lang="en-US" dirty="0" smtClean="0">
                <a:solidFill>
                  <a:srgbClr val="00B0F0"/>
                </a:solidFill>
              </a:rPr>
              <a:t>=enabled </a:t>
            </a:r>
            <a:r>
              <a:rPr lang="en-US" dirty="0" smtClean="0"/>
              <a:t>to the </a:t>
            </a:r>
            <a:r>
              <a:rPr lang="en-US" dirty="0" err="1" smtClean="0">
                <a:solidFill>
                  <a:srgbClr val="00B0F0"/>
                </a:solidFill>
              </a:rPr>
              <a:t>genericJvmArguments</a:t>
            </a:r>
            <a:r>
              <a:rPr lang="en-US" dirty="0" smtClean="0"/>
              <a:t> attribute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WSAS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/root/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/gotoARM.sh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(WSAS)</a:t>
            </a:r>
          </a:p>
          <a:p>
            <a:pPr marL="1314450" lvl="2" indent="-514350">
              <a:defRPr/>
            </a:pPr>
            <a:r>
              <a:rPr lang="en-US" dirty="0" smtClean="0"/>
              <a:t>Note: WSAS should be running before applications are instrumented.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Instrumentation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Restart the server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only once.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Yoonki\Local Settings\Temporary Internet Files\Content.IE5\JGH7Q211\j04316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1828572" cy="1828572"/>
          </a:xfrm>
          <a:prstGeom prst="rect">
            <a:avLst/>
          </a:prstGeom>
          <a:noFill/>
        </p:spPr>
      </p:pic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1714500" cy="17145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7244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eb2-2241-grd03.csc.ncsu.edu (152.14.90.72)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Agent  </a:t>
            </a:r>
          </a:p>
          <a:p>
            <a:r>
              <a:rPr lang="en-US" sz="1400" dirty="0" smtClean="0"/>
              <a:t>   (Data Collection </a:t>
            </a:r>
            <a:r>
              <a:rPr lang="en-US" sz="1400" dirty="0" err="1" smtClean="0"/>
              <a:t>Inftrastructure</a:t>
            </a:r>
            <a:r>
              <a:rPr lang="en-US" sz="1400" dirty="0" smtClean="0"/>
              <a:t> v7.0)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desktop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v8.0</a:t>
            </a:r>
          </a:p>
          <a:p>
            <a:pPr marL="177800" lvl="1">
              <a:buFont typeface="Wingdings" pitchFamily="2" charset="2"/>
              <a:buChar char="§"/>
            </a:pPr>
            <a:r>
              <a:rPr lang="en-US" sz="1400" dirty="0" smtClean="0"/>
              <a:t> with Agent (Data Collection </a:t>
            </a:r>
            <a:r>
              <a:rPr lang="en-US" sz="1400" dirty="0" err="1" smtClean="0"/>
              <a:t>Inftrastructure</a:t>
            </a:r>
            <a:r>
              <a:rPr lang="en-US" sz="1400" dirty="0" smtClean="0"/>
              <a:t> v7.0)</a:t>
            </a:r>
          </a:p>
          <a:p>
            <a:pPr algn="ctr"/>
            <a:endParaRPr lang="en-US" sz="1400" dirty="0"/>
          </a:p>
        </p:txBody>
      </p:sp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Instrumentation (RPT-ARM)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3657600" cy="1219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4. Start DCI</a:t>
            </a:r>
          </a:p>
          <a:p>
            <a:pPr>
              <a:buNone/>
            </a:pPr>
            <a:r>
              <a:rPr lang="en-US" sz="1800" dirty="0" smtClean="0"/>
              <a:t>5. Start RPTv8.0</a:t>
            </a:r>
          </a:p>
          <a:p>
            <a:pPr>
              <a:buNone/>
            </a:pPr>
            <a:r>
              <a:rPr lang="en-US" sz="1800" dirty="0" smtClean="0"/>
              <a:t>6. 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43401" y="1535113"/>
            <a:ext cx="4343400" cy="6397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67201" y="2286000"/>
            <a:ext cx="4419600" cy="3840162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#/root/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/startARM.sh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Rational Agent Controller (RAC)</a:t>
            </a:r>
          </a:p>
          <a:p>
            <a:pPr marL="687388" lvl="2" indent="-234950"/>
            <a:r>
              <a:rPr lang="en-US" sz="1200" dirty="0" smtClean="0"/>
              <a:t>Note: RAC should be running prior to DCI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677863" lvl="2" indent="-234950"/>
            <a:r>
              <a:rPr lang="en-US" sz="1200" dirty="0" smtClean="0"/>
              <a:t>Note: DCI should be running prior to WSAS</a:t>
            </a:r>
          </a:p>
          <a:p>
            <a:pPr marL="466725" lvl="1" indent="-234950">
              <a:buFont typeface="Wingdings" pitchFamily="2" charset="2"/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always done whenever the server/client reboots.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990600" cy="990600"/>
          </a:xfrm>
          <a:prstGeom prst="rect">
            <a:avLst/>
          </a:prstGeom>
          <a:noFill/>
        </p:spPr>
      </p:pic>
      <p:sp>
        <p:nvSpPr>
          <p:cNvPr id="19" name="Rounded Rectangular Callout 18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12516</TotalTime>
  <Words>783</Words>
  <Application>Microsoft Office PowerPoint</Application>
  <PresentationFormat>On-screen Show (4:3)</PresentationFormat>
  <Paragraphs>153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PerfTest:  Profiling Applications via  ARM and TPTP</vt:lpstr>
      <vt:lpstr>Profiling Applications via ARM</vt:lpstr>
      <vt:lpstr>Using the Java Profiler with JVM 1.4 (or lower)</vt:lpstr>
      <vt:lpstr>Instrumentation</vt:lpstr>
      <vt:lpstr>Environment for ARM Instrumentation</vt:lpstr>
      <vt:lpstr>Sequence for Collecting Trace data with Instrumentation (RPT-ARM)</vt:lpstr>
      <vt:lpstr>File extensions</vt:lpstr>
      <vt:lpstr>Application Server Instrumenter (ASI)</vt:lpstr>
      <vt:lpstr>Application Server Instrumenter (ASI)</vt:lpstr>
      <vt:lpstr>Application Server Instrumenter (ASI)</vt:lpstr>
      <vt:lpstr>…</vt:lpstr>
      <vt:lpstr>…</vt:lpstr>
      <vt:lpstr>Profile Configurations</vt:lpstr>
      <vt:lpstr>Profile Configurations (Cont’d)</vt:lpstr>
      <vt:lpstr>Profile Configurations (Cont’d)</vt:lpstr>
      <vt:lpstr>Slide 16</vt:lpstr>
      <vt:lpstr>Profiling Applications via TPTP</vt:lpstr>
      <vt:lpstr>Environment for non-ARM Instrumentation</vt:lpstr>
      <vt:lpstr>Sequence for Collecting Trace data with non-ARM Instrumentation(TPTP)</vt:lpstr>
      <vt:lpstr>Environment Variables on Windows</vt:lpstr>
      <vt:lpstr>.bashrc on Linux</vt:lpstr>
      <vt:lpstr>Slide 22</vt:lpstr>
      <vt:lpstr>Workaround: Converting ARM-instrumented to  TPTP Environment</vt:lpstr>
      <vt:lpstr>Comparing Trace data from RPT and TPTP</vt:lpstr>
      <vt:lpstr>Slide 25</vt:lpstr>
      <vt:lpstr>Trouble Shooting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1075</cp:revision>
  <dcterms:created xsi:type="dcterms:W3CDTF">2009-07-30T01:56:42Z</dcterms:created>
  <dcterms:modified xsi:type="dcterms:W3CDTF">2009-09-22T04:10:32Z</dcterms:modified>
</cp:coreProperties>
</file>