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3" r:id="rId4"/>
    <p:sldId id="276" r:id="rId5"/>
    <p:sldId id="281" r:id="rId6"/>
    <p:sldId id="282" r:id="rId7"/>
    <p:sldId id="284" r:id="rId8"/>
    <p:sldId id="285" r:id="rId9"/>
    <p:sldId id="286" r:id="rId10"/>
    <p:sldId id="287" r:id="rId11"/>
    <p:sldId id="289" r:id="rId12"/>
    <p:sldId id="288" r:id="rId13"/>
    <p:sldId id="29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3" autoAdjust="0"/>
    <p:restoredTop sz="94660"/>
  </p:normalViewPr>
  <p:slideViewPr>
    <p:cSldViewPr>
      <p:cViewPr varScale="1">
        <p:scale>
          <a:sx n="114" d="100"/>
          <a:sy n="114" d="100"/>
        </p:scale>
        <p:origin x="-7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91B3-B4ED-4C31-8AEF-63EEC6A32F51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tptp/home/downloads/?ver=4.5.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tptp/home/downloads/?ver=4.5.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PerfTest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Setup (TPTP)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Yoonki</a:t>
            </a:r>
            <a:r>
              <a:rPr lang="en-US" dirty="0" smtClean="0"/>
              <a:t> Song</a:t>
            </a:r>
          </a:p>
          <a:p>
            <a:r>
              <a:rPr lang="en-US" dirty="0" smtClean="0"/>
              <a:t>Last Updated: Sep. 6, 2009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IWAT0284E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IWAT0284E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http://www-01.ibm.com/support/docview.wss?uid=swg21281597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752600"/>
            <a:ext cx="42195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launch requires at least one data collector to be selected.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Controller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and Configuration on the Server side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Agent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 Rational Agent Controller (</a:t>
            </a:r>
            <a:r>
              <a:rPr lang="en-US" dirty="0" err="1" smtClean="0"/>
              <a:t>a.k.a</a:t>
            </a:r>
            <a:r>
              <a:rPr lang="en-US" dirty="0" smtClean="0"/>
              <a:t> Integrated Agent Controller)</a:t>
            </a:r>
          </a:p>
          <a:p>
            <a:pPr lvl="1"/>
            <a:r>
              <a:rPr lang="en-US" dirty="0" smtClean="0"/>
              <a:t>ACWinService.exe</a:t>
            </a:r>
          </a:p>
          <a:p>
            <a:r>
              <a:rPr lang="en-US" b="1" dirty="0" smtClean="0"/>
              <a:t>Standalone Agent Controller </a:t>
            </a:r>
          </a:p>
          <a:p>
            <a:pPr lvl="1"/>
            <a:r>
              <a:rPr lang="en-US" dirty="0" smtClean="0"/>
              <a:t>ACService.exe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http://www.eclipse.org/tptp/home/downloads/?ver=4.5.1</a:t>
            </a:r>
            <a:endParaRPr lang="en-US" dirty="0" smtClean="0"/>
          </a:p>
          <a:p>
            <a:pPr lvl="1"/>
            <a:r>
              <a:rPr lang="en-US" dirty="0" smtClean="0"/>
              <a:t>Download “Agent Controller” runtime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JAVA_HOME=C:\Program </a:t>
            </a:r>
            <a:r>
              <a:rPr lang="en-US" dirty="0" smtClean="0"/>
              <a:t>Files\Java\</a:t>
            </a:r>
            <a:r>
              <a:rPr lang="en-US" b="1" dirty="0" smtClean="0">
                <a:solidFill>
                  <a:srgbClr val="FF0000"/>
                </a:solidFill>
              </a:rPr>
              <a:t>jdk1.5.0_21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TPTP_AC_HOME = C</a:t>
            </a:r>
            <a:r>
              <a:rPr lang="en-US" dirty="0" smtClean="0"/>
              <a:t>:\tptpAC</a:t>
            </a:r>
            <a:endParaRPr lang="en-US" dirty="0" smtClean="0"/>
          </a:p>
          <a:p>
            <a:r>
              <a:rPr lang="en-US" dirty="0" smtClean="0"/>
              <a:t>JAVA_PROPILER_HOME=%TPTP_AC_HOME%\</a:t>
            </a:r>
            <a:r>
              <a:rPr lang="en-US" dirty="0" err="1" smtClean="0"/>
              <a:t>plugins</a:t>
            </a:r>
            <a:r>
              <a:rPr lang="en-US" dirty="0" smtClean="0"/>
              <a:t>\</a:t>
            </a:r>
            <a:r>
              <a:rPr lang="en-US" dirty="0" err="1" smtClean="0"/>
              <a:t>org.eclipse.tptp.javaprofiler</a:t>
            </a:r>
            <a:endParaRPr lang="en-US" dirty="0" smtClean="0"/>
          </a:p>
          <a:p>
            <a:r>
              <a:rPr lang="en-US" dirty="0" smtClean="0"/>
              <a:t>PATH=%JAVA_PROFILER_HOME%;%PATH%;%TPTP_AC_HOME%\bin</a:t>
            </a:r>
          </a:p>
          <a:p>
            <a:r>
              <a:rPr lang="en-US" dirty="0" smtClean="0"/>
              <a:t>PATH=%PATH%;%JAVA_HOME%\bin</a:t>
            </a:r>
          </a:p>
          <a:p>
            <a:r>
              <a:rPr lang="en-US" dirty="0" smtClean="0"/>
              <a:t>PATH = %TPTP_AC_HOME%\bin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 should be opened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10002</a:t>
            </a:r>
          </a:p>
          <a:p>
            <a:r>
              <a:rPr lang="en-US" dirty="0" smtClean="0"/>
              <a:t>10003</a:t>
            </a:r>
          </a:p>
          <a:p>
            <a:r>
              <a:rPr lang="en-US" dirty="0" smtClean="0"/>
              <a:t>10004</a:t>
            </a:r>
          </a:p>
          <a:p>
            <a:r>
              <a:rPr lang="en-US" dirty="0" smtClean="0"/>
              <a:t>10005</a:t>
            </a:r>
          </a:p>
          <a:p>
            <a:r>
              <a:rPr lang="en-US" dirty="0" smtClean="0"/>
              <a:t>10006</a:t>
            </a:r>
            <a:endParaRPr lang="en-US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600200"/>
            <a:ext cx="4038600" cy="4989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5486400" y="2362200"/>
            <a:ext cx="2895600" cy="381000"/>
          </a:xfrm>
          <a:prstGeom prst="wedgeRoundRectCallout">
            <a:avLst>
              <a:gd name="adj1" fmla="val -34325"/>
              <a:gd name="adj2" fmla="val 9013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system-</a:t>
            </a:r>
            <a:r>
              <a:rPr lang="en-US" dirty="0" err="1" smtClean="0"/>
              <a:t>config</a:t>
            </a:r>
            <a:r>
              <a:rPr lang="en-US" dirty="0" smtClean="0"/>
              <a:t>-</a:t>
            </a:r>
            <a:r>
              <a:rPr lang="en-US" dirty="0" err="1" smtClean="0"/>
              <a:t>securitylevel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Configuring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&lt;install-dir&gt;\bin\SetConfig.bat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Starting Agent Controller (Admin)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manageservice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“Agent Controller” “C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:\tptpAC”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urier New" pitchFamily="49" charset="0"/>
              </a:rPr>
              <a:t>Querying </a:t>
            </a:r>
            <a:r>
              <a:rPr lang="en-US" dirty="0" smtClean="0">
                <a:cs typeface="Courier New" pitchFamily="49" charset="0"/>
              </a:rPr>
              <a:t>Agent Controller Version Information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&lt;install-dir&gt;\bin\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acserver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urier New" pitchFamily="49" charset="0"/>
              </a:rPr>
              <a:t>Checking Agent Controller Installation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&lt;install-dir&gt;\bin\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SampleClient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TPTP v4.5.1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and Configuration on the CLIENT side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http://www.eclipse.org/tptp/home/downloads/?ver=4.5.1</a:t>
            </a:r>
            <a:endParaRPr lang="en-US" dirty="0" smtClean="0"/>
          </a:p>
          <a:p>
            <a:pPr lvl="1"/>
            <a:r>
              <a:rPr lang="en-US" dirty="0" smtClean="0"/>
              <a:t>Download “TPTP all-in-one package”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10128</TotalTime>
  <Words>186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PerfTest:  Setup (TPTP)</vt:lpstr>
      <vt:lpstr>Agent Controller</vt:lpstr>
      <vt:lpstr>Two Types of Agent Controller</vt:lpstr>
      <vt:lpstr>Repository</vt:lpstr>
      <vt:lpstr>Configure Environment Variables</vt:lpstr>
      <vt:lpstr>Ports should be opened</vt:lpstr>
      <vt:lpstr>Configuration</vt:lpstr>
      <vt:lpstr>TPTP v4.5.1</vt:lpstr>
      <vt:lpstr>Repository</vt:lpstr>
      <vt:lpstr>Create profile</vt:lpstr>
      <vt:lpstr>Trouble Shooting</vt:lpstr>
      <vt:lpstr>IWAT0284E</vt:lpstr>
      <vt:lpstr>Slide 13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PerfTest: Setup</dc:title>
  <dc:creator>Yoonki Song</dc:creator>
  <cp:lastModifiedBy>Yoonki Song</cp:lastModifiedBy>
  <cp:revision>666</cp:revision>
  <dcterms:created xsi:type="dcterms:W3CDTF">2009-07-30T01:56:42Z</dcterms:created>
  <dcterms:modified xsi:type="dcterms:W3CDTF">2009-09-22T03:59:23Z</dcterms:modified>
</cp:coreProperties>
</file>