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751" autoAdjust="0"/>
  </p:normalViewPr>
  <p:slideViewPr>
    <p:cSldViewPr>
      <p:cViewPr>
        <p:scale>
          <a:sx n="100" d="100"/>
          <a:sy n="100" d="100"/>
        </p:scale>
        <p:origin x="-276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F79D-3DBA-4A91-9542-FECD0539814F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3A84-7B64-4F85-B04A-7494E3DB1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3C24-B84C-4316-90CF-06DBB08C921A}" type="datetimeFigureOut">
              <a:rPr lang="zh-CN" altLang="en-US" smtClean="0"/>
              <a:pPr/>
              <a:t>2009-9-2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E37B-87B7-4308-AF2D-586E59111D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28422" y="928670"/>
            <a:ext cx="2786082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path:System.String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861" y="1571612"/>
            <a:ext cx="270720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System.IO.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Directory.Exists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2845" y="2214554"/>
            <a:ext cx="2957239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null:System.Boolean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4"/>
            <a:endCxn id="3" idx="0"/>
          </p:cNvCxnSpPr>
          <p:nvPr/>
        </p:nvCxnSpPr>
        <p:spPr>
          <a:xfrm rot="5400000">
            <a:off x="1514306" y="146445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 rot="16200000" flipH="1">
            <a:off x="1514306" y="2107398"/>
            <a:ext cx="21431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57641" y="642918"/>
            <a:ext cx="2943098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arg0:java.lang.String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57620" y="1285860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47846" y="1928802"/>
            <a:ext cx="3000396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identifier:java.io.File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4822033" y="117870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0"/>
          </p:cNvCxnSpPr>
          <p:nvPr/>
        </p:nvCxnSpPr>
        <p:spPr>
          <a:xfrm rot="16200000" flipH="1">
            <a:off x="4838624" y="1819381"/>
            <a:ext cx="214313" cy="4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857620" y="2571744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07587" y="3214686"/>
            <a:ext cx="2643206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null:boolean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2" idx="4"/>
          </p:cNvCxnSpPr>
          <p:nvPr/>
        </p:nvCxnSpPr>
        <p:spPr>
          <a:xfrm rot="5400000">
            <a:off x="4838622" y="2462322"/>
            <a:ext cx="214314" cy="4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2"/>
            <a:endCxn id="24" idx="0"/>
          </p:cNvCxnSpPr>
          <p:nvPr/>
        </p:nvCxnSpPr>
        <p:spPr>
          <a:xfrm rot="5400000">
            <a:off x="4822033" y="31075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2" idx="0"/>
            <a:endCxn id="10" idx="1"/>
          </p:cNvCxnSpPr>
          <p:nvPr/>
        </p:nvCxnSpPr>
        <p:spPr>
          <a:xfrm rot="5400000" flipH="1" flipV="1">
            <a:off x="2643566" y="-316412"/>
            <a:ext cx="222981" cy="2267185"/>
          </a:xfrm>
          <a:prstGeom prst="curvedConnector3">
            <a:avLst>
              <a:gd name="adj1" fmla="val 145238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" idx="4"/>
            <a:endCxn id="24" idx="2"/>
          </p:cNvCxnSpPr>
          <p:nvPr/>
        </p:nvCxnSpPr>
        <p:spPr>
          <a:xfrm rot="16200000" flipH="1">
            <a:off x="2221616" y="2043031"/>
            <a:ext cx="785818" cy="198612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" idx="3"/>
            <a:endCxn id="23" idx="1"/>
          </p:cNvCxnSpPr>
          <p:nvPr/>
        </p:nvCxnSpPr>
        <p:spPr>
          <a:xfrm>
            <a:off x="2975066" y="1785926"/>
            <a:ext cx="882554" cy="100013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99" y="428604"/>
            <a:ext cx="1400243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path: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System.String</a:t>
            </a:r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38357" y="757218"/>
            <a:ext cx="1318934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System.IO.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-31" y="1062022"/>
            <a:ext cx="1457303" cy="22383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null: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System.Boolean</a:t>
            </a:r>
            <a:endParaRPr lang="zh-CN" altLang="en-US" sz="1000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671470" y="700068"/>
            <a:ext cx="114301" cy="158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H="1">
            <a:off x="661945" y="995347"/>
            <a:ext cx="133351" cy="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57290" y="142852"/>
            <a:ext cx="1500198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arg0: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java.lang.String</a:t>
            </a:r>
            <a:endParaRPr lang="zh-CN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1607323" y="500042"/>
            <a:ext cx="1000132" cy="2143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71604" y="857232"/>
            <a:ext cx="1071570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identifier: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java.io.File</a:t>
            </a:r>
            <a:endParaRPr lang="zh-CN" altLang="en-US" sz="1000" dirty="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2035554" y="428604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40600" y="1214422"/>
            <a:ext cx="1133581" cy="18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18027" y="1571612"/>
            <a:ext cx="1178727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000" dirty="0"/>
          </a:p>
        </p:txBody>
      </p:sp>
      <p:cxnSp>
        <p:nvCxnSpPr>
          <p:cNvPr id="17" name="直接箭头连接符 16"/>
          <p:cNvCxnSpPr/>
          <p:nvPr/>
        </p:nvCxnSpPr>
        <p:spPr>
          <a:xfrm rot="16200000" flipH="1">
            <a:off x="2035951" y="1500175"/>
            <a:ext cx="142876" cy="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0"/>
            <a:endCxn id="9" idx="2"/>
          </p:cNvCxnSpPr>
          <p:nvPr/>
        </p:nvCxnSpPr>
        <p:spPr>
          <a:xfrm rot="5400000" flipH="1" flipV="1">
            <a:off x="953659" y="24972"/>
            <a:ext cx="178595" cy="628670"/>
          </a:xfrm>
          <a:prstGeom prst="curvedConnector2">
            <a:avLst/>
          </a:prstGeom>
          <a:ln w="127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曲线连接符 44"/>
          <p:cNvCxnSpPr>
            <a:stCxn id="6" idx="4"/>
            <a:endCxn id="15" idx="2"/>
          </p:cNvCxnSpPr>
          <p:nvPr/>
        </p:nvCxnSpPr>
        <p:spPr>
          <a:xfrm rot="16200000" flipH="1">
            <a:off x="926870" y="1087612"/>
            <a:ext cx="392909" cy="789406"/>
          </a:xfrm>
          <a:prstGeom prst="curvedConnector2">
            <a:avLst/>
          </a:prstGeom>
          <a:ln w="127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5400000">
            <a:off x="2035554" y="785000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rot="5400000">
            <a:off x="2035554" y="1142190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2857489" y="142854"/>
            <a:ext cx="3143271" cy="1633549"/>
            <a:chOff x="3000364" y="142852"/>
            <a:chExt cx="3143271" cy="1633549"/>
          </a:xfrm>
        </p:grpSpPr>
        <p:sp>
          <p:nvSpPr>
            <p:cNvPr id="104" name="椭圆 103"/>
            <p:cNvSpPr/>
            <p:nvPr/>
          </p:nvSpPr>
          <p:spPr>
            <a:xfrm>
              <a:off x="3178959" y="142852"/>
              <a:ext cx="1285884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filename:</a:t>
              </a:r>
            </a:p>
            <a:p>
              <a:pPr algn="ctr">
                <a:lnSpc>
                  <a:spcPts val="8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System.String</a:t>
              </a:r>
              <a:endParaRPr lang="zh-CN" altLang="en-US" sz="100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3189137" y="500042"/>
              <a:ext cx="1265528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5400000">
              <a:off x="3750463" y="428604"/>
              <a:ext cx="14287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5400000">
              <a:off x="3769513" y="723890"/>
              <a:ext cx="104776" cy="8570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>
              <a:off x="4714876" y="142852"/>
              <a:ext cx="1428759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arg0: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java.lang.String</a:t>
              </a:r>
              <a:endParaRPr lang="zh-CN" altLang="en-US" sz="1000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929189" y="500042"/>
              <a:ext cx="1000132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java.io.File.File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4788654" y="857232"/>
              <a:ext cx="1281202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</a:t>
              </a:r>
              <a:endParaRPr lang="zh-CN" altLang="en-US" sz="1000" dirty="0"/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5400000">
              <a:off x="5357420" y="428604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4783941" y="1204897"/>
              <a:ext cx="1290629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839892" y="1523987"/>
              <a:ext cx="1178727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null:boolean</a:t>
              </a:r>
              <a:endParaRPr lang="zh-CN" altLang="en-US" sz="1000" dirty="0"/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rot="16200000" flipH="1">
              <a:off x="5357817" y="1500173"/>
              <a:ext cx="142876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曲线连接符 17"/>
            <p:cNvCxnSpPr>
              <a:stCxn id="104" idx="6"/>
              <a:endCxn id="108" idx="2"/>
            </p:cNvCxnSpPr>
            <p:nvPr/>
          </p:nvCxnSpPr>
          <p:spPr>
            <a:xfrm>
              <a:off x="4464843" y="250009"/>
              <a:ext cx="250033" cy="1588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曲线连接符 44"/>
            <p:cNvCxnSpPr>
              <a:stCxn id="119" idx="6"/>
              <a:endCxn id="113" idx="2"/>
            </p:cNvCxnSpPr>
            <p:nvPr/>
          </p:nvCxnSpPr>
          <p:spPr>
            <a:xfrm flipV="1">
              <a:off x="4536281" y="1631144"/>
              <a:ext cx="303611" cy="2381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5400000">
              <a:off x="5357420" y="78500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rot="5400000">
              <a:off x="5357420" y="114219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椭圆 118"/>
            <p:cNvSpPr/>
            <p:nvPr/>
          </p:nvSpPr>
          <p:spPr>
            <a:xfrm>
              <a:off x="3107521" y="1490649"/>
              <a:ext cx="1428760" cy="28575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null: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System.Boolean</a:t>
              </a:r>
              <a:endParaRPr lang="zh-CN" altLang="en-US" sz="1000" dirty="0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3014652" y="819132"/>
              <a:ext cx="1614499" cy="1809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endParaRPr lang="zh-CN" altLang="en-US" sz="10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000364" y="1133459"/>
              <a:ext cx="1643074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getExists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直接箭头连接符 143"/>
            <p:cNvCxnSpPr/>
            <p:nvPr/>
          </p:nvCxnSpPr>
          <p:spPr>
            <a:xfrm rot="5400000">
              <a:off x="3755225" y="106649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 rot="5400000">
              <a:off x="3755225" y="142368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/>
          <p:nvPr/>
        </p:nvGrpSpPr>
        <p:grpSpPr>
          <a:xfrm>
            <a:off x="5981712" y="152379"/>
            <a:ext cx="3143271" cy="1633549"/>
            <a:chOff x="3000364" y="142852"/>
            <a:chExt cx="3143271" cy="1633549"/>
          </a:xfrm>
        </p:grpSpPr>
        <p:sp>
          <p:nvSpPr>
            <p:cNvPr id="205" name="椭圆 204"/>
            <p:cNvSpPr/>
            <p:nvPr/>
          </p:nvSpPr>
          <p:spPr>
            <a:xfrm>
              <a:off x="3178959" y="142852"/>
              <a:ext cx="1285884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filename:</a:t>
              </a:r>
            </a:p>
            <a:p>
              <a:pPr algn="ctr">
                <a:lnSpc>
                  <a:spcPts val="8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System.String</a:t>
              </a:r>
              <a:endParaRPr lang="zh-CN" altLang="en-US" sz="1000" dirty="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3189137" y="500042"/>
              <a:ext cx="1265528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直接箭头连接符 206"/>
            <p:cNvCxnSpPr/>
            <p:nvPr/>
          </p:nvCxnSpPr>
          <p:spPr>
            <a:xfrm rot="5400000">
              <a:off x="3750463" y="428604"/>
              <a:ext cx="14287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/>
            <p:nvPr/>
          </p:nvCxnSpPr>
          <p:spPr>
            <a:xfrm rot="5400000">
              <a:off x="3769513" y="723890"/>
              <a:ext cx="104776" cy="8570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椭圆 208"/>
            <p:cNvSpPr/>
            <p:nvPr/>
          </p:nvSpPr>
          <p:spPr>
            <a:xfrm>
              <a:off x="4714876" y="142852"/>
              <a:ext cx="1428759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arg0: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java.lang.String</a:t>
              </a:r>
              <a:endParaRPr lang="zh-CN" altLang="en-US" sz="1000" dirty="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4929189" y="500042"/>
              <a:ext cx="1000132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java.io.File.File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4788654" y="857232"/>
              <a:ext cx="1281202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</a:t>
              </a:r>
              <a:endParaRPr lang="zh-CN" altLang="en-US" sz="1000" dirty="0"/>
            </a:p>
          </p:txBody>
        </p:sp>
        <p:cxnSp>
          <p:nvCxnSpPr>
            <p:cNvPr id="212" name="直接箭头连接符 211"/>
            <p:cNvCxnSpPr/>
            <p:nvPr/>
          </p:nvCxnSpPr>
          <p:spPr>
            <a:xfrm rot="5400000">
              <a:off x="5357420" y="428604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矩形 212"/>
            <p:cNvSpPr/>
            <p:nvPr/>
          </p:nvSpPr>
          <p:spPr>
            <a:xfrm>
              <a:off x="4783941" y="1204897"/>
              <a:ext cx="1290629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39892" y="1523987"/>
              <a:ext cx="1178727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null:boolean</a:t>
              </a:r>
              <a:endParaRPr lang="zh-CN" altLang="en-US" sz="1000" dirty="0"/>
            </a:p>
          </p:txBody>
        </p:sp>
        <p:cxnSp>
          <p:nvCxnSpPr>
            <p:cNvPr id="215" name="直接箭头连接符 214"/>
            <p:cNvCxnSpPr/>
            <p:nvPr/>
          </p:nvCxnSpPr>
          <p:spPr>
            <a:xfrm rot="16200000" flipH="1">
              <a:off x="5357817" y="1500173"/>
              <a:ext cx="142876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曲线连接符 17"/>
            <p:cNvCxnSpPr>
              <a:stCxn id="205" idx="6"/>
              <a:endCxn id="209" idx="2"/>
            </p:cNvCxnSpPr>
            <p:nvPr/>
          </p:nvCxnSpPr>
          <p:spPr>
            <a:xfrm>
              <a:off x="4464843" y="250009"/>
              <a:ext cx="250033" cy="1588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曲线连接符 44"/>
            <p:cNvCxnSpPr>
              <a:stCxn id="220" idx="6"/>
              <a:endCxn id="214" idx="2"/>
            </p:cNvCxnSpPr>
            <p:nvPr/>
          </p:nvCxnSpPr>
          <p:spPr>
            <a:xfrm flipV="1">
              <a:off x="4536281" y="1631144"/>
              <a:ext cx="303611" cy="2381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 rot="5400000">
              <a:off x="5357420" y="78500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 rot="5400000">
              <a:off x="5357420" y="114219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椭圆 219"/>
            <p:cNvSpPr/>
            <p:nvPr/>
          </p:nvSpPr>
          <p:spPr>
            <a:xfrm>
              <a:off x="3107521" y="1490649"/>
              <a:ext cx="1428760" cy="28575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null: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System.Boolean</a:t>
              </a:r>
              <a:endParaRPr lang="zh-CN" altLang="en-US" sz="1000" dirty="0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3014652" y="819132"/>
              <a:ext cx="1614499" cy="1809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endParaRPr lang="zh-CN" altLang="en-US" sz="1000" dirty="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3000364" y="1133459"/>
              <a:ext cx="1643074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getExists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23" name="直接箭头连接符 222"/>
            <p:cNvCxnSpPr/>
            <p:nvPr/>
          </p:nvCxnSpPr>
          <p:spPr>
            <a:xfrm rot="5400000">
              <a:off x="3755225" y="106649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 rot="5400000">
              <a:off x="3755225" y="142368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" name="椭圆 245"/>
          <p:cNvSpPr/>
          <p:nvPr/>
        </p:nvSpPr>
        <p:spPr>
          <a:xfrm>
            <a:off x="28499" y="2285992"/>
            <a:ext cx="1400243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path: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System.String</a:t>
            </a:r>
            <a:endParaRPr lang="zh-CN" altLang="en-US" sz="1000" dirty="0"/>
          </a:p>
        </p:txBody>
      </p:sp>
      <p:sp>
        <p:nvSpPr>
          <p:cNvPr id="247" name="矩形 246"/>
          <p:cNvSpPr/>
          <p:nvPr/>
        </p:nvSpPr>
        <p:spPr>
          <a:xfrm>
            <a:off x="38357" y="2614606"/>
            <a:ext cx="1318934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System.IO.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-31" y="2919410"/>
            <a:ext cx="1457303" cy="22383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null: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System.Boolean</a:t>
            </a:r>
            <a:endParaRPr lang="zh-CN" altLang="en-US" sz="1000" dirty="0"/>
          </a:p>
        </p:txBody>
      </p:sp>
      <p:cxnSp>
        <p:nvCxnSpPr>
          <p:cNvPr id="249" name="直接箭头连接符 248"/>
          <p:cNvCxnSpPr/>
          <p:nvPr/>
        </p:nvCxnSpPr>
        <p:spPr>
          <a:xfrm rot="5400000">
            <a:off x="671470" y="2557456"/>
            <a:ext cx="114301" cy="158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rot="16200000" flipH="1">
            <a:off x="661945" y="2852735"/>
            <a:ext cx="133351" cy="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椭圆 250"/>
          <p:cNvSpPr/>
          <p:nvPr/>
        </p:nvSpPr>
        <p:spPr>
          <a:xfrm>
            <a:off x="1357290" y="2000240"/>
            <a:ext cx="1500198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arg0: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java.lang.String</a:t>
            </a:r>
            <a:endParaRPr lang="zh-CN" altLang="en-US" sz="1000" dirty="0"/>
          </a:p>
        </p:txBody>
      </p:sp>
      <p:sp>
        <p:nvSpPr>
          <p:cNvPr id="252" name="矩形 251"/>
          <p:cNvSpPr/>
          <p:nvPr/>
        </p:nvSpPr>
        <p:spPr>
          <a:xfrm>
            <a:off x="1607323" y="2357430"/>
            <a:ext cx="1000132" cy="2143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1571604" y="2714620"/>
            <a:ext cx="1071570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identifier:</a:t>
            </a:r>
          </a:p>
          <a:p>
            <a:pPr algn="ctr">
              <a:lnSpc>
                <a:spcPts val="7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java.io.File</a:t>
            </a:r>
            <a:endParaRPr lang="zh-CN" altLang="en-US" sz="1000" dirty="0"/>
          </a:p>
        </p:txBody>
      </p:sp>
      <p:cxnSp>
        <p:nvCxnSpPr>
          <p:cNvPr id="254" name="直接箭头连接符 253"/>
          <p:cNvCxnSpPr/>
          <p:nvPr/>
        </p:nvCxnSpPr>
        <p:spPr>
          <a:xfrm rot="5400000">
            <a:off x="2035554" y="2285992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1540600" y="3071810"/>
            <a:ext cx="1133581" cy="18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1518027" y="3429000"/>
            <a:ext cx="1178727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000" dirty="0"/>
          </a:p>
        </p:txBody>
      </p:sp>
      <p:cxnSp>
        <p:nvCxnSpPr>
          <p:cNvPr id="257" name="直接箭头连接符 256"/>
          <p:cNvCxnSpPr/>
          <p:nvPr/>
        </p:nvCxnSpPr>
        <p:spPr>
          <a:xfrm rot="16200000" flipH="1">
            <a:off x="2035951" y="3357563"/>
            <a:ext cx="142876" cy="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曲线连接符 17"/>
          <p:cNvCxnSpPr>
            <a:stCxn id="246" idx="0"/>
            <a:endCxn id="251" idx="2"/>
          </p:cNvCxnSpPr>
          <p:nvPr/>
        </p:nvCxnSpPr>
        <p:spPr>
          <a:xfrm rot="5400000" flipH="1" flipV="1">
            <a:off x="953659" y="1882361"/>
            <a:ext cx="178595" cy="628670"/>
          </a:xfrm>
          <a:prstGeom prst="curvedConnector2">
            <a:avLst/>
          </a:prstGeom>
          <a:ln w="127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9" name="曲线连接符 44"/>
          <p:cNvCxnSpPr>
            <a:stCxn id="248" idx="4"/>
            <a:endCxn id="256" idx="2"/>
          </p:cNvCxnSpPr>
          <p:nvPr/>
        </p:nvCxnSpPr>
        <p:spPr>
          <a:xfrm rot="16200000" flipH="1">
            <a:off x="926870" y="2945000"/>
            <a:ext cx="392909" cy="789406"/>
          </a:xfrm>
          <a:prstGeom prst="curvedConnector2">
            <a:avLst/>
          </a:prstGeom>
          <a:ln w="12700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/>
          <p:nvPr/>
        </p:nvCxnSpPr>
        <p:spPr>
          <a:xfrm rot="5400000">
            <a:off x="2035554" y="2642388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/>
          <p:nvPr/>
        </p:nvCxnSpPr>
        <p:spPr>
          <a:xfrm rot="5400000">
            <a:off x="2035554" y="2999578"/>
            <a:ext cx="143670" cy="7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2" name="组合 261"/>
          <p:cNvGrpSpPr/>
          <p:nvPr/>
        </p:nvGrpSpPr>
        <p:grpSpPr>
          <a:xfrm>
            <a:off x="2857489" y="2000242"/>
            <a:ext cx="3143271" cy="1633549"/>
            <a:chOff x="3000364" y="142852"/>
            <a:chExt cx="3143271" cy="1633549"/>
          </a:xfrm>
        </p:grpSpPr>
        <p:sp>
          <p:nvSpPr>
            <p:cNvPr id="263" name="椭圆 262"/>
            <p:cNvSpPr/>
            <p:nvPr/>
          </p:nvSpPr>
          <p:spPr>
            <a:xfrm>
              <a:off x="3178959" y="142852"/>
              <a:ext cx="1285884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filename:</a:t>
              </a:r>
            </a:p>
            <a:p>
              <a:pPr algn="ctr">
                <a:lnSpc>
                  <a:spcPts val="8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System.String</a:t>
              </a:r>
              <a:endParaRPr lang="zh-CN" altLang="en-US" sz="1000" dirty="0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3189137" y="500042"/>
              <a:ext cx="1265528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5" name="直接箭头连接符 264"/>
            <p:cNvCxnSpPr/>
            <p:nvPr/>
          </p:nvCxnSpPr>
          <p:spPr>
            <a:xfrm rot="5400000">
              <a:off x="3750463" y="428604"/>
              <a:ext cx="14287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 rot="5400000">
              <a:off x="3769513" y="723890"/>
              <a:ext cx="104776" cy="8570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椭圆 266"/>
            <p:cNvSpPr/>
            <p:nvPr/>
          </p:nvSpPr>
          <p:spPr>
            <a:xfrm>
              <a:off x="4714876" y="142852"/>
              <a:ext cx="1428759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arg0: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java.lang.String</a:t>
              </a:r>
              <a:endParaRPr lang="zh-CN" altLang="en-US" sz="1000" dirty="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4929189" y="500042"/>
              <a:ext cx="1000132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java.io.File.File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4788654" y="857232"/>
              <a:ext cx="1281202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</a:t>
              </a:r>
              <a:endParaRPr lang="zh-CN" altLang="en-US" sz="1000" dirty="0"/>
            </a:p>
          </p:txBody>
        </p:sp>
        <p:cxnSp>
          <p:nvCxnSpPr>
            <p:cNvPr id="270" name="直接箭头连接符 269"/>
            <p:cNvCxnSpPr/>
            <p:nvPr/>
          </p:nvCxnSpPr>
          <p:spPr>
            <a:xfrm rot="5400000">
              <a:off x="5357420" y="428604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矩形 270"/>
            <p:cNvSpPr/>
            <p:nvPr/>
          </p:nvSpPr>
          <p:spPr>
            <a:xfrm>
              <a:off x="4783941" y="1204897"/>
              <a:ext cx="1290629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4839892" y="1523987"/>
              <a:ext cx="1178727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null:boolean</a:t>
              </a:r>
              <a:endParaRPr lang="zh-CN" altLang="en-US" sz="1000" dirty="0"/>
            </a:p>
          </p:txBody>
        </p:sp>
        <p:cxnSp>
          <p:nvCxnSpPr>
            <p:cNvPr id="273" name="直接箭头连接符 272"/>
            <p:cNvCxnSpPr/>
            <p:nvPr/>
          </p:nvCxnSpPr>
          <p:spPr>
            <a:xfrm rot="16200000" flipH="1">
              <a:off x="5357817" y="1500173"/>
              <a:ext cx="142876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曲线连接符 17"/>
            <p:cNvCxnSpPr>
              <a:stCxn id="263" idx="6"/>
              <a:endCxn id="267" idx="2"/>
            </p:cNvCxnSpPr>
            <p:nvPr/>
          </p:nvCxnSpPr>
          <p:spPr>
            <a:xfrm>
              <a:off x="4464843" y="250009"/>
              <a:ext cx="250033" cy="1588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5" name="曲线连接符 44"/>
            <p:cNvCxnSpPr>
              <a:stCxn id="278" idx="6"/>
              <a:endCxn id="272" idx="2"/>
            </p:cNvCxnSpPr>
            <p:nvPr/>
          </p:nvCxnSpPr>
          <p:spPr>
            <a:xfrm flipV="1">
              <a:off x="4536281" y="1631144"/>
              <a:ext cx="303611" cy="2381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6" name="直接箭头连接符 275"/>
            <p:cNvCxnSpPr/>
            <p:nvPr/>
          </p:nvCxnSpPr>
          <p:spPr>
            <a:xfrm rot="5400000">
              <a:off x="5357420" y="78500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箭头连接符 276"/>
            <p:cNvCxnSpPr/>
            <p:nvPr/>
          </p:nvCxnSpPr>
          <p:spPr>
            <a:xfrm rot="5400000">
              <a:off x="5357420" y="114219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椭圆 277"/>
            <p:cNvSpPr/>
            <p:nvPr/>
          </p:nvSpPr>
          <p:spPr>
            <a:xfrm>
              <a:off x="3107521" y="1490649"/>
              <a:ext cx="1428760" cy="28575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null: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System.Boolean</a:t>
              </a:r>
              <a:endParaRPr lang="zh-CN" altLang="en-US" sz="1000" dirty="0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3014652" y="819132"/>
              <a:ext cx="1614499" cy="1809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endParaRPr lang="zh-CN" altLang="en-US" sz="1000" dirty="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3000364" y="1133459"/>
              <a:ext cx="1643074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getExists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1" name="直接箭头连接符 280"/>
            <p:cNvCxnSpPr/>
            <p:nvPr/>
          </p:nvCxnSpPr>
          <p:spPr>
            <a:xfrm rot="5400000">
              <a:off x="3755225" y="106649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/>
            <p:nvPr/>
          </p:nvCxnSpPr>
          <p:spPr>
            <a:xfrm rot="5400000">
              <a:off x="3755225" y="142368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3" name="组合 282"/>
          <p:cNvGrpSpPr/>
          <p:nvPr/>
        </p:nvGrpSpPr>
        <p:grpSpPr>
          <a:xfrm>
            <a:off x="5981712" y="2009767"/>
            <a:ext cx="3143271" cy="1633549"/>
            <a:chOff x="3000364" y="142852"/>
            <a:chExt cx="3143271" cy="1633549"/>
          </a:xfrm>
        </p:grpSpPr>
        <p:sp>
          <p:nvSpPr>
            <p:cNvPr id="284" name="椭圆 283"/>
            <p:cNvSpPr/>
            <p:nvPr/>
          </p:nvSpPr>
          <p:spPr>
            <a:xfrm>
              <a:off x="3178959" y="142852"/>
              <a:ext cx="1285884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filename:</a:t>
              </a:r>
            </a:p>
            <a:p>
              <a:pPr algn="ctr">
                <a:lnSpc>
                  <a:spcPts val="8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System.String</a:t>
              </a:r>
              <a:endParaRPr lang="zh-CN" altLang="en-US" sz="1000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3189137" y="500042"/>
              <a:ext cx="1265528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6" name="直接箭头连接符 285"/>
            <p:cNvCxnSpPr/>
            <p:nvPr/>
          </p:nvCxnSpPr>
          <p:spPr>
            <a:xfrm rot="5400000">
              <a:off x="3750463" y="428604"/>
              <a:ext cx="14287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/>
            <p:nvPr/>
          </p:nvCxnSpPr>
          <p:spPr>
            <a:xfrm rot="5400000">
              <a:off x="3769513" y="723890"/>
              <a:ext cx="104776" cy="8570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8" name="椭圆 287"/>
            <p:cNvSpPr/>
            <p:nvPr/>
          </p:nvSpPr>
          <p:spPr>
            <a:xfrm>
              <a:off x="4714876" y="142852"/>
              <a:ext cx="1428759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arg0: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java.lang.String</a:t>
              </a:r>
              <a:endParaRPr lang="zh-CN" altLang="en-US" sz="1000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4929189" y="500042"/>
              <a:ext cx="1000132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java.io.File.File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>
              <a:off x="4788654" y="857232"/>
              <a:ext cx="1281202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</a:t>
              </a:r>
              <a:endParaRPr lang="zh-CN" altLang="en-US" sz="1000" dirty="0"/>
            </a:p>
          </p:txBody>
        </p:sp>
        <p:cxnSp>
          <p:nvCxnSpPr>
            <p:cNvPr id="291" name="直接箭头连接符 290"/>
            <p:cNvCxnSpPr/>
            <p:nvPr/>
          </p:nvCxnSpPr>
          <p:spPr>
            <a:xfrm rot="5400000">
              <a:off x="5357420" y="428604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矩形 291"/>
            <p:cNvSpPr/>
            <p:nvPr/>
          </p:nvSpPr>
          <p:spPr>
            <a:xfrm>
              <a:off x="4783941" y="1204897"/>
              <a:ext cx="1290629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java.io.File.exists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椭圆 292"/>
            <p:cNvSpPr/>
            <p:nvPr/>
          </p:nvSpPr>
          <p:spPr>
            <a:xfrm>
              <a:off x="4839892" y="1523987"/>
              <a:ext cx="1178727" cy="214314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null:boolean</a:t>
              </a:r>
              <a:endParaRPr lang="zh-CN" altLang="en-US" sz="1000" dirty="0"/>
            </a:p>
          </p:txBody>
        </p:sp>
        <p:cxnSp>
          <p:nvCxnSpPr>
            <p:cNvPr id="294" name="直接箭头连接符 293"/>
            <p:cNvCxnSpPr/>
            <p:nvPr/>
          </p:nvCxnSpPr>
          <p:spPr>
            <a:xfrm rot="16200000" flipH="1">
              <a:off x="5357817" y="1500173"/>
              <a:ext cx="142876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曲线连接符 17"/>
            <p:cNvCxnSpPr>
              <a:stCxn id="284" idx="6"/>
              <a:endCxn id="288" idx="2"/>
            </p:cNvCxnSpPr>
            <p:nvPr/>
          </p:nvCxnSpPr>
          <p:spPr>
            <a:xfrm>
              <a:off x="4464843" y="250009"/>
              <a:ext cx="250033" cy="1588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曲线连接符 44"/>
            <p:cNvCxnSpPr>
              <a:stCxn id="299" idx="6"/>
              <a:endCxn id="293" idx="2"/>
            </p:cNvCxnSpPr>
            <p:nvPr/>
          </p:nvCxnSpPr>
          <p:spPr>
            <a:xfrm flipV="1">
              <a:off x="4536281" y="1631144"/>
              <a:ext cx="303611" cy="2381"/>
            </a:xfrm>
            <a:prstGeom prst="curvedConnector3">
              <a:avLst>
                <a:gd name="adj1" fmla="val 50000"/>
              </a:avLst>
            </a:prstGeom>
            <a:ln w="1270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直接箭头连接符 296"/>
            <p:cNvCxnSpPr/>
            <p:nvPr/>
          </p:nvCxnSpPr>
          <p:spPr>
            <a:xfrm rot="5400000">
              <a:off x="5357420" y="78500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箭头连接符 297"/>
            <p:cNvCxnSpPr/>
            <p:nvPr/>
          </p:nvCxnSpPr>
          <p:spPr>
            <a:xfrm rot="5400000">
              <a:off x="5357420" y="1142190"/>
              <a:ext cx="143670" cy="7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椭圆 298"/>
            <p:cNvSpPr/>
            <p:nvPr/>
          </p:nvSpPr>
          <p:spPr>
            <a:xfrm>
              <a:off x="3107521" y="1490649"/>
              <a:ext cx="1428760" cy="28575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null:</a:t>
              </a:r>
            </a:p>
            <a:p>
              <a:pPr algn="ctr">
                <a:lnSpc>
                  <a:spcPts val="700"/>
                </a:lnSpc>
              </a:pP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System.Boolean</a:t>
              </a:r>
              <a:endParaRPr lang="zh-CN" altLang="en-US" sz="1000" dirty="0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3014652" y="819132"/>
              <a:ext cx="1614499" cy="1809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identifier: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endParaRPr lang="zh-CN" altLang="en-US" sz="1000" dirty="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000364" y="1133459"/>
              <a:ext cx="1643074" cy="2143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System.IO.FileInfo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getExists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()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02" name="直接箭头连接符 301"/>
            <p:cNvCxnSpPr/>
            <p:nvPr/>
          </p:nvCxnSpPr>
          <p:spPr>
            <a:xfrm rot="5400000">
              <a:off x="3755225" y="106649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箭头连接符 302"/>
            <p:cNvCxnSpPr/>
            <p:nvPr/>
          </p:nvCxnSpPr>
          <p:spPr>
            <a:xfrm rot="5400000">
              <a:off x="3755225" y="1423684"/>
              <a:ext cx="133351" cy="5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4" name="TextBox 303"/>
          <p:cNvSpPr txBox="1"/>
          <p:nvPr/>
        </p:nvSpPr>
        <p:spPr>
          <a:xfrm>
            <a:off x="1285852" y="3571878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(a)</a:t>
            </a:r>
            <a:endParaRPr lang="zh-CN" altLang="en-US" sz="10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314502" y="357187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(b)</a:t>
            </a:r>
            <a:endParaRPr lang="zh-CN" altLang="en-US" sz="1000" dirty="0"/>
          </a:p>
        </p:txBody>
      </p:sp>
      <p:sp>
        <p:nvSpPr>
          <p:cNvPr id="307" name="TextBox 306"/>
          <p:cNvSpPr txBox="1"/>
          <p:nvPr/>
        </p:nvSpPr>
        <p:spPr>
          <a:xfrm>
            <a:off x="7429520" y="357187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(c)</a:t>
            </a:r>
            <a:endParaRPr lang="zh-CN" altLang="en-US" sz="1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1320518" y="1714490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(a)</a:t>
            </a:r>
            <a:endParaRPr lang="zh-CN" altLang="en-US" sz="1000" dirty="0"/>
          </a:p>
        </p:txBody>
      </p:sp>
      <p:sp>
        <p:nvSpPr>
          <p:cNvPr id="314" name="TextBox 313"/>
          <p:cNvSpPr txBox="1"/>
          <p:nvPr/>
        </p:nvSpPr>
        <p:spPr>
          <a:xfrm>
            <a:off x="4349168" y="1714490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(b)</a:t>
            </a:r>
            <a:endParaRPr lang="zh-CN" altLang="en-US" sz="1000" dirty="0"/>
          </a:p>
        </p:txBody>
      </p:sp>
      <p:sp>
        <p:nvSpPr>
          <p:cNvPr id="315" name="TextBox 314"/>
          <p:cNvSpPr txBox="1"/>
          <p:nvPr/>
        </p:nvSpPr>
        <p:spPr>
          <a:xfrm>
            <a:off x="7464186" y="171449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(c)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4347" y="788041"/>
            <a:ext cx="857224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“index”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214447" y="788041"/>
            <a:ext cx="500065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File()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6"/>
          </p:cNvCxnSpPr>
          <p:nvPr/>
        </p:nvCxnSpPr>
        <p:spPr>
          <a:xfrm flipV="1">
            <a:off x="1071570" y="930917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714512" y="929793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57389" y="788041"/>
            <a:ext cx="1214446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INDEX_DIR</a:t>
            </a:r>
            <a:endParaRPr lang="zh-CN" altLang="en-US" sz="12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071834" y="930917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971986" y="788041"/>
            <a:ext cx="71434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bool</a:t>
            </a:r>
            <a:endParaRPr lang="zh-CN" altLang="en-US" sz="12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838602" y="930917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023945" y="1711116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824051" y="1711116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14347" y="1569364"/>
            <a:ext cx="857224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“index”</a:t>
            </a:r>
            <a:endParaRPr lang="zh-CN" altLang="en-US" sz="1200" dirty="0"/>
          </a:p>
        </p:txBody>
      </p:sp>
      <p:sp>
        <p:nvSpPr>
          <p:cNvPr id="21" name="椭圆 20"/>
          <p:cNvSpPr/>
          <p:nvPr/>
        </p:nvSpPr>
        <p:spPr>
          <a:xfrm>
            <a:off x="3286149" y="1569364"/>
            <a:ext cx="114300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FullName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143272" y="1711116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72032" y="1569364"/>
            <a:ext cx="571504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Exist()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4429156" y="1712240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286412" y="1567116"/>
            <a:ext cx="71434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bool</a:t>
            </a:r>
            <a:endParaRPr lang="zh-CN" altLang="en-US" sz="12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5143536" y="1709992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43009" y="1569364"/>
            <a:ext cx="71438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FileInfo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962164" y="1569364"/>
            <a:ext cx="1214446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INDEX_DIR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3143272" y="1140736"/>
            <a:ext cx="71438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delete()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00560" y="1140736"/>
            <a:ext cx="71434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bool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857652" y="1283612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4"/>
            <a:endCxn id="27" idx="1"/>
          </p:cNvCxnSpPr>
          <p:nvPr/>
        </p:nvCxnSpPr>
        <p:spPr>
          <a:xfrm rot="16200000" flipH="1">
            <a:off x="2699595" y="841059"/>
            <a:ext cx="208695" cy="6786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205185" y="788041"/>
            <a:ext cx="642942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exists()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72032" y="1928802"/>
            <a:ext cx="571504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Exist()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1" idx="4"/>
            <a:endCxn id="34" idx="1"/>
          </p:cNvCxnSpPr>
          <p:nvPr/>
        </p:nvCxnSpPr>
        <p:spPr>
          <a:xfrm rot="16200000" flipH="1">
            <a:off x="4107123" y="1607893"/>
            <a:ext cx="215438" cy="7143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86412" y="1904989"/>
            <a:ext cx="714348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</a:rPr>
              <a:t>bool</a:t>
            </a:r>
            <a:endParaRPr lang="zh-CN" altLang="en-US" sz="12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5143536" y="2047865"/>
            <a:ext cx="142876" cy="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27"/>
          <p:cNvCxnSpPr>
            <a:stCxn id="6" idx="0"/>
            <a:endCxn id="4" idx="4"/>
          </p:cNvCxnSpPr>
          <p:nvPr/>
        </p:nvCxnSpPr>
        <p:spPr>
          <a:xfrm rot="5400000" flipH="1" flipV="1">
            <a:off x="396298" y="1322703"/>
            <a:ext cx="493323" cy="15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曲线连接符 27"/>
          <p:cNvCxnSpPr>
            <a:stCxn id="28" idx="6"/>
            <a:endCxn id="16" idx="6"/>
          </p:cNvCxnSpPr>
          <p:nvPr/>
        </p:nvCxnSpPr>
        <p:spPr>
          <a:xfrm flipH="1" flipV="1">
            <a:off x="4686334" y="932043"/>
            <a:ext cx="28575" cy="352695"/>
          </a:xfrm>
          <a:prstGeom prst="curvedConnector3">
            <a:avLst>
              <a:gd name="adj1" fmla="val -80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曲线连接符 27"/>
          <p:cNvCxnSpPr>
            <a:stCxn id="25" idx="7"/>
            <a:endCxn id="28" idx="6"/>
          </p:cNvCxnSpPr>
          <p:nvPr/>
        </p:nvCxnSpPr>
        <p:spPr>
          <a:xfrm rot="16200000" flipV="1">
            <a:off x="5143250" y="856397"/>
            <a:ext cx="324557" cy="1181238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曲线连接符 27"/>
          <p:cNvCxnSpPr>
            <a:stCxn id="38" idx="6"/>
            <a:endCxn id="25" idx="6"/>
          </p:cNvCxnSpPr>
          <p:nvPr/>
        </p:nvCxnSpPr>
        <p:spPr>
          <a:xfrm flipV="1">
            <a:off x="6000760" y="1711118"/>
            <a:ext cx="1588" cy="337873"/>
          </a:xfrm>
          <a:prstGeom prst="curvedConnector3">
            <a:avLst>
              <a:gd name="adj1" fmla="val 14395466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42844" y="714356"/>
            <a:ext cx="6143668" cy="7477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000629" y="928672"/>
            <a:ext cx="124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IndexFiles.java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142844" y="1528751"/>
            <a:ext cx="6143668" cy="7572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357290" y="1928804"/>
            <a:ext cx="1100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IndexFiles.cs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0034" y="3000372"/>
            <a:ext cx="2143140" cy="4286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path: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System.String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2857488" y="3000372"/>
            <a:ext cx="2143140" cy="4286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path: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System.String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283" y="3571876"/>
            <a:ext cx="2707206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System.IO.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Directory.Exists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5721" y="4143380"/>
            <a:ext cx="2357453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null: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System.Boolean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1500166" y="2857496"/>
            <a:ext cx="428630" cy="1428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H="1">
            <a:off x="1357291" y="4071944"/>
            <a:ext cx="14287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28728" y="1000108"/>
            <a:ext cx="2329355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arg0: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java.lang.String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07785" y="1714488"/>
            <a:ext cx="2143140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56364" y="2334570"/>
            <a:ext cx="2064082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variable 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java.io.File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6072198" y="1607331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107785" y="3000372"/>
            <a:ext cx="2143140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14942" y="3643314"/>
            <a:ext cx="2000264" cy="4286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null:boolean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rot="5400000">
            <a:off x="6072198" y="2890950"/>
            <a:ext cx="214314" cy="45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6072198" y="3536157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0" idx="0"/>
            <a:endCxn id="22" idx="6"/>
          </p:cNvCxnSpPr>
          <p:nvPr/>
        </p:nvCxnSpPr>
        <p:spPr>
          <a:xfrm rot="16200000" flipV="1">
            <a:off x="4989795" y="-203503"/>
            <a:ext cx="178595" cy="2228628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68" idx="6"/>
            <a:endCxn id="24" idx="4"/>
          </p:cNvCxnSpPr>
          <p:nvPr/>
        </p:nvCxnSpPr>
        <p:spPr>
          <a:xfrm flipV="1">
            <a:off x="5214942" y="4071944"/>
            <a:ext cx="1000133" cy="321471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72902" y="1214422"/>
            <a:ext cx="296095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System.IO.FileInfo</a:t>
            </a:r>
            <a:r>
              <a:rPr lang="en-US" altLang="zh-CN" dirty="0" smtClean="0">
                <a:solidFill>
                  <a:schemeClr val="tx1"/>
                </a:solidFill>
              </a:rPr>
              <a:t>. </a:t>
            </a:r>
            <a:r>
              <a:rPr lang="en-US" altLang="zh-CN" dirty="0" err="1" smtClean="0">
                <a:solidFill>
                  <a:schemeClr val="tx1"/>
                </a:solidFill>
              </a:rPr>
              <a:t>FileInfo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>
            <a:spLocks/>
          </p:cNvSpPr>
          <p:nvPr/>
        </p:nvSpPr>
        <p:spPr>
          <a:xfrm>
            <a:off x="1535885" y="571480"/>
            <a:ext cx="2428892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filename: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System.String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6072198" y="224947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428728" y="1785926"/>
            <a:ext cx="2643206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variable: 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System.IO.FileInfo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71538" y="2428868"/>
            <a:ext cx="328614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System.IO.FileInfo.getFullName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2643174" y="115504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2643174" y="1726553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643174" y="2392355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1322365" y="3535363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28926" y="3571876"/>
            <a:ext cx="221457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System.IO.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File.Exists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286116" y="2857496"/>
            <a:ext cx="500066" cy="1428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2857489" y="4143380"/>
            <a:ext cx="2357453" cy="5000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null:</a:t>
            </a:r>
          </a:p>
          <a:p>
            <a:pPr algn="ctr">
              <a:lnSpc>
                <a:spcPts val="15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System.Boolean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 rot="16200000" flipH="1">
            <a:off x="3929059" y="4071944"/>
            <a:ext cx="14287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曲线连接符 44"/>
          <p:cNvCxnSpPr>
            <a:stCxn id="4" idx="6"/>
            <a:endCxn id="24" idx="4"/>
          </p:cNvCxnSpPr>
          <p:nvPr/>
        </p:nvCxnSpPr>
        <p:spPr>
          <a:xfrm flipV="1">
            <a:off x="2643174" y="4071944"/>
            <a:ext cx="3571901" cy="321471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5400000">
            <a:off x="3892544" y="3535363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375546" y="1571612"/>
            <a:ext cx="2750363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path:System.String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79157" y="2214554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System.IO.Exists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286248" y="2857496"/>
            <a:ext cx="2928958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null:System.Boolean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5643570" y="210739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5643967" y="2747640"/>
            <a:ext cx="213520" cy="6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286248" y="928670"/>
            <a:ext cx="2928958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name:System.String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5643570" y="146445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969358" y="675177"/>
            <a:ext cx="3157412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name:java.lang.String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76494" y="1895048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26461" y="2500282"/>
            <a:ext cx="2643206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file:java.io.File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4"/>
            <a:endCxn id="25" idx="0"/>
          </p:cNvCxnSpPr>
          <p:nvPr/>
        </p:nvCxnSpPr>
        <p:spPr>
          <a:xfrm rot="5400000">
            <a:off x="4459773" y="1192096"/>
            <a:ext cx="1765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4440907" y="239312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76494" y="3090664"/>
            <a:ext cx="214314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26461" y="3714752"/>
            <a:ext cx="2643206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null:boolean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rot="5400000">
            <a:off x="4477408" y="3019214"/>
            <a:ext cx="1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rot="5400000">
            <a:off x="4450334" y="3617022"/>
            <a:ext cx="1954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969358" y="1280387"/>
            <a:ext cx="3157412" cy="4286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arg0:java.lang.String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5" idx="4"/>
            <a:endCxn id="10" idx="0"/>
          </p:cNvCxnSpPr>
          <p:nvPr/>
        </p:nvCxnSpPr>
        <p:spPr>
          <a:xfrm rot="5400000">
            <a:off x="4455049" y="1802031"/>
            <a:ext cx="1860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14282" y="1357298"/>
            <a:ext cx="2286016" cy="2071702"/>
            <a:chOff x="168492" y="1357298"/>
            <a:chExt cx="3171202" cy="2357454"/>
          </a:xfrm>
        </p:grpSpPr>
        <p:sp>
          <p:nvSpPr>
            <p:cNvPr id="19" name="椭圆 18"/>
            <p:cNvSpPr/>
            <p:nvPr/>
          </p:nvSpPr>
          <p:spPr>
            <a:xfrm>
              <a:off x="500034" y="2000240"/>
              <a:ext cx="2750363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path:System.String</a:t>
              </a:r>
              <a:endParaRPr lang="zh-CN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8492" y="2643182"/>
              <a:ext cx="2778294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System.IO. Directory .Exists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10736" y="3286124"/>
              <a:ext cx="2928958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null:System.Boolean</a:t>
              </a:r>
              <a:endParaRPr lang="zh-CN" altLang="en-US" sz="12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1768058" y="253602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1768455" y="3176268"/>
              <a:ext cx="213520" cy="61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410736" y="1357298"/>
              <a:ext cx="2928958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name:System.String</a:t>
              </a:r>
              <a:endParaRPr lang="zh-CN" altLang="en-US" sz="1200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5400000">
              <a:off x="1768058" y="189308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643438" y="995314"/>
            <a:ext cx="2500330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name:java.lang.String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616275" y="2030310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java.io.File.File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18276" y="2541441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file:java.io.File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9" idx="3"/>
            <a:endCxn id="18" idx="0"/>
          </p:cNvCxnSpPr>
          <p:nvPr/>
        </p:nvCxnSpPr>
        <p:spPr>
          <a:xfrm rot="5400000">
            <a:off x="4633759" y="1135373"/>
            <a:ext cx="206931" cy="544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4374347" y="2450988"/>
            <a:ext cx="18099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16275" y="3040029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18276" y="3567082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400" dirty="0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rot="5400000">
            <a:off x="4405153" y="2979711"/>
            <a:ext cx="120011" cy="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rot="5400000">
            <a:off x="4382309" y="3484590"/>
            <a:ext cx="165069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214678" y="1511218"/>
            <a:ext cx="2500330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arg0:java.lang.String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18" idx="4"/>
            <a:endCxn id="10" idx="0"/>
          </p:cNvCxnSpPr>
          <p:nvPr/>
        </p:nvCxnSpPr>
        <p:spPr>
          <a:xfrm rot="5400000">
            <a:off x="4386289" y="1951799"/>
            <a:ext cx="157108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9" idx="7"/>
            <a:endCxn id="9" idx="2"/>
          </p:cNvCxnSpPr>
          <p:nvPr/>
        </p:nvCxnSpPr>
        <p:spPr>
          <a:xfrm rot="5400000" flipH="1" flipV="1">
            <a:off x="3299188" y="68210"/>
            <a:ext cx="236154" cy="245234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2" idx="7"/>
            <a:endCxn id="11" idx="2"/>
          </p:cNvCxnSpPr>
          <p:nvPr/>
        </p:nvCxnSpPr>
        <p:spPr>
          <a:xfrm rot="5400000" flipH="1" flipV="1">
            <a:off x="2612156" y="2301370"/>
            <a:ext cx="385056" cy="122718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616672" y="2030310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java.io.File.File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418672" y="2541441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file:java.io.File</a:t>
            </a:r>
            <a:endParaRPr lang="zh-CN" altLang="en-US" sz="1400" dirty="0"/>
          </a:p>
        </p:txBody>
      </p:sp>
      <p:cxnSp>
        <p:nvCxnSpPr>
          <p:cNvPr id="39" name="直接箭头连接符 38"/>
          <p:cNvCxnSpPr>
            <a:stCxn id="9" idx="5"/>
            <a:endCxn id="45" idx="0"/>
          </p:cNvCxnSpPr>
          <p:nvPr/>
        </p:nvCxnSpPr>
        <p:spPr>
          <a:xfrm rot="16200000" flipH="1">
            <a:off x="7017957" y="1063935"/>
            <a:ext cx="206931" cy="687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7374743" y="2450988"/>
            <a:ext cx="18099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616672" y="3040029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java.io.File.delete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418672" y="3567082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400" dirty="0"/>
          </a:p>
        </p:txBody>
      </p:sp>
      <p:cxnSp>
        <p:nvCxnSpPr>
          <p:cNvPr id="43" name="直接箭头连接符 42"/>
          <p:cNvCxnSpPr>
            <a:endCxn id="41" idx="0"/>
          </p:cNvCxnSpPr>
          <p:nvPr/>
        </p:nvCxnSpPr>
        <p:spPr>
          <a:xfrm rot="5400000">
            <a:off x="7405549" y="2979711"/>
            <a:ext cx="120011" cy="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2"/>
            <a:endCxn id="42" idx="0"/>
          </p:cNvCxnSpPr>
          <p:nvPr/>
        </p:nvCxnSpPr>
        <p:spPr>
          <a:xfrm rot="5400000">
            <a:off x="7382705" y="3484590"/>
            <a:ext cx="165069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215074" y="1511218"/>
            <a:ext cx="2500330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arg0:java.lang.String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45" idx="4"/>
            <a:endCxn id="37" idx="0"/>
          </p:cNvCxnSpPr>
          <p:nvPr/>
        </p:nvCxnSpPr>
        <p:spPr>
          <a:xfrm rot="5400000">
            <a:off x="7386685" y="1951799"/>
            <a:ext cx="157108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27"/>
          <p:cNvCxnSpPr>
            <a:stCxn id="22" idx="5"/>
            <a:endCxn id="15" idx="2"/>
          </p:cNvCxnSpPr>
          <p:nvPr/>
        </p:nvCxnSpPr>
        <p:spPr>
          <a:xfrm rot="16200000" flipH="1">
            <a:off x="2617566" y="2947365"/>
            <a:ext cx="374236" cy="122718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曲线连接符 27"/>
          <p:cNvCxnSpPr>
            <a:stCxn id="15" idx="6"/>
            <a:endCxn id="42" idx="2"/>
          </p:cNvCxnSpPr>
          <p:nvPr/>
        </p:nvCxnSpPr>
        <p:spPr>
          <a:xfrm>
            <a:off x="5511411" y="3748074"/>
            <a:ext cx="907262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80224" y="392906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1064" y="3929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53482" y="39290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3143240" y="1071546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曲线连接符 49"/>
          <p:cNvCxnSpPr>
            <a:stCxn id="11" idx="6"/>
            <a:endCxn id="38" idx="2"/>
          </p:cNvCxnSpPr>
          <p:nvPr/>
        </p:nvCxnSpPr>
        <p:spPr>
          <a:xfrm>
            <a:off x="5511411" y="2722433"/>
            <a:ext cx="907262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2571736" y="2643182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705483" y="2581269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500298" y="3500438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672145" y="3581401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曲线连接符 22"/>
          <p:cNvCxnSpPr>
            <a:stCxn id="21" idx="2"/>
          </p:cNvCxnSpPr>
          <p:nvPr/>
        </p:nvCxnSpPr>
        <p:spPr>
          <a:xfrm rot="16200000" flipH="1">
            <a:off x="2204357" y="1875307"/>
            <a:ext cx="421976" cy="239934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2714612" y="3143248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/>
          <p:cNvSpPr/>
          <p:nvPr/>
        </p:nvSpPr>
        <p:spPr>
          <a:xfrm>
            <a:off x="4918474" y="2500306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null:java.io.File</a:t>
            </a:r>
            <a:endParaRPr lang="zh-CN" altLang="en-US" sz="1400" dirty="0"/>
          </a:p>
        </p:txBody>
      </p:sp>
      <p:grpSp>
        <p:nvGrpSpPr>
          <p:cNvPr id="2" name="组合 32"/>
          <p:cNvGrpSpPr/>
          <p:nvPr/>
        </p:nvGrpSpPr>
        <p:grpSpPr>
          <a:xfrm>
            <a:off x="214282" y="1357298"/>
            <a:ext cx="2286016" cy="2071702"/>
            <a:chOff x="168492" y="1357298"/>
            <a:chExt cx="3171202" cy="2357454"/>
          </a:xfrm>
        </p:grpSpPr>
        <p:sp>
          <p:nvSpPr>
            <p:cNvPr id="19" name="椭圆 18"/>
            <p:cNvSpPr/>
            <p:nvPr/>
          </p:nvSpPr>
          <p:spPr>
            <a:xfrm>
              <a:off x="500034" y="2000240"/>
              <a:ext cx="2750363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path:System.String</a:t>
              </a:r>
              <a:endParaRPr lang="zh-CN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8492" y="2643182"/>
              <a:ext cx="2778294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System.IO. Directory .Exists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10736" y="3286124"/>
              <a:ext cx="2928958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null:System.Boolean</a:t>
              </a:r>
              <a:endParaRPr lang="zh-CN" altLang="en-US" sz="12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1768058" y="253602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1768455" y="3176268"/>
              <a:ext cx="213520" cy="61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410736" y="1357298"/>
              <a:ext cx="2928958" cy="4286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name:System.String</a:t>
              </a:r>
              <a:endParaRPr lang="zh-CN" altLang="en-US" sz="1200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5400000">
              <a:off x="1768058" y="189308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643438" y="1066752"/>
            <a:ext cx="2500330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name:java.lang.String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643306" y="3975213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java.io.File.exists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18276" y="4454641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4382310" y="4372106"/>
            <a:ext cx="1650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9" idx="7"/>
            <a:endCxn id="9" idx="2"/>
          </p:cNvCxnSpPr>
          <p:nvPr/>
        </p:nvCxnSpPr>
        <p:spPr>
          <a:xfrm rot="5400000" flipH="1" flipV="1">
            <a:off x="3334907" y="103929"/>
            <a:ext cx="164716" cy="245234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2" idx="6"/>
            <a:endCxn id="75" idx="2"/>
          </p:cNvCxnSpPr>
          <p:nvPr/>
        </p:nvCxnSpPr>
        <p:spPr>
          <a:xfrm flipV="1">
            <a:off x="2500298" y="2681298"/>
            <a:ext cx="2418176" cy="55936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116474" y="2030310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java.io.File.File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918474" y="2995578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file:java.io.File</a:t>
            </a:r>
            <a:endParaRPr lang="zh-CN" altLang="en-US" sz="1400" dirty="0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5877555" y="2450988"/>
            <a:ext cx="18099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616672" y="3959369"/>
            <a:ext cx="1697136" cy="36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java.io.File.delete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418672" y="4454641"/>
            <a:ext cx="209313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rot="5400000">
            <a:off x="7398595" y="4387997"/>
            <a:ext cx="1332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4786314" y="1511218"/>
            <a:ext cx="235745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arg0:java.lang.String</a:t>
            </a:r>
            <a:endParaRPr lang="zh-CN" altLang="en-US" sz="1400" dirty="0"/>
          </a:p>
        </p:txBody>
      </p:sp>
      <p:cxnSp>
        <p:nvCxnSpPr>
          <p:cNvPr id="46" name="直接箭头连接符 45"/>
          <p:cNvCxnSpPr/>
          <p:nvPr/>
        </p:nvCxnSpPr>
        <p:spPr>
          <a:xfrm rot="5400000">
            <a:off x="5886487" y="1951756"/>
            <a:ext cx="1571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27"/>
          <p:cNvCxnSpPr>
            <a:stCxn id="22" idx="4"/>
            <a:endCxn id="15" idx="2"/>
          </p:cNvCxnSpPr>
          <p:nvPr/>
        </p:nvCxnSpPr>
        <p:spPr>
          <a:xfrm rot="16200000" flipH="1">
            <a:off x="1828124" y="3045481"/>
            <a:ext cx="1206633" cy="197367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曲线连接符 27"/>
          <p:cNvCxnSpPr>
            <a:stCxn id="15" idx="6"/>
            <a:endCxn id="42" idx="2"/>
          </p:cNvCxnSpPr>
          <p:nvPr/>
        </p:nvCxnSpPr>
        <p:spPr>
          <a:xfrm>
            <a:off x="5511411" y="4635633"/>
            <a:ext cx="907262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80401" y="477852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1064" y="47785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53482" y="47785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3143240" y="114073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618198" y="278605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643042" y="392681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822298" y="448801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曲线连接符 22"/>
          <p:cNvCxnSpPr/>
          <p:nvPr/>
        </p:nvCxnSpPr>
        <p:spPr>
          <a:xfrm rot="16200000" flipH="1">
            <a:off x="2048539" y="2513814"/>
            <a:ext cx="1244590" cy="194494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2571736" y="371250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曲线连接符 27"/>
          <p:cNvCxnSpPr>
            <a:stCxn id="19" idx="6"/>
            <a:endCxn id="45" idx="2"/>
          </p:cNvCxnSpPr>
          <p:nvPr/>
        </p:nvCxnSpPr>
        <p:spPr>
          <a:xfrm flipV="1">
            <a:off x="2435928" y="1692212"/>
            <a:ext cx="2350387" cy="41843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3498182" y="178367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286116" y="3486119"/>
            <a:ext cx="235745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identifier:java.io.File</a:t>
            </a:r>
            <a:endParaRPr lang="zh-CN" altLang="en-US" sz="1400" dirty="0"/>
          </a:p>
        </p:txBody>
      </p:sp>
      <p:cxnSp>
        <p:nvCxnSpPr>
          <p:cNvPr id="54" name="直接箭头连接符 53"/>
          <p:cNvCxnSpPr>
            <a:stCxn id="38" idx="3"/>
          </p:cNvCxnSpPr>
          <p:nvPr/>
        </p:nvCxnSpPr>
        <p:spPr>
          <a:xfrm rot="5400000">
            <a:off x="4746669" y="3022100"/>
            <a:ext cx="195887" cy="760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286512" y="3457575"/>
            <a:ext cx="2357454" cy="361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identifier:java.io.File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stCxn id="38" idx="5"/>
          </p:cNvCxnSpPr>
          <p:nvPr/>
        </p:nvCxnSpPr>
        <p:spPr>
          <a:xfrm rot="16200000" flipH="1">
            <a:off x="6997933" y="3011693"/>
            <a:ext cx="173818" cy="75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>
            <a:off x="5874545" y="2947364"/>
            <a:ext cx="18099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1" idx="4"/>
          </p:cNvCxnSpPr>
          <p:nvPr/>
        </p:nvCxnSpPr>
        <p:spPr>
          <a:xfrm rot="5400000">
            <a:off x="4388486" y="3924147"/>
            <a:ext cx="152400" cy="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7405235" y="3899048"/>
            <a:ext cx="120011" cy="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5400000">
            <a:off x="5883312" y="1492264"/>
            <a:ext cx="1571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接箭头连接符 103"/>
          <p:cNvCxnSpPr/>
          <p:nvPr/>
        </p:nvCxnSpPr>
        <p:spPr>
          <a:xfrm rot="5400000">
            <a:off x="1989466" y="2875041"/>
            <a:ext cx="93003" cy="7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3" idx="4"/>
            <a:endCxn id="135" idx="0"/>
          </p:cNvCxnSpPr>
          <p:nvPr/>
        </p:nvCxnSpPr>
        <p:spPr>
          <a:xfrm rot="16200000" flipH="1">
            <a:off x="6003104" y="3254790"/>
            <a:ext cx="155892" cy="81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33" idx="4"/>
            <a:endCxn id="139" idx="0"/>
          </p:cNvCxnSpPr>
          <p:nvPr/>
        </p:nvCxnSpPr>
        <p:spPr>
          <a:xfrm rot="5400000">
            <a:off x="6908023" y="2586031"/>
            <a:ext cx="11430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175567" y="2624132"/>
            <a:ext cx="172080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System.IO.FileInfo.getFullFile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57555" y="3581403"/>
            <a:ext cx="1643073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System.IO.Directory.Exists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3008" y="3929066"/>
            <a:ext cx="1785918" cy="21735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null:System.Boolean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80" idx="4"/>
          </p:cNvCxnSpPr>
          <p:nvPr/>
        </p:nvCxnSpPr>
        <p:spPr>
          <a:xfrm rot="5400000">
            <a:off x="1987522" y="2566161"/>
            <a:ext cx="76615" cy="20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1971673" y="3849301"/>
            <a:ext cx="128589" cy="2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9" idx="6"/>
            <a:endCxn id="144" idx="2"/>
          </p:cNvCxnSpPr>
          <p:nvPr/>
        </p:nvCxnSpPr>
        <p:spPr>
          <a:xfrm>
            <a:off x="3909477" y="1445815"/>
            <a:ext cx="2173696" cy="3329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83" idx="4"/>
            <a:endCxn id="136" idx="4"/>
          </p:cNvCxnSpPr>
          <p:nvPr/>
        </p:nvCxnSpPr>
        <p:spPr>
          <a:xfrm rot="5400000" flipH="1" flipV="1">
            <a:off x="5028172" y="3079059"/>
            <a:ext cx="222118" cy="1922131"/>
          </a:xfrm>
          <a:prstGeom prst="curvedConnector3">
            <a:avLst>
              <a:gd name="adj1" fmla="val -30017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321587" y="3571876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曲线连接符 27"/>
          <p:cNvCxnSpPr>
            <a:stCxn id="22" idx="4"/>
            <a:endCxn id="83" idx="4"/>
          </p:cNvCxnSpPr>
          <p:nvPr/>
        </p:nvCxnSpPr>
        <p:spPr>
          <a:xfrm rot="16200000" flipH="1">
            <a:off x="3104685" y="3077703"/>
            <a:ext cx="4762" cy="2142199"/>
          </a:xfrm>
          <a:prstGeom prst="curvedConnector3">
            <a:avLst>
              <a:gd name="adj1" fmla="val 2500253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43174" y="4264231"/>
            <a:ext cx="380232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(a)</a:t>
            </a:r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824678" y="4264231"/>
            <a:ext cx="388248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(b)</a:t>
            </a:r>
            <a:endParaRPr lang="zh-CN" altLang="en-US" sz="1400" dirty="0"/>
          </a:p>
        </p:txBody>
      </p:sp>
      <p:sp>
        <p:nvSpPr>
          <p:cNvPr id="58" name="椭圆 57"/>
          <p:cNvSpPr/>
          <p:nvPr/>
        </p:nvSpPr>
        <p:spPr>
          <a:xfrm>
            <a:off x="5214942" y="4103594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曲线连接符 27"/>
          <p:cNvCxnSpPr>
            <a:stCxn id="29" idx="6"/>
            <a:endCxn id="134" idx="0"/>
          </p:cNvCxnSpPr>
          <p:nvPr/>
        </p:nvCxnSpPr>
        <p:spPr>
          <a:xfrm>
            <a:off x="3818989" y="1108108"/>
            <a:ext cx="3146184" cy="249190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rot="10800000" flipV="1">
            <a:off x="2042456" y="2095491"/>
            <a:ext cx="457842" cy="1905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292" idx="1"/>
          </p:cNvCxnSpPr>
          <p:nvPr/>
        </p:nvCxnSpPr>
        <p:spPr>
          <a:xfrm>
            <a:off x="3273931" y="2214555"/>
            <a:ext cx="349384" cy="1083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1242167" y="2285992"/>
            <a:ext cx="15876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INDEX_DIR:</a:t>
            </a:r>
          </a:p>
          <a:p>
            <a:pPr algn="ctr">
              <a:lnSpc>
                <a:spcPts val="8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System.IO.FileInfo</a:t>
            </a:r>
            <a:endParaRPr lang="zh-CN" altLang="en-US" sz="1000" dirty="0"/>
          </a:p>
        </p:txBody>
      </p:sp>
      <p:sp>
        <p:nvSpPr>
          <p:cNvPr id="83" name="椭圆 82"/>
          <p:cNvSpPr/>
          <p:nvPr/>
        </p:nvSpPr>
        <p:spPr>
          <a:xfrm>
            <a:off x="3305166" y="3929066"/>
            <a:ext cx="1746000" cy="2221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null:System.Boolean</a:t>
            </a:r>
            <a:endParaRPr lang="zh-CN" altLang="en-US" sz="1000" dirty="0"/>
          </a:p>
        </p:txBody>
      </p:sp>
      <p:cxnSp>
        <p:nvCxnSpPr>
          <p:cNvPr id="95" name="直接箭头连接符 94"/>
          <p:cNvCxnSpPr>
            <a:stCxn id="21" idx="2"/>
          </p:cNvCxnSpPr>
          <p:nvPr/>
        </p:nvCxnSpPr>
        <p:spPr>
          <a:xfrm rot="5400000">
            <a:off x="4107191" y="3866692"/>
            <a:ext cx="142876" cy="9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2853664" y="1609495"/>
            <a:ext cx="1113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909213" y="1337815"/>
            <a:ext cx="200026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filename:System.String</a:t>
            </a:r>
            <a:endParaRPr lang="zh-CN" altLang="en-US" sz="1000" dirty="0"/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2848492" y="1271009"/>
            <a:ext cx="121706" cy="1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961601" y="1000108"/>
            <a:ext cx="1857388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“index”: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System.String</a:t>
            </a:r>
            <a:endParaRPr lang="zh-CN" altLang="en-US" sz="1000" dirty="0"/>
          </a:p>
        </p:txBody>
      </p:sp>
      <p:sp>
        <p:nvSpPr>
          <p:cNvPr id="103" name="椭圆 102"/>
          <p:cNvSpPr/>
          <p:nvPr/>
        </p:nvSpPr>
        <p:spPr>
          <a:xfrm>
            <a:off x="1214430" y="2921924"/>
            <a:ext cx="1643074" cy="2117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null:System.String</a:t>
            </a:r>
            <a:endParaRPr lang="zh-CN" altLang="en-US" sz="1000" dirty="0"/>
          </a:p>
        </p:txBody>
      </p:sp>
      <p:sp>
        <p:nvSpPr>
          <p:cNvPr id="133" name="椭圆 132"/>
          <p:cNvSpPr/>
          <p:nvPr/>
        </p:nvSpPr>
        <p:spPr>
          <a:xfrm>
            <a:off x="6273534" y="2314567"/>
            <a:ext cx="1383278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null:java.io.File</a:t>
            </a:r>
            <a:endParaRPr lang="zh-CN" altLang="en-US" sz="1000" dirty="0"/>
          </a:p>
        </p:txBody>
      </p:sp>
      <p:sp>
        <p:nvSpPr>
          <p:cNvPr id="134" name="椭圆 133"/>
          <p:cNvSpPr/>
          <p:nvPr/>
        </p:nvSpPr>
        <p:spPr>
          <a:xfrm>
            <a:off x="5975173" y="1357298"/>
            <a:ext cx="1980000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“index”: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java.lang.String</a:t>
            </a:r>
            <a:endParaRPr lang="zh-CN" altLang="en-US" sz="1000" dirty="0"/>
          </a:p>
        </p:txBody>
      </p:sp>
      <p:sp>
        <p:nvSpPr>
          <p:cNvPr id="136" name="椭圆 135"/>
          <p:cNvSpPr/>
          <p:nvPr/>
        </p:nvSpPr>
        <p:spPr>
          <a:xfrm>
            <a:off x="5429256" y="3710568"/>
            <a:ext cx="1342082" cy="2184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000" dirty="0"/>
          </a:p>
        </p:txBody>
      </p:sp>
      <p:cxnSp>
        <p:nvCxnSpPr>
          <p:cNvPr id="137" name="直接箭头连接符 136"/>
          <p:cNvCxnSpPr>
            <a:stCxn id="135" idx="2"/>
            <a:endCxn id="136" idx="0"/>
          </p:cNvCxnSpPr>
          <p:nvPr/>
        </p:nvCxnSpPr>
        <p:spPr>
          <a:xfrm rot="16200000" flipH="1">
            <a:off x="6013847" y="3624118"/>
            <a:ext cx="157742" cy="151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8" idx="2"/>
            <a:endCxn id="133" idx="0"/>
          </p:cNvCxnSpPr>
          <p:nvPr/>
        </p:nvCxnSpPr>
        <p:spPr>
          <a:xfrm rot="5400000">
            <a:off x="6908866" y="2258259"/>
            <a:ext cx="11261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41090" y="3348037"/>
            <a:ext cx="1260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java.io.File.delete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267594" y="3714752"/>
            <a:ext cx="1214446" cy="2165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null:boolean</a:t>
            </a:r>
            <a:endParaRPr lang="zh-CN" altLang="en-US" sz="1000" dirty="0"/>
          </a:p>
        </p:txBody>
      </p:sp>
      <p:cxnSp>
        <p:nvCxnSpPr>
          <p:cNvPr id="143" name="直接箭头连接符 142"/>
          <p:cNvCxnSpPr>
            <a:stCxn id="141" idx="2"/>
            <a:endCxn id="142" idx="0"/>
          </p:cNvCxnSpPr>
          <p:nvPr/>
        </p:nvCxnSpPr>
        <p:spPr>
          <a:xfrm rot="16200000" flipH="1">
            <a:off x="7797596" y="3637530"/>
            <a:ext cx="150715" cy="37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6083173" y="1671625"/>
            <a:ext cx="1764000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arg0:java.lang.String</a:t>
            </a:r>
            <a:endParaRPr lang="zh-CN" altLang="en-US" sz="1000" dirty="0"/>
          </a:p>
        </p:txBody>
      </p:sp>
      <p:cxnSp>
        <p:nvCxnSpPr>
          <p:cNvPr id="145" name="直接箭头连接符 144"/>
          <p:cNvCxnSpPr>
            <a:stCxn id="144" idx="4"/>
            <a:endCxn id="138" idx="0"/>
          </p:cNvCxnSpPr>
          <p:nvPr/>
        </p:nvCxnSpPr>
        <p:spPr>
          <a:xfrm rot="5400000">
            <a:off x="6915167" y="1935945"/>
            <a:ext cx="10001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曲线连接符 27"/>
          <p:cNvCxnSpPr>
            <a:stCxn id="21" idx="3"/>
            <a:endCxn id="135" idx="1"/>
          </p:cNvCxnSpPr>
          <p:nvPr/>
        </p:nvCxnSpPr>
        <p:spPr>
          <a:xfrm flipV="1">
            <a:off x="5000628" y="3444826"/>
            <a:ext cx="454512" cy="2437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5214942" y="1038208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2928926" y="4143380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4856066" y="1500174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5429256" y="2928934"/>
            <a:ext cx="129541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variable:</a:t>
            </a:r>
          </a:p>
          <a:p>
            <a:pPr algn="ctr">
              <a:lnSpc>
                <a:spcPts val="8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java.io.File</a:t>
            </a:r>
            <a:endParaRPr lang="zh-CN" altLang="en-US" sz="1000" dirty="0"/>
          </a:p>
        </p:txBody>
      </p:sp>
      <p:cxnSp>
        <p:nvCxnSpPr>
          <p:cNvPr id="154" name="直接箭头连接符 153"/>
          <p:cNvCxnSpPr>
            <a:endCxn id="153" idx="0"/>
          </p:cNvCxnSpPr>
          <p:nvPr/>
        </p:nvCxnSpPr>
        <p:spPr>
          <a:xfrm rot="10800000" flipV="1">
            <a:off x="6076962" y="2680868"/>
            <a:ext cx="566741" cy="2480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71" idx="0"/>
          </p:cNvCxnSpPr>
          <p:nvPr/>
        </p:nvCxnSpPr>
        <p:spPr>
          <a:xfrm>
            <a:off x="7526842" y="2690807"/>
            <a:ext cx="344248" cy="2381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71" idx="4"/>
            <a:endCxn id="141" idx="0"/>
          </p:cNvCxnSpPr>
          <p:nvPr/>
        </p:nvCxnSpPr>
        <p:spPr>
          <a:xfrm rot="5400000">
            <a:off x="7787539" y="3264485"/>
            <a:ext cx="16710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34" idx="4"/>
            <a:endCxn id="144" idx="0"/>
          </p:cNvCxnSpPr>
          <p:nvPr/>
        </p:nvCxnSpPr>
        <p:spPr>
          <a:xfrm rot="5400000">
            <a:off x="6915167" y="1621618"/>
            <a:ext cx="10001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7241090" y="2928934"/>
            <a:ext cx="1260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variable :</a:t>
            </a:r>
          </a:p>
          <a:p>
            <a:pPr algn="ctr">
              <a:lnSpc>
                <a:spcPts val="8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java.io.File</a:t>
            </a:r>
            <a:endParaRPr lang="zh-CN" altLang="en-US" sz="1000" dirty="0"/>
          </a:p>
        </p:txBody>
      </p:sp>
      <p:sp>
        <p:nvSpPr>
          <p:cNvPr id="179" name="椭圆 178"/>
          <p:cNvSpPr/>
          <p:nvPr/>
        </p:nvSpPr>
        <p:spPr>
          <a:xfrm>
            <a:off x="1934216" y="2000240"/>
            <a:ext cx="1950258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null: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System.IO.FileInfo</a:t>
            </a:r>
            <a:endParaRPr lang="zh-CN" altLang="en-US" sz="1000" dirty="0"/>
          </a:p>
        </p:txBody>
      </p:sp>
      <p:cxnSp>
        <p:nvCxnSpPr>
          <p:cNvPr id="180" name="直接箭头连接符 179"/>
          <p:cNvCxnSpPr/>
          <p:nvPr/>
        </p:nvCxnSpPr>
        <p:spPr>
          <a:xfrm rot="16200000" flipH="1">
            <a:off x="2849814" y="1937136"/>
            <a:ext cx="119062" cy="7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087809" y="1665177"/>
            <a:ext cx="1643073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System.IO.FileInfo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.FileInfo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2" name="曲线连接符 191"/>
          <p:cNvCxnSpPr>
            <a:stCxn id="136" idx="4"/>
            <a:endCxn id="142" idx="4"/>
          </p:cNvCxnSpPr>
          <p:nvPr/>
        </p:nvCxnSpPr>
        <p:spPr>
          <a:xfrm rot="16200000" flipH="1">
            <a:off x="6986433" y="3042930"/>
            <a:ext cx="2248" cy="1774520"/>
          </a:xfrm>
          <a:prstGeom prst="curvedConnector3">
            <a:avLst>
              <a:gd name="adj1" fmla="val 10269039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曲线连接符 27"/>
          <p:cNvCxnSpPr>
            <a:stCxn id="41" idx="3"/>
            <a:endCxn id="21" idx="1"/>
          </p:cNvCxnSpPr>
          <p:nvPr/>
        </p:nvCxnSpPr>
        <p:spPr>
          <a:xfrm>
            <a:off x="2750347" y="3679033"/>
            <a:ext cx="607208" cy="95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2898665" y="3570190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132293" y="3467100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910404" y="4038604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116605" y="1985952"/>
            <a:ext cx="1697136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6027430" y="2643182"/>
            <a:ext cx="1875486" cy="2165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INDEX_DIR:java.io.File</a:t>
            </a:r>
            <a:endParaRPr lang="zh-CN" altLang="en-US" sz="1000" dirty="0"/>
          </a:p>
        </p:txBody>
      </p:sp>
      <p:sp>
        <p:nvSpPr>
          <p:cNvPr id="135" name="矩形 134"/>
          <p:cNvSpPr/>
          <p:nvPr/>
        </p:nvSpPr>
        <p:spPr>
          <a:xfrm>
            <a:off x="5455140" y="3336826"/>
            <a:ext cx="1260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java.io.File.exists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3" name="右大括号 202"/>
          <p:cNvSpPr/>
          <p:nvPr/>
        </p:nvSpPr>
        <p:spPr>
          <a:xfrm>
            <a:off x="8530923" y="1285860"/>
            <a:ext cx="144000" cy="15716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8630936" y="1958808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Line 4</a:t>
            </a:r>
            <a:endParaRPr lang="zh-CN" altLang="en-US" sz="1000" dirty="0"/>
          </a:p>
        </p:txBody>
      </p:sp>
      <p:sp>
        <p:nvSpPr>
          <p:cNvPr id="212" name="右大括号 211"/>
          <p:cNvSpPr/>
          <p:nvPr/>
        </p:nvSpPr>
        <p:spPr>
          <a:xfrm>
            <a:off x="6743715" y="3000372"/>
            <a:ext cx="144000" cy="9286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6821173" y="3357562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Line 6</a:t>
            </a:r>
            <a:endParaRPr lang="zh-CN" altLang="en-US" sz="1000" dirty="0"/>
          </a:p>
        </p:txBody>
      </p:sp>
      <p:sp>
        <p:nvSpPr>
          <p:cNvPr id="214" name="右大括号 213"/>
          <p:cNvSpPr/>
          <p:nvPr/>
        </p:nvSpPr>
        <p:spPr>
          <a:xfrm>
            <a:off x="8533304" y="2928934"/>
            <a:ext cx="144000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8578548" y="3357562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Line 7</a:t>
            </a:r>
            <a:endParaRPr lang="zh-CN" altLang="en-US" sz="1000" dirty="0"/>
          </a:p>
        </p:txBody>
      </p:sp>
      <p:sp>
        <p:nvSpPr>
          <p:cNvPr id="232" name="椭圆 231"/>
          <p:cNvSpPr/>
          <p:nvPr/>
        </p:nvSpPr>
        <p:spPr>
          <a:xfrm>
            <a:off x="1214430" y="3214686"/>
            <a:ext cx="164307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path:System.String</a:t>
            </a:r>
            <a:endParaRPr lang="zh-CN" altLang="en-US" sz="1000" dirty="0"/>
          </a:p>
        </p:txBody>
      </p:sp>
      <p:cxnSp>
        <p:nvCxnSpPr>
          <p:cNvPr id="233" name="直接箭头连接符 232"/>
          <p:cNvCxnSpPr>
            <a:endCxn id="21" idx="0"/>
          </p:cNvCxnSpPr>
          <p:nvPr/>
        </p:nvCxnSpPr>
        <p:spPr>
          <a:xfrm rot="16200000" flipH="1">
            <a:off x="4102891" y="3505201"/>
            <a:ext cx="15240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 rot="5400000">
            <a:off x="1964529" y="3500438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左大括号 240"/>
          <p:cNvSpPr/>
          <p:nvPr/>
        </p:nvSpPr>
        <p:spPr>
          <a:xfrm>
            <a:off x="927538" y="1000108"/>
            <a:ext cx="144000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504930" y="1468267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Line 9</a:t>
            </a:r>
            <a:endParaRPr lang="zh-CN" altLang="en-US" sz="1000" dirty="0"/>
          </a:p>
        </p:txBody>
      </p:sp>
      <p:sp>
        <p:nvSpPr>
          <p:cNvPr id="245" name="左大括号 244"/>
          <p:cNvSpPr/>
          <p:nvPr/>
        </p:nvSpPr>
        <p:spPr>
          <a:xfrm>
            <a:off x="927506" y="2357430"/>
            <a:ext cx="144032" cy="17859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TextBox 245"/>
          <p:cNvSpPr txBox="1"/>
          <p:nvPr/>
        </p:nvSpPr>
        <p:spPr>
          <a:xfrm>
            <a:off x="427472" y="3182779"/>
            <a:ext cx="642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Line 12</a:t>
            </a:r>
            <a:endParaRPr lang="zh-CN" altLang="en-US" sz="1000" dirty="0"/>
          </a:p>
        </p:txBody>
      </p:sp>
      <p:sp>
        <p:nvSpPr>
          <p:cNvPr id="247" name="左大括号 246"/>
          <p:cNvSpPr/>
          <p:nvPr/>
        </p:nvSpPr>
        <p:spPr>
          <a:xfrm>
            <a:off x="3214678" y="2357430"/>
            <a:ext cx="142876" cy="17859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TextBox 247"/>
          <p:cNvSpPr txBox="1"/>
          <p:nvPr/>
        </p:nvSpPr>
        <p:spPr>
          <a:xfrm>
            <a:off x="2786082" y="3111341"/>
            <a:ext cx="642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Line 15</a:t>
            </a:r>
            <a:endParaRPr lang="zh-CN" altLang="en-US" sz="1000" dirty="0"/>
          </a:p>
        </p:txBody>
      </p:sp>
      <p:cxnSp>
        <p:nvCxnSpPr>
          <p:cNvPr id="279" name="直接箭头连接符 278"/>
          <p:cNvCxnSpPr/>
          <p:nvPr/>
        </p:nvCxnSpPr>
        <p:spPr>
          <a:xfrm rot="5400000">
            <a:off x="1995486" y="3174204"/>
            <a:ext cx="8096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rot="5400000">
            <a:off x="4138115" y="2875041"/>
            <a:ext cx="93003" cy="7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3324216" y="2624132"/>
            <a:ext cx="172080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System.IO.FileInfo.getFullFile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1" name="直接箭头连接符 290"/>
          <p:cNvCxnSpPr>
            <a:stCxn id="292" idx="4"/>
          </p:cNvCxnSpPr>
          <p:nvPr/>
        </p:nvCxnSpPr>
        <p:spPr>
          <a:xfrm rot="5400000">
            <a:off x="4136171" y="2566161"/>
            <a:ext cx="76615" cy="20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椭圆 291"/>
          <p:cNvSpPr/>
          <p:nvPr/>
        </p:nvSpPr>
        <p:spPr>
          <a:xfrm>
            <a:off x="3390816" y="2285992"/>
            <a:ext cx="15876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altLang="zh-CN" sz="1000" dirty="0" smtClean="0">
                <a:solidFill>
                  <a:schemeClr val="tx1"/>
                </a:solidFill>
              </a:rPr>
              <a:t>INDEX_DIR:</a:t>
            </a:r>
          </a:p>
          <a:p>
            <a:pPr algn="ctr">
              <a:lnSpc>
                <a:spcPts val="8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System.IO.FileInfo</a:t>
            </a:r>
            <a:endParaRPr lang="zh-CN" altLang="en-US" sz="1000" dirty="0"/>
          </a:p>
        </p:txBody>
      </p:sp>
      <p:sp>
        <p:nvSpPr>
          <p:cNvPr id="294" name="椭圆 293"/>
          <p:cNvSpPr/>
          <p:nvPr/>
        </p:nvSpPr>
        <p:spPr>
          <a:xfrm>
            <a:off x="3363079" y="2921924"/>
            <a:ext cx="1643074" cy="2117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null:System.String</a:t>
            </a:r>
            <a:endParaRPr lang="zh-CN" altLang="en-US" sz="1000" dirty="0"/>
          </a:p>
        </p:txBody>
      </p:sp>
      <p:sp>
        <p:nvSpPr>
          <p:cNvPr id="295" name="椭圆 294"/>
          <p:cNvSpPr/>
          <p:nvPr/>
        </p:nvSpPr>
        <p:spPr>
          <a:xfrm>
            <a:off x="3363079" y="3214686"/>
            <a:ext cx="164307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000" dirty="0" err="1" smtClean="0">
                <a:solidFill>
                  <a:schemeClr val="tx1"/>
                </a:solidFill>
              </a:rPr>
              <a:t>path:System.String</a:t>
            </a:r>
            <a:endParaRPr lang="zh-CN" altLang="en-US" sz="1000" dirty="0"/>
          </a:p>
        </p:txBody>
      </p:sp>
      <p:cxnSp>
        <p:nvCxnSpPr>
          <p:cNvPr id="296" name="直接箭头连接符 295"/>
          <p:cNvCxnSpPr/>
          <p:nvPr/>
        </p:nvCxnSpPr>
        <p:spPr>
          <a:xfrm rot="5400000">
            <a:off x="4144135" y="3174204"/>
            <a:ext cx="8096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571480"/>
            <a:ext cx="2928958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protected void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OpenFile</a:t>
            </a:r>
            <a:r>
              <a:rPr lang="en-US" altLang="zh-CN" sz="1400" dirty="0" smtClean="0">
                <a:solidFill>
                  <a:schemeClr val="tx1"/>
                </a:solidFill>
              </a:rPr>
              <a:t>(string name,        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bool</a:t>
            </a:r>
            <a:r>
              <a:rPr lang="en-US" altLang="zh-CN" sz="1400" dirty="0" smtClean="0">
                <a:solidFill>
                  <a:schemeClr val="tx1"/>
                </a:solidFill>
              </a:rPr>
              <a:t> append){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…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if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Directory.Exist</a:t>
            </a:r>
            <a:r>
              <a:rPr lang="en-US" altLang="zh-CN" sz="1400" dirty="0" smtClean="0">
                <a:solidFill>
                  <a:schemeClr val="tx1"/>
                </a:solidFill>
              </a:rPr>
              <a:t>(name))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3357554" y="457179"/>
            <a:ext cx="2857520" cy="175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protected void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openFile</a:t>
            </a:r>
            <a:r>
              <a:rPr lang="en-US" altLang="zh-CN" sz="1400" dirty="0" smtClean="0">
                <a:solidFill>
                  <a:schemeClr val="tx1"/>
                </a:solidFill>
              </a:rPr>
              <a:t>(string name,        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bool</a:t>
            </a:r>
            <a:r>
              <a:rPr lang="en-US" altLang="zh-CN" sz="1400" dirty="0" smtClean="0">
                <a:solidFill>
                  <a:schemeClr val="tx1"/>
                </a:solidFill>
              </a:rPr>
              <a:t> append){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File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file</a:t>
            </a:r>
            <a:r>
              <a:rPr lang="en-US" altLang="zh-CN" sz="1400" dirty="0" smtClean="0">
                <a:solidFill>
                  <a:schemeClr val="tx1"/>
                </a:solidFill>
              </a:rPr>
              <a:t> =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new </a:t>
            </a:r>
            <a:r>
              <a:rPr lang="en-US" altLang="zh-CN" sz="1400" dirty="0" smtClean="0">
                <a:solidFill>
                  <a:schemeClr val="tx1"/>
                </a:solidFill>
              </a:rPr>
              <a:t> File(name);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if</a:t>
            </a:r>
            <a:r>
              <a:rPr lang="en-US" altLang="zh-CN" sz="1400" dirty="0" smtClean="0">
                <a:solidFill>
                  <a:schemeClr val="tx1"/>
                </a:solidFill>
              </a:rPr>
              <a:t>(!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file.exists</a:t>
            </a:r>
            <a:r>
              <a:rPr lang="en-US" altLang="zh-CN" sz="1400" dirty="0" smtClean="0">
                <a:solidFill>
                  <a:schemeClr val="tx1"/>
                </a:solidFill>
              </a:rPr>
              <a:t>())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…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file.delete</a:t>
            </a:r>
            <a:r>
              <a:rPr lang="en-US" altLang="zh-CN" sz="1400" dirty="0" smtClean="0">
                <a:solidFill>
                  <a:schemeClr val="tx1"/>
                </a:solidFill>
              </a:rPr>
              <a:t>();   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6" name="曲线连接符 22"/>
          <p:cNvCxnSpPr/>
          <p:nvPr/>
        </p:nvCxnSpPr>
        <p:spPr>
          <a:xfrm rot="5400000" flipH="1" flipV="1">
            <a:off x="4121942" y="-1021588"/>
            <a:ext cx="114301" cy="3214710"/>
          </a:xfrm>
          <a:prstGeom prst="curvedConnector3">
            <a:avLst>
              <a:gd name="adj1" fmla="val 299998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3970" y="2143116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C#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00562" y="2143116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Java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285852" y="3929066"/>
            <a:ext cx="720000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method1()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7422" y="4286256"/>
            <a:ext cx="720000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method2()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4612" y="4643446"/>
            <a:ext cx="720000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method3()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929066"/>
            <a:ext cx="720000" cy="171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method4()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0" idx="2"/>
            <a:endCxn id="11" idx="0"/>
          </p:cNvCxnSpPr>
          <p:nvPr/>
        </p:nvCxnSpPr>
        <p:spPr>
          <a:xfrm rot="16200000" flipH="1">
            <a:off x="1728768" y="4017602"/>
            <a:ext cx="185738" cy="35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  <a:endCxn id="11" idx="0"/>
          </p:cNvCxnSpPr>
          <p:nvPr/>
        </p:nvCxnSpPr>
        <p:spPr>
          <a:xfrm rot="5400000">
            <a:off x="2264553" y="3833388"/>
            <a:ext cx="185738" cy="72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2" idx="0"/>
          </p:cNvCxnSpPr>
          <p:nvPr/>
        </p:nvCxnSpPr>
        <p:spPr>
          <a:xfrm rot="16200000" flipH="1">
            <a:off x="2083148" y="4371982"/>
            <a:ext cx="18573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rot="2236057">
            <a:off x="1091151" y="3962478"/>
            <a:ext cx="1815591" cy="8586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63653">
            <a:off x="1163446" y="3625094"/>
            <a:ext cx="2290398" cy="130392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rot="5400000">
            <a:off x="5822562" y="951850"/>
            <a:ext cx="21431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rot="5400000">
            <a:off x="5863209" y="1419193"/>
            <a:ext cx="130734" cy="69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14282" y="197385"/>
            <a:ext cx="2000264" cy="409578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0136" y="178335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f.name:f.type</a:t>
            </a:r>
            <a:endParaRPr lang="zh-CN" altLang="en-US" i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5357819" y="1488032"/>
            <a:ext cx="1071570" cy="369332"/>
            <a:chOff x="5691195" y="6286520"/>
            <a:chExt cx="1071570" cy="369332"/>
          </a:xfrm>
        </p:grpSpPr>
        <p:sp>
          <p:nvSpPr>
            <p:cNvPr id="9" name="椭圆 8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0</a:t>
              </a:r>
              <a:endParaRPr lang="zh-CN" altLang="en-US" i="1" baseline="-25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43570" y="987966"/>
            <a:ext cx="571504" cy="369332"/>
            <a:chOff x="5681670" y="5715016"/>
            <a:chExt cx="571504" cy="369332"/>
          </a:xfrm>
        </p:grpSpPr>
        <p:sp>
          <p:nvSpPr>
            <p:cNvPr id="12" name="矩形 11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571501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endParaRPr lang="zh-CN" altLang="en-US" i="1" baseline="-25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133847" y="487900"/>
            <a:ext cx="1071570" cy="369332"/>
            <a:chOff x="4133847" y="4917056"/>
            <a:chExt cx="1071570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4365518" y="491705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p</a:t>
              </a:r>
              <a:r>
                <a:rPr lang="en-US" altLang="zh-CN" i="1" baseline="-25000" dirty="0" smtClean="0"/>
                <a:t>1</a:t>
              </a:r>
              <a:r>
                <a:rPr lang="en-US" altLang="zh-CN" i="1" dirty="0" smtClean="0"/>
                <a:t>:T</a:t>
              </a:r>
              <a:r>
                <a:rPr lang="en-US" altLang="zh-CN" i="1" baseline="-25000" dirty="0" smtClean="0"/>
                <a:t>1</a:t>
              </a:r>
              <a:endParaRPr lang="zh-CN" altLang="en-US" i="1" baseline="-250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33847" y="496729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57819" y="487900"/>
            <a:ext cx="1071570" cy="369332"/>
            <a:chOff x="4133847" y="4917056"/>
            <a:chExt cx="107157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4365517" y="4917056"/>
              <a:ext cx="697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   …</a:t>
              </a:r>
              <a:endParaRPr lang="zh-CN" altLang="en-US" i="1" baseline="-2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33847" y="496729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2739" y="487900"/>
            <a:ext cx="1071570" cy="369332"/>
            <a:chOff x="4133847" y="4917056"/>
            <a:chExt cx="107157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4365518" y="4917056"/>
              <a:ext cx="624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n</a:t>
              </a:r>
              <a:r>
                <a:rPr lang="en-US" altLang="zh-CN" i="1" dirty="0" err="1" smtClean="0"/>
                <a:t>:T</a:t>
              </a:r>
              <a:r>
                <a:rPr lang="en-US" altLang="zh-CN" i="1" baseline="-25000" dirty="0" err="1" smtClean="0"/>
                <a:t>n</a:t>
              </a:r>
              <a:endParaRPr lang="zh-CN" altLang="en-US" i="1" baseline="-25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133847" y="496729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形状 22"/>
          <p:cNvCxnSpPr/>
          <p:nvPr/>
        </p:nvCxnSpPr>
        <p:spPr>
          <a:xfrm rot="16200000" flipH="1">
            <a:off x="4967408" y="526118"/>
            <a:ext cx="378386" cy="97393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形状 23"/>
          <p:cNvCxnSpPr/>
          <p:nvPr/>
        </p:nvCxnSpPr>
        <p:spPr>
          <a:xfrm rot="5400000">
            <a:off x="6467606" y="571362"/>
            <a:ext cx="378386" cy="88345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14613" y="4879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variable:T</a:t>
            </a:r>
            <a:endParaRPr lang="zh-CN" altLang="en-US" i="1" baseline="-25000" dirty="0"/>
          </a:p>
        </p:txBody>
      </p:sp>
      <p:sp>
        <p:nvSpPr>
          <p:cNvPr id="26" name="椭圆 25"/>
          <p:cNvSpPr/>
          <p:nvPr/>
        </p:nvSpPr>
        <p:spPr>
          <a:xfrm>
            <a:off x="2643174" y="538142"/>
            <a:ext cx="135732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形状 26"/>
          <p:cNvCxnSpPr>
            <a:stCxn id="25" idx="2"/>
          </p:cNvCxnSpPr>
          <p:nvPr/>
        </p:nvCxnSpPr>
        <p:spPr>
          <a:xfrm rot="16200000" flipH="1">
            <a:off x="4284768" y="-156520"/>
            <a:ext cx="345048" cy="2372552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714481" y="2469114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18884" y="2392942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x.name:x.type</a:t>
            </a:r>
            <a:endParaRPr lang="zh-CN" altLang="en-US" i="1" baseline="-25000" dirty="0"/>
          </a:p>
        </p:txBody>
      </p:sp>
      <p:sp>
        <p:nvSpPr>
          <p:cNvPr id="49" name="椭圆 48"/>
          <p:cNvSpPr/>
          <p:nvPr/>
        </p:nvSpPr>
        <p:spPr>
          <a:xfrm>
            <a:off x="140704" y="2028344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74619" y="19759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y.name:y.type</a:t>
            </a:r>
            <a:endParaRPr lang="zh-CN" altLang="en-US" i="1" baseline="-25000" dirty="0"/>
          </a:p>
        </p:txBody>
      </p:sp>
      <p:sp>
        <p:nvSpPr>
          <p:cNvPr id="51" name="椭圆 50"/>
          <p:cNvSpPr/>
          <p:nvPr/>
        </p:nvSpPr>
        <p:spPr>
          <a:xfrm>
            <a:off x="1714481" y="2004560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08694" y="1952172"/>
            <a:ext cx="14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z.name:z.type</a:t>
            </a:r>
            <a:endParaRPr lang="zh-CN" altLang="en-US" i="1" baseline="-25000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214414" y="3214686"/>
            <a:ext cx="1071570" cy="369332"/>
            <a:chOff x="5691195" y="6286520"/>
            <a:chExt cx="1071570" cy="369332"/>
          </a:xfrm>
        </p:grpSpPr>
        <p:sp>
          <p:nvSpPr>
            <p:cNvPr id="72" name="椭圆 71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0</a:t>
              </a:r>
              <a:endParaRPr lang="zh-CN" altLang="en-US" i="1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596" y="3202544"/>
            <a:ext cx="571504" cy="369332"/>
            <a:chOff x="5681670" y="5715016"/>
            <a:chExt cx="571504" cy="369332"/>
          </a:xfrm>
        </p:grpSpPr>
        <p:sp>
          <p:nvSpPr>
            <p:cNvPr id="75" name="矩形 74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86446" y="571501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endParaRPr lang="zh-CN" altLang="en-US" i="1" baseline="-25000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500298" y="3181352"/>
            <a:ext cx="1500198" cy="369332"/>
            <a:chOff x="2500298" y="3181352"/>
            <a:chExt cx="1500198" cy="369332"/>
          </a:xfrm>
        </p:grpSpPr>
        <p:sp>
          <p:nvSpPr>
            <p:cNvPr id="77" name="椭圆 76"/>
            <p:cNvSpPr/>
            <p:nvPr/>
          </p:nvSpPr>
          <p:spPr>
            <a:xfrm>
              <a:off x="2500298" y="3252790"/>
              <a:ext cx="1500198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00298" y="3181352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x.name:x.type</a:t>
              </a:r>
              <a:endParaRPr lang="zh-CN" altLang="en-US" i="1" baseline="-25000" dirty="0"/>
            </a:p>
          </p:txBody>
        </p:sp>
      </p:grpSp>
      <p:cxnSp>
        <p:nvCxnSpPr>
          <p:cNvPr id="79" name="直接箭头连接符 78"/>
          <p:cNvCxnSpPr>
            <a:stCxn id="75" idx="3"/>
            <a:endCxn id="72" idx="2"/>
          </p:cNvCxnSpPr>
          <p:nvPr/>
        </p:nvCxnSpPr>
        <p:spPr>
          <a:xfrm flipV="1">
            <a:off x="1000100" y="3409950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290747" y="3395666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2143109" y="3969312"/>
            <a:ext cx="64294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213103" y="39169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p:T</a:t>
            </a:r>
            <a:endParaRPr lang="zh-CN" altLang="en-US" i="1" baseline="-25000" dirty="0"/>
          </a:p>
        </p:txBody>
      </p:sp>
      <p:grpSp>
        <p:nvGrpSpPr>
          <p:cNvPr id="96" name="组合 95"/>
          <p:cNvGrpSpPr/>
          <p:nvPr/>
        </p:nvGrpSpPr>
        <p:grpSpPr>
          <a:xfrm>
            <a:off x="3000364" y="3904782"/>
            <a:ext cx="571504" cy="369332"/>
            <a:chOff x="5681670" y="5715016"/>
            <a:chExt cx="571504" cy="369332"/>
          </a:xfrm>
        </p:grpSpPr>
        <p:sp>
          <p:nvSpPr>
            <p:cNvPr id="97" name="矩形 96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86446" y="571501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endParaRPr lang="zh-CN" altLang="en-US" i="1" baseline="-25000" dirty="0"/>
            </a:p>
          </p:txBody>
        </p:sp>
      </p:grpSp>
      <p:cxnSp>
        <p:nvCxnSpPr>
          <p:cNvPr id="99" name="直接箭头连接符 98"/>
          <p:cNvCxnSpPr/>
          <p:nvPr/>
        </p:nvCxnSpPr>
        <p:spPr>
          <a:xfrm flipV="1">
            <a:off x="2786050" y="4112188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28597" y="3912402"/>
            <a:ext cx="1500198" cy="369332"/>
            <a:chOff x="2500298" y="3181352"/>
            <a:chExt cx="1500198" cy="369332"/>
          </a:xfrm>
        </p:grpSpPr>
        <p:sp>
          <p:nvSpPr>
            <p:cNvPr id="102" name="椭圆 101"/>
            <p:cNvSpPr/>
            <p:nvPr/>
          </p:nvSpPr>
          <p:spPr>
            <a:xfrm>
              <a:off x="2500298" y="3252790"/>
              <a:ext cx="1500198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00298" y="3181352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x.name:x.type</a:t>
              </a:r>
              <a:endParaRPr lang="zh-CN" altLang="en-US" i="1" baseline="-25000" dirty="0"/>
            </a:p>
          </p:txBody>
        </p:sp>
      </p:grpSp>
      <p:cxnSp>
        <p:nvCxnSpPr>
          <p:cNvPr id="104" name="直接箭头连接符 103"/>
          <p:cNvCxnSpPr/>
          <p:nvPr/>
        </p:nvCxnSpPr>
        <p:spPr>
          <a:xfrm flipV="1">
            <a:off x="1928794" y="4119096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2143109" y="4540816"/>
            <a:ext cx="64294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3000364" y="4476286"/>
            <a:ext cx="571504" cy="369332"/>
            <a:chOff x="5681670" y="5715016"/>
            <a:chExt cx="571504" cy="369332"/>
          </a:xfrm>
        </p:grpSpPr>
        <p:sp>
          <p:nvSpPr>
            <p:cNvPr id="108" name="矩形 107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86446" y="571501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r>
                <a:rPr lang="en-US" altLang="zh-CN" i="1" baseline="-25000" dirty="0" smtClean="0"/>
                <a:t>1</a:t>
              </a:r>
              <a:endParaRPr lang="zh-CN" altLang="en-US" i="1" baseline="-25000" dirty="0"/>
            </a:p>
          </p:txBody>
        </p:sp>
      </p:grpSp>
      <p:cxnSp>
        <p:nvCxnSpPr>
          <p:cNvPr id="110" name="直接箭头连接符 109"/>
          <p:cNvCxnSpPr/>
          <p:nvPr/>
        </p:nvCxnSpPr>
        <p:spPr>
          <a:xfrm flipV="1">
            <a:off x="2786050" y="4683692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428597" y="4483906"/>
            <a:ext cx="1500198" cy="369332"/>
            <a:chOff x="2500298" y="3181352"/>
            <a:chExt cx="1500198" cy="369332"/>
          </a:xfrm>
        </p:grpSpPr>
        <p:sp>
          <p:nvSpPr>
            <p:cNvPr id="112" name="椭圆 111"/>
            <p:cNvSpPr/>
            <p:nvPr/>
          </p:nvSpPr>
          <p:spPr>
            <a:xfrm>
              <a:off x="2500298" y="3252790"/>
              <a:ext cx="1500198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500298" y="3181352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x.name:x.type</a:t>
              </a:r>
              <a:endParaRPr lang="zh-CN" altLang="en-US" i="1" baseline="-25000" dirty="0"/>
            </a:p>
          </p:txBody>
        </p:sp>
      </p:grpSp>
      <p:cxnSp>
        <p:nvCxnSpPr>
          <p:cNvPr id="114" name="直接箭头连接符 113"/>
          <p:cNvCxnSpPr/>
          <p:nvPr/>
        </p:nvCxnSpPr>
        <p:spPr>
          <a:xfrm flipV="1">
            <a:off x="1928794" y="4690600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68827" y="447009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p:T</a:t>
            </a:r>
            <a:r>
              <a:rPr lang="en-US" altLang="zh-CN" i="1" baseline="-25000" dirty="0" smtClean="0"/>
              <a:t>1</a:t>
            </a:r>
            <a:endParaRPr lang="zh-CN" altLang="en-US" i="1" baseline="-25000" dirty="0"/>
          </a:p>
        </p:txBody>
      </p:sp>
      <p:grpSp>
        <p:nvGrpSpPr>
          <p:cNvPr id="118" name="组合 117"/>
          <p:cNvGrpSpPr/>
          <p:nvPr/>
        </p:nvGrpSpPr>
        <p:grpSpPr>
          <a:xfrm>
            <a:off x="3786182" y="4488428"/>
            <a:ext cx="1071570" cy="369332"/>
            <a:chOff x="5691195" y="6286520"/>
            <a:chExt cx="1071570" cy="369332"/>
          </a:xfrm>
        </p:grpSpPr>
        <p:sp>
          <p:nvSpPr>
            <p:cNvPr id="119" name="椭圆 118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2</a:t>
              </a:r>
              <a:endParaRPr lang="zh-CN" altLang="en-US" i="1" baseline="-25000" dirty="0"/>
            </a:p>
          </p:txBody>
        </p:sp>
      </p:grpSp>
      <p:cxnSp>
        <p:nvCxnSpPr>
          <p:cNvPr id="121" name="直接箭头连接符 120"/>
          <p:cNvCxnSpPr/>
          <p:nvPr/>
        </p:nvCxnSpPr>
        <p:spPr>
          <a:xfrm flipV="1">
            <a:off x="3571868" y="4684404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4000496" y="4969444"/>
            <a:ext cx="64294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3000364" y="4904914"/>
            <a:ext cx="571504" cy="369332"/>
            <a:chOff x="5681670" y="5715016"/>
            <a:chExt cx="571504" cy="369332"/>
          </a:xfrm>
        </p:grpSpPr>
        <p:sp>
          <p:nvSpPr>
            <p:cNvPr id="130" name="矩形 129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86446" y="571501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r>
                <a:rPr lang="en-US" altLang="zh-CN" i="1" baseline="-25000" dirty="0" smtClean="0"/>
                <a:t>2</a:t>
              </a:r>
              <a:endParaRPr lang="zh-CN" altLang="en-US" i="1" baseline="-25000" dirty="0"/>
            </a:p>
          </p:txBody>
        </p:sp>
      </p:grpSp>
      <p:cxnSp>
        <p:nvCxnSpPr>
          <p:cNvPr id="132" name="直接箭头连接符 131"/>
          <p:cNvCxnSpPr>
            <a:stCxn id="128" idx="2"/>
            <a:endCxn id="130" idx="3"/>
          </p:cNvCxnSpPr>
          <p:nvPr/>
        </p:nvCxnSpPr>
        <p:spPr>
          <a:xfrm rot="10800000" flipV="1">
            <a:off x="3571868" y="5112320"/>
            <a:ext cx="428628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026215" y="48987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p:T</a:t>
            </a:r>
            <a:r>
              <a:rPr lang="en-US" altLang="zh-CN" i="1" baseline="-25000" dirty="0" smtClean="0"/>
              <a:t>2</a:t>
            </a:r>
            <a:endParaRPr lang="zh-CN" altLang="en-US" i="1" baseline="-25000" dirty="0"/>
          </a:p>
        </p:txBody>
      </p:sp>
      <p:grpSp>
        <p:nvGrpSpPr>
          <p:cNvPr id="134" name="组合 133"/>
          <p:cNvGrpSpPr/>
          <p:nvPr/>
        </p:nvGrpSpPr>
        <p:grpSpPr>
          <a:xfrm>
            <a:off x="1500166" y="4929198"/>
            <a:ext cx="1071570" cy="369332"/>
            <a:chOff x="5691195" y="6286520"/>
            <a:chExt cx="1071570" cy="369332"/>
          </a:xfrm>
        </p:grpSpPr>
        <p:sp>
          <p:nvSpPr>
            <p:cNvPr id="135" name="椭圆 134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3</a:t>
              </a:r>
              <a:endParaRPr lang="zh-CN" altLang="en-US" i="1" baseline="-25000" dirty="0"/>
            </a:p>
          </p:txBody>
        </p:sp>
      </p:grpSp>
      <p:cxnSp>
        <p:nvCxnSpPr>
          <p:cNvPr id="137" name="直接箭头连接符 136"/>
          <p:cNvCxnSpPr/>
          <p:nvPr/>
        </p:nvCxnSpPr>
        <p:spPr>
          <a:xfrm rot="10800000">
            <a:off x="2571736" y="512668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rot="5400000">
            <a:off x="4238464" y="4897924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rot="5400000">
            <a:off x="2322100" y="2392752"/>
            <a:ext cx="21431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形状 152"/>
          <p:cNvCxnSpPr>
            <a:stCxn id="50" idx="2"/>
            <a:endCxn id="32" idx="1"/>
          </p:cNvCxnSpPr>
          <p:nvPr/>
        </p:nvCxnSpPr>
        <p:spPr>
          <a:xfrm rot="16200000" flipH="1">
            <a:off x="1200564" y="2059288"/>
            <a:ext cx="232320" cy="80431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3428992" y="1988098"/>
            <a:ext cx="1071570" cy="369332"/>
            <a:chOff x="4133847" y="4917056"/>
            <a:chExt cx="1071570" cy="369332"/>
          </a:xfrm>
        </p:grpSpPr>
        <p:sp>
          <p:nvSpPr>
            <p:cNvPr id="157" name="TextBox 156"/>
            <p:cNvSpPr txBox="1"/>
            <p:nvPr/>
          </p:nvSpPr>
          <p:spPr>
            <a:xfrm>
              <a:off x="4365517" y="4917056"/>
              <a:ext cx="697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   …</a:t>
              </a:r>
              <a:endParaRPr lang="zh-CN" altLang="en-US" i="1" baseline="-25000" dirty="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133847" y="496729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9" name="形状 158"/>
          <p:cNvCxnSpPr>
            <a:stCxn id="158" idx="4"/>
            <a:endCxn id="32" idx="3"/>
          </p:cNvCxnSpPr>
          <p:nvPr/>
        </p:nvCxnSpPr>
        <p:spPr>
          <a:xfrm rot="5400000">
            <a:off x="3462970" y="2075801"/>
            <a:ext cx="253516" cy="75009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3571868" y="5690732"/>
            <a:ext cx="571504" cy="369332"/>
            <a:chOff x="5681670" y="5715016"/>
            <a:chExt cx="571504" cy="369332"/>
          </a:xfrm>
        </p:grpSpPr>
        <p:sp>
          <p:nvSpPr>
            <p:cNvPr id="165" name="矩形 164"/>
            <p:cNvSpPr/>
            <p:nvPr/>
          </p:nvSpPr>
          <p:spPr>
            <a:xfrm>
              <a:off x="5681670" y="5786454"/>
              <a:ext cx="57150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786446" y="5715016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endParaRPr lang="zh-CN" altLang="en-US" i="1" baseline="-25000" dirty="0"/>
            </a:p>
          </p:txBody>
        </p:sp>
      </p:grpSp>
      <p:cxnSp>
        <p:nvCxnSpPr>
          <p:cNvPr id="167" name="直接箭头连接符 166"/>
          <p:cNvCxnSpPr/>
          <p:nvPr/>
        </p:nvCxnSpPr>
        <p:spPr>
          <a:xfrm flipV="1">
            <a:off x="3357554" y="5898138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/>
          <p:cNvGrpSpPr/>
          <p:nvPr/>
        </p:nvGrpSpPr>
        <p:grpSpPr>
          <a:xfrm>
            <a:off x="285721" y="5698352"/>
            <a:ext cx="1500198" cy="369332"/>
            <a:chOff x="2500298" y="3181352"/>
            <a:chExt cx="1500198" cy="369332"/>
          </a:xfrm>
        </p:grpSpPr>
        <p:sp>
          <p:nvSpPr>
            <p:cNvPr id="169" name="椭圆 168"/>
            <p:cNvSpPr/>
            <p:nvPr/>
          </p:nvSpPr>
          <p:spPr>
            <a:xfrm>
              <a:off x="2500298" y="3252790"/>
              <a:ext cx="1500198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500298" y="3181352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x.name:x.type</a:t>
              </a:r>
              <a:endParaRPr lang="zh-CN" altLang="en-US" i="1" baseline="-25000" dirty="0"/>
            </a:p>
          </p:txBody>
        </p:sp>
      </p:grpSp>
      <p:cxnSp>
        <p:nvCxnSpPr>
          <p:cNvPr id="171" name="直接箭头连接符 170"/>
          <p:cNvCxnSpPr/>
          <p:nvPr/>
        </p:nvCxnSpPr>
        <p:spPr>
          <a:xfrm flipV="1">
            <a:off x="1785918" y="5905046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071671" y="571501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variable:T</a:t>
            </a:r>
            <a:endParaRPr lang="zh-CN" altLang="en-US" i="1" baseline="-25000" dirty="0"/>
          </a:p>
        </p:txBody>
      </p:sp>
      <p:sp>
        <p:nvSpPr>
          <p:cNvPr id="174" name="椭圆 173"/>
          <p:cNvSpPr/>
          <p:nvPr/>
        </p:nvSpPr>
        <p:spPr>
          <a:xfrm>
            <a:off x="2000233" y="5765258"/>
            <a:ext cx="135732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6286513" y="2767932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290916" y="2691760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x.name:x.type</a:t>
            </a:r>
            <a:endParaRPr lang="zh-CN" altLang="en-US" i="1" baseline="-25000" dirty="0"/>
          </a:p>
        </p:txBody>
      </p:sp>
      <p:sp>
        <p:nvSpPr>
          <p:cNvPr id="117" name="椭圆 116"/>
          <p:cNvSpPr/>
          <p:nvPr/>
        </p:nvSpPr>
        <p:spPr>
          <a:xfrm>
            <a:off x="4569860" y="2766508"/>
            <a:ext cx="1500198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03775" y="271412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y.name:y.type</a:t>
            </a:r>
            <a:endParaRPr lang="zh-CN" altLang="en-US" i="1" baseline="-25000" dirty="0"/>
          </a:p>
        </p:txBody>
      </p:sp>
      <p:cxnSp>
        <p:nvCxnSpPr>
          <p:cNvPr id="143" name="直接箭头连接符 142"/>
          <p:cNvCxnSpPr/>
          <p:nvPr/>
        </p:nvCxnSpPr>
        <p:spPr>
          <a:xfrm flipV="1">
            <a:off x="6072198" y="2914406"/>
            <a:ext cx="214314" cy="69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rot="5400000">
            <a:off x="7251322" y="4535892"/>
            <a:ext cx="214314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rot="5400000">
            <a:off x="7291969" y="5003235"/>
            <a:ext cx="130734" cy="69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6819916" y="4985396"/>
            <a:ext cx="1071570" cy="369332"/>
            <a:chOff x="5691195" y="6286520"/>
            <a:chExt cx="1071570" cy="369332"/>
          </a:xfrm>
        </p:grpSpPr>
        <p:sp>
          <p:nvSpPr>
            <p:cNvPr id="126" name="椭圆 125"/>
            <p:cNvSpPr/>
            <p:nvPr/>
          </p:nvSpPr>
          <p:spPr>
            <a:xfrm>
              <a:off x="5691195" y="6338908"/>
              <a:ext cx="1071570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867986" y="628652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null:T</a:t>
              </a:r>
              <a:r>
                <a:rPr lang="en-US" altLang="zh-CN" i="1" baseline="-25000" dirty="0" smtClean="0"/>
                <a:t>0</a:t>
              </a:r>
              <a:endParaRPr lang="zh-CN" altLang="en-US" i="1" baseline="-250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7072330" y="4643446"/>
            <a:ext cx="57150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7072331" y="4572008"/>
            <a:ext cx="58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getx</a:t>
            </a:r>
            <a:endParaRPr lang="zh-CN" altLang="en-US" i="1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692280" y="4187436"/>
            <a:ext cx="13011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variable:T</a:t>
            </a:r>
            <a:r>
              <a:rPr lang="en-US" altLang="zh-CN" i="1" baseline="-25000" dirty="0" smtClean="0"/>
              <a:t>1</a:t>
            </a:r>
            <a:endParaRPr lang="zh-CN" altLang="en-US" i="1" baseline="-25000" dirty="0"/>
          </a:p>
        </p:txBody>
      </p:sp>
      <p:sp>
        <p:nvSpPr>
          <p:cNvPr id="148" name="椭圆 147"/>
          <p:cNvSpPr/>
          <p:nvPr/>
        </p:nvSpPr>
        <p:spPr>
          <a:xfrm>
            <a:off x="6638940" y="4230058"/>
            <a:ext cx="1395422" cy="285752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7096</TotalTime>
  <Words>483</Words>
  <Application>Microsoft Office PowerPoint</Application>
  <PresentationFormat>全屏显示(4:3)</PresentationFormat>
  <Paragraphs>290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Hao Zhong</dc:creator>
  <cp:lastModifiedBy>Hao Zhong</cp:lastModifiedBy>
  <cp:revision>298</cp:revision>
  <dcterms:created xsi:type="dcterms:W3CDTF">2009-07-23T01:05:01Z</dcterms:created>
  <dcterms:modified xsi:type="dcterms:W3CDTF">2009-09-02T09:03:42Z</dcterms:modified>
</cp:coreProperties>
</file>