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C9E4-465E-4A79-B4FD-45A92F521FE0}" type="datetimeFigureOut">
              <a:rPr lang="en-US" smtClean="0"/>
              <a:t>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90B3-70F5-4BB3-965A-DF7BBF927E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90B3-70F5-4BB3-965A-DF7BBF927EF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DDA5-181F-4465-99B4-8FE89B7C20FF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5621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2098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8575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05200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Arrow Connector 22"/>
          <p:cNvCxnSpPr>
            <a:cxnSpLocks noChangeAspect="1"/>
          </p:cNvCxnSpPr>
          <p:nvPr/>
        </p:nvCxnSpPr>
        <p:spPr>
          <a:xfrm rot="5400000">
            <a:off x="1371600" y="1752601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3086231" y="20193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733931" y="20193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381500" y="20193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924300" y="2628769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4305169" y="38100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3733800" y="43815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79" name="Straight Arrow Connector 78"/>
          <p:cNvCxnSpPr>
            <a:cxnSpLocks noChangeAspect="1"/>
          </p:cNvCxnSpPr>
          <p:nvPr/>
        </p:nvCxnSpPr>
        <p:spPr>
          <a:xfrm rot="5400000">
            <a:off x="20574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Aspect="1"/>
          </p:cNvCxnSpPr>
          <p:nvPr/>
        </p:nvCxnSpPr>
        <p:spPr>
          <a:xfrm rot="5400000">
            <a:off x="27051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Aspect="1"/>
          </p:cNvCxnSpPr>
          <p:nvPr/>
        </p:nvCxnSpPr>
        <p:spPr>
          <a:xfrm rot="5400000">
            <a:off x="33528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 noChangeAspect="1"/>
          </p:cNvCxnSpPr>
          <p:nvPr/>
        </p:nvCxnSpPr>
        <p:spPr>
          <a:xfrm rot="5400000">
            <a:off x="2895600" y="23622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 noChangeAspect="1"/>
          </p:cNvCxnSpPr>
          <p:nvPr/>
        </p:nvCxnSpPr>
        <p:spPr>
          <a:xfrm rot="5400000">
            <a:off x="3581400" y="24003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Aspect="1"/>
          </p:cNvCxnSpPr>
          <p:nvPr/>
        </p:nvCxnSpPr>
        <p:spPr>
          <a:xfrm rot="5400000">
            <a:off x="3771900" y="29718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6"/>
            <a:endCxn id="5" idx="2"/>
          </p:cNvCxnSpPr>
          <p:nvPr/>
        </p:nvCxnSpPr>
        <p:spPr>
          <a:xfrm>
            <a:off x="1981331" y="16193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6"/>
            <a:endCxn id="13" idx="2"/>
          </p:cNvCxnSpPr>
          <p:nvPr/>
        </p:nvCxnSpPr>
        <p:spPr>
          <a:xfrm>
            <a:off x="2629031" y="16193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3" idx="6"/>
            <a:endCxn id="15" idx="2"/>
          </p:cNvCxnSpPr>
          <p:nvPr/>
        </p:nvCxnSpPr>
        <p:spPr>
          <a:xfrm>
            <a:off x="3276731" y="16193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6"/>
            <a:endCxn id="43" idx="2"/>
          </p:cNvCxnSpPr>
          <p:nvPr/>
        </p:nvCxnSpPr>
        <p:spPr>
          <a:xfrm>
            <a:off x="3505462" y="22289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 noChangeAspect="1"/>
          </p:cNvCxnSpPr>
          <p:nvPr/>
        </p:nvCxnSpPr>
        <p:spPr>
          <a:xfrm rot="5400000">
            <a:off x="4267200" y="24384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spect="1"/>
          </p:cNvSpPr>
          <p:nvPr/>
        </p:nvSpPr>
        <p:spPr>
          <a:xfrm>
            <a:off x="3505069" y="32004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4153031" y="3200269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800600" y="32004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07" name="Straight Arrow Connector 106"/>
          <p:cNvCxnSpPr>
            <a:cxnSpLocks noChangeAspect="1"/>
          </p:cNvCxnSpPr>
          <p:nvPr/>
        </p:nvCxnSpPr>
        <p:spPr>
          <a:xfrm rot="5400000">
            <a:off x="3314700" y="35433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 noChangeAspect="1"/>
          </p:cNvCxnSpPr>
          <p:nvPr/>
        </p:nvCxnSpPr>
        <p:spPr>
          <a:xfrm rot="5400000">
            <a:off x="4000499" y="35814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 noChangeAspect="1"/>
          </p:cNvCxnSpPr>
          <p:nvPr/>
        </p:nvCxnSpPr>
        <p:spPr>
          <a:xfrm rot="5400000">
            <a:off x="4648200" y="36195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 noChangeAspect="1"/>
          </p:cNvCxnSpPr>
          <p:nvPr/>
        </p:nvCxnSpPr>
        <p:spPr>
          <a:xfrm rot="5400000">
            <a:off x="3581400" y="47625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 noChangeAspect="1"/>
          </p:cNvCxnSpPr>
          <p:nvPr/>
        </p:nvCxnSpPr>
        <p:spPr>
          <a:xfrm rot="5400000">
            <a:off x="4076700" y="41910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4267200" y="49149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31" name="Straight Arrow Connector 130"/>
          <p:cNvCxnSpPr>
            <a:cxnSpLocks noChangeAspect="1"/>
          </p:cNvCxnSpPr>
          <p:nvPr/>
        </p:nvCxnSpPr>
        <p:spPr>
          <a:xfrm rot="5400000">
            <a:off x="3009900" y="53721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52900" y="2246312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00600" y="2246312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72131" y="3390900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24300" y="3390900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0" idx="2"/>
          </p:cNvCxnSpPr>
          <p:nvPr/>
        </p:nvCxnSpPr>
        <p:spPr>
          <a:xfrm>
            <a:off x="3695700" y="5218112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76800" y="5219700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914269" y="1409700"/>
            <a:ext cx="419231" cy="4192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33500" y="1598743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 noChangeAspect="1"/>
          </p:cNvCxnSpPr>
          <p:nvPr/>
        </p:nvCxnSpPr>
        <p:spPr>
          <a:xfrm rot="5400000">
            <a:off x="762000" y="1790700"/>
            <a:ext cx="22860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3200400" y="4953000"/>
            <a:ext cx="495300" cy="4953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17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ktaneja</dc:creator>
  <cp:lastModifiedBy>kunal</cp:lastModifiedBy>
  <cp:revision>10</cp:revision>
  <dcterms:created xsi:type="dcterms:W3CDTF">2009-09-02T05:15:41Z</dcterms:created>
  <dcterms:modified xsi:type="dcterms:W3CDTF">2010-02-02T21:46:17Z</dcterms:modified>
</cp:coreProperties>
</file>