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258" r:id="rId4"/>
    <p:sldId id="260" r:id="rId5"/>
    <p:sldId id="280" r:id="rId6"/>
    <p:sldId id="281" r:id="rId7"/>
    <p:sldId id="283" r:id="rId8"/>
    <p:sldId id="284" r:id="rId9"/>
    <p:sldId id="285" r:id="rId10"/>
    <p:sldId id="286" r:id="rId11"/>
    <p:sldId id="289" r:id="rId12"/>
    <p:sldId id="288" r:id="rId13"/>
    <p:sldId id="290" r:id="rId14"/>
    <p:sldId id="292" r:id="rId15"/>
    <p:sldId id="293" r:id="rId16"/>
    <p:sldId id="291" r:id="rId17"/>
    <p:sldId id="294" r:id="rId18"/>
    <p:sldId id="287" r:id="rId19"/>
    <p:sldId id="330" r:id="rId20"/>
    <p:sldId id="297" r:id="rId21"/>
    <p:sldId id="295" r:id="rId22"/>
    <p:sldId id="296" r:id="rId23"/>
    <p:sldId id="298" r:id="rId24"/>
    <p:sldId id="299" r:id="rId25"/>
    <p:sldId id="301" r:id="rId26"/>
    <p:sldId id="300" r:id="rId27"/>
    <p:sldId id="303" r:id="rId28"/>
    <p:sldId id="302" r:id="rId29"/>
    <p:sldId id="305" r:id="rId30"/>
    <p:sldId id="306" r:id="rId31"/>
    <p:sldId id="328" r:id="rId32"/>
    <p:sldId id="345" r:id="rId33"/>
    <p:sldId id="309" r:id="rId34"/>
    <p:sldId id="304" r:id="rId35"/>
    <p:sldId id="308" r:id="rId36"/>
    <p:sldId id="307" r:id="rId37"/>
    <p:sldId id="311" r:id="rId38"/>
    <p:sldId id="312" r:id="rId39"/>
    <p:sldId id="310" r:id="rId40"/>
    <p:sldId id="314" r:id="rId41"/>
    <p:sldId id="315" r:id="rId42"/>
    <p:sldId id="317" r:id="rId43"/>
    <p:sldId id="316" r:id="rId44"/>
    <p:sldId id="318" r:id="rId45"/>
    <p:sldId id="313" r:id="rId46"/>
    <p:sldId id="319" r:id="rId47"/>
    <p:sldId id="320" r:id="rId48"/>
    <p:sldId id="322" r:id="rId49"/>
    <p:sldId id="266" r:id="rId50"/>
    <p:sldId id="321" r:id="rId51"/>
    <p:sldId id="323" r:id="rId52"/>
    <p:sldId id="324" r:id="rId53"/>
    <p:sldId id="278" r:id="rId54"/>
    <p:sldId id="331" r:id="rId55"/>
    <p:sldId id="332" r:id="rId56"/>
    <p:sldId id="334" r:id="rId57"/>
    <p:sldId id="336" r:id="rId58"/>
    <p:sldId id="279" r:id="rId59"/>
    <p:sldId id="261" r:id="rId60"/>
    <p:sldId id="262" r:id="rId61"/>
    <p:sldId id="263" r:id="rId62"/>
    <p:sldId id="351" r:id="rId63"/>
    <p:sldId id="352" r:id="rId64"/>
    <p:sldId id="350" r:id="rId65"/>
    <p:sldId id="353" r:id="rId66"/>
    <p:sldId id="354" r:id="rId67"/>
    <p:sldId id="273" r:id="rId68"/>
    <p:sldId id="274" r:id="rId69"/>
    <p:sldId id="277" r:id="rId70"/>
    <p:sldId id="272" r:id="rId71"/>
    <p:sldId id="282" r:id="rId72"/>
    <p:sldId id="276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94660"/>
  </p:normalViewPr>
  <p:slideViewPr>
    <p:cSldViewPr>
      <p:cViewPr varScale="1">
        <p:scale>
          <a:sx n="109" d="100"/>
          <a:sy n="109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1.ibm.com/support/docview.wss?uid=swg21288832" TargetMode="External"/><Relationship Id="rId2" Type="http://schemas.openxmlformats.org/officeDocument/2006/relationships/hyperlink" Target="http://www-01.ibm.com/support/docview.wss?uid=swg212872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01.ibm.com/support/docview.wss?rs=180&amp;uid=swg21246403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6,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971800" y="3276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5715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74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048000" y="31242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0" y="5334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324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191000" y="3124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3810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4572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191000" y="4876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91000" y="5257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0" y="62484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1"/>
            <a:ext cx="5638800" cy="452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3150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400800" y="6248400"/>
            <a:ext cx="10668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8006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653087" cy="499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057400" y="27432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600201"/>
            <a:ext cx="8229600" cy="477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6019800"/>
            <a:ext cx="2133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676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514600" y="2133600"/>
            <a:ext cx="3962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Uninstallation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Uninstall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/uninstall/uninstall -silent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Start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r>
              <a:rPr lang="en-US" sz="2800" dirty="0" smtClean="0"/>
              <a:t>Stop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/bin/stopServer.sh server1</a:t>
            </a:r>
          </a:p>
          <a:p>
            <a:r>
              <a:rPr lang="en-US" sz="2800" dirty="0" smtClean="0">
                <a:cs typeface="Courier New" pitchFamily="49" charset="0"/>
              </a:rPr>
              <a:t>Check status of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r>
              <a:rPr lang="en-US" sz="2800" dirty="0" smtClean="0">
                <a:cs typeface="Courier New" pitchFamily="49" charset="0"/>
              </a:rPr>
              <a:t>Regenerate the Web server plug-in </a:t>
            </a:r>
            <a:r>
              <a:rPr lang="en-US" sz="2800" dirty="0" err="1" smtClean="0">
                <a:cs typeface="Courier New" pitchFamily="49" charset="0"/>
              </a:rPr>
              <a:t>config</a:t>
            </a:r>
            <a:r>
              <a:rPr lang="en-US" sz="2800" dirty="0" smtClean="0">
                <a:cs typeface="Courier New" pitchFamily="49" charset="0"/>
              </a:rPr>
              <a:t> file (which connects WAS to the Web Server)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/bin/GenPluginCfg.sh</a:t>
            </a:r>
          </a:p>
          <a:p>
            <a:r>
              <a:rPr lang="en-US" sz="2800" dirty="0" smtClean="0">
                <a:cs typeface="Courier New" pitchFamily="49" charset="0"/>
              </a:rPr>
              <a:t>Use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command line administration tool</a:t>
            </a:r>
          </a:p>
          <a:p>
            <a:pPr lvl="1"/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/bin/wsadmin.sh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Packages from IBM Academic Initiative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err="1" smtClean="0"/>
              <a:t>WebSphere</a:t>
            </a:r>
            <a:r>
              <a:rPr lang="en-US" dirty="0" smtClean="0"/>
              <a:t> Application Server (WSAS)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Rational Performance Tester (RPT) v8.0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Server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WSAS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RPT Agent (with DCI) v8.0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Client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smtClean="0"/>
              <a:t>RPT (with Agent) v8.0 </a:t>
            </a:r>
            <a:endParaRPr lang="en-US" dirty="0" smtClean="0"/>
          </a:p>
          <a:p>
            <a:pPr marL="971550" lvl="1" indent="-57150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HTTP Server v6.1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installation wizard for IBM HTTP Server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6553200" cy="39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5943600"/>
            <a:ext cx="3200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769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864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674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96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191000" y="3505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191000" y="3962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44196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810000" y="3886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810000" y="4343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960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5334000" y="3505200"/>
            <a:ext cx="2590800" cy="228600"/>
          </a:xfrm>
          <a:prstGeom prst="wedgeRoundRectCallout">
            <a:avLst>
              <a:gd name="adj1" fmla="val -56385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webserver1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34000" y="4114800"/>
            <a:ext cx="2590800" cy="228600"/>
          </a:xfrm>
          <a:prstGeom prst="wedgeRoundRectCallout">
            <a:avLst>
              <a:gd name="adj1" fmla="val -60362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eb2-2241-grd03.csc.ncsu.edu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v6.1”</a:t>
            </a:r>
          </a:p>
          <a:p>
            <a:pPr lvl="1"/>
            <a:r>
              <a:rPr lang="en-US" sz="2400" dirty="0" err="1" smtClean="0"/>
              <a:t>WebSphere</a:t>
            </a:r>
            <a:r>
              <a:rPr lang="en-US" sz="2400" dirty="0" smtClean="0"/>
              <a:t> Application Server V6.1 for Linux on x86Series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(CR3ADML)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b="1" dirty="0" err="1" smtClean="0"/>
              <a:t>WebSphere</a:t>
            </a:r>
            <a:r>
              <a:rPr lang="en-US" sz="2000" b="1" dirty="0" smtClean="0"/>
              <a:t> Application Server V6.1 </a:t>
            </a:r>
            <a:r>
              <a:rPr lang="en-US" sz="2000" dirty="0" smtClean="0"/>
              <a:t>for Linux on x86Series, 32-bit Support (C87QXML)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dirty="0" err="1" smtClean="0"/>
              <a:t>WebSphere</a:t>
            </a:r>
            <a:r>
              <a:rPr lang="en-US" sz="2000" dirty="0" smtClean="0"/>
              <a:t> Application Server V6.1 Supplements Application Client, </a:t>
            </a:r>
            <a:r>
              <a:rPr lang="en-US" sz="2000" b="1" dirty="0" smtClean="0"/>
              <a:t>IBM HTTP Server</a:t>
            </a:r>
            <a:r>
              <a:rPr lang="en-US" sz="2000" dirty="0" smtClean="0"/>
              <a:t>, </a:t>
            </a:r>
            <a:r>
              <a:rPr lang="en-US" sz="2000" b="1" dirty="0" smtClean="0"/>
              <a:t>Web Server Plug-ins</a:t>
            </a:r>
            <a:r>
              <a:rPr lang="en-US" sz="2000" dirty="0" smtClean="0"/>
              <a:t>, Installation Factory, Migration Tool, IBM Support Assistant and Update Installer for Linux on x86Series, 32-bit Support Multilingual (C87PSML)</a:t>
            </a:r>
          </a:p>
          <a:p>
            <a:r>
              <a:rPr lang="en-US" sz="2800" dirty="0" smtClean="0"/>
              <a:t>Part Information (in detail)</a:t>
            </a:r>
          </a:p>
          <a:p>
            <a:pPr lvl="1"/>
            <a:r>
              <a:rPr lang="en-US" sz="2400" dirty="0" smtClean="0"/>
              <a:t>http://www-01.ibm.com/support/docview.wss?rs=180&amp;uid=swg27007743</a:t>
            </a:r>
          </a:p>
          <a:p>
            <a:pPr lvl="2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HTTP server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Start the IBM HTTP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apachectl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r>
              <a:rPr lang="en-US" sz="2800" dirty="0" smtClean="0"/>
              <a:t>Stop the IBM HTTP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apachectl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stop</a:t>
            </a:r>
          </a:p>
          <a:p>
            <a:r>
              <a:rPr lang="en-US" sz="2800" dirty="0" smtClean="0">
                <a:cs typeface="Courier New" pitchFamily="49" charset="0"/>
              </a:rPr>
              <a:t>Start the IBM HTTP admin control service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adminctl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r>
              <a:rPr lang="en-US" sz="2800" dirty="0" smtClean="0">
                <a:cs typeface="Courier New" pitchFamily="49" charset="0"/>
              </a:rPr>
              <a:t>Stop the IBM HTTP server admin control service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HTTPServer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adminctl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start</a:t>
            </a: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</a:t>
            </a:r>
            <a:r>
              <a:rPr lang="en-US" dirty="0" err="1" smtClean="0"/>
              <a:t>HTTPServer</a:t>
            </a:r>
            <a:r>
              <a:rPr lang="en-US" dirty="0" smtClean="0"/>
              <a:t>/uninstall/uninstall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Plug-in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581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0" y="6172200"/>
            <a:ext cx="3429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864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2895600"/>
            <a:ext cx="34290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0" y="2514600"/>
            <a:ext cx="23622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200400" y="3810000"/>
            <a:ext cx="28194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“Rational Performance Tester V8.0”</a:t>
            </a:r>
          </a:p>
          <a:p>
            <a:pPr lvl="1"/>
            <a:r>
              <a:rPr lang="en-US" sz="2400" dirty="0" smtClean="0"/>
              <a:t>IBM Rational Performance Tester V8.0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(CR7VNML) </a:t>
            </a:r>
            <a:r>
              <a:rPr lang="en-US" sz="2400" dirty="0" smtClean="0">
                <a:solidFill>
                  <a:srgbClr val="00B0F0"/>
                </a:solidFill>
              </a:rPr>
              <a:t>&lt;- RPT Agent (Link Error?)</a:t>
            </a:r>
          </a:p>
          <a:p>
            <a:pPr lvl="1"/>
            <a:r>
              <a:rPr lang="en-US" sz="2400" dirty="0" smtClean="0"/>
              <a:t>IBM Rational Performance Tester V8.0 for z/OS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(CR7XFML) &lt;- </a:t>
            </a:r>
            <a:r>
              <a:rPr lang="en-US" sz="2400" dirty="0" smtClean="0">
                <a:solidFill>
                  <a:srgbClr val="00B0F0"/>
                </a:solidFill>
              </a:rPr>
              <a:t>RPT (Link Error?)</a:t>
            </a:r>
          </a:p>
          <a:p>
            <a:r>
              <a:rPr lang="en-US" dirty="0" smtClean="0"/>
              <a:t>Part Information (in detail)</a:t>
            </a:r>
          </a:p>
          <a:p>
            <a:pPr lvl="1"/>
            <a:r>
              <a:rPr lang="en-US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8229600" cy="88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96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86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769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WSAS 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the status of the application server: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the status replies that the Application server “server1” is not started: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Start Firefox in the background: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To open the administrative console, enter the URL: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http://localhost:9090/admin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WebSphere</a:t>
            </a:r>
            <a:r>
              <a:rPr lang="en-US" dirty="0" smtClean="0"/>
              <a:t> Application Server v6.1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334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429000" y="4800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36576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962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19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2057400"/>
            <a:ext cx="3124200" cy="3810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3733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73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648200" y="5105400"/>
            <a:ext cx="3124200" cy="762000"/>
          </a:xfrm>
          <a:prstGeom prst="wedgeRoundRectCallout">
            <a:avLst>
              <a:gd name="adj1" fmla="val -54606"/>
              <a:gd name="adj2" fmla="val -416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[Source Code] /opt/IBM/</a:t>
            </a:r>
            <a:r>
              <a:rPr lang="en-US" sz="1400" dirty="0" err="1" smtClean="0">
                <a:solidFill>
                  <a:schemeClr val="tx1"/>
                </a:solidFill>
              </a:rPr>
              <a:t>WebSphere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AppServer</a:t>
            </a:r>
            <a:r>
              <a:rPr lang="en-US" sz="1400" dirty="0" smtClean="0">
                <a:solidFill>
                  <a:schemeClr val="tx1"/>
                </a:solidFill>
              </a:rPr>
              <a:t>/samples/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PlantsByWebSphere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AC on the server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/opt/IBM/SDP/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/bin/ACStart.sh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ADMU3011E: Server fails to start on Linux platforms </a:t>
            </a:r>
          </a:p>
          <a:p>
            <a:pPr lvl="1"/>
            <a:r>
              <a:rPr lang="en-US" dirty="0" smtClean="0">
                <a:hlinkClick r:id="rId2"/>
              </a:rPr>
              <a:t>http://www-01.ibm.com/support/docview.wss?uid=swg21287231</a:t>
            </a:r>
            <a:endParaRPr lang="en-US" dirty="0" smtClean="0"/>
          </a:p>
          <a:p>
            <a:r>
              <a:rPr lang="en-US" dirty="0" smtClean="0"/>
              <a:t>JVMJ9VM011W: Unable to load </a:t>
            </a:r>
            <a:r>
              <a:rPr lang="en-US" dirty="0" err="1" smtClean="0"/>
              <a:t>piAgent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http://www-01.ibm.com/support/docview.wss?uid=swg21288832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4"/>
              </a:rPr>
              <a:t>http://www-01.ibm.com/support/docview.wss?rs=180&amp;uid=swg21246403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/local/lib:${LD_LIBRARY_PATH}</a:t>
            </a:r>
          </a:p>
          <a:p>
            <a:r>
              <a:rPr lang="en-US" dirty="0" smtClean="0"/>
              <a:t>To permanently set it for all users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0600" y="3962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$ </a:t>
            </a:r>
            <a:r>
              <a:rPr lang="en-US" dirty="0" err="1" smtClean="0"/>
              <a:t>su</a:t>
            </a:r>
            <a:r>
              <a:rPr lang="en-US" dirty="0" smtClean="0"/>
              <a:t> -</a:t>
            </a:r>
          </a:p>
          <a:p>
            <a:pPr lvl="1"/>
            <a:r>
              <a:rPr lang="en-US" dirty="0" smtClean="0"/>
              <a:t>Password: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cd</a:t>
            </a:r>
            <a:endParaRPr lang="en-US" dirty="0" smtClean="0"/>
          </a:p>
          <a:p>
            <a:pPr lvl="1"/>
            <a:r>
              <a:rPr lang="en-US" dirty="0" smtClean="0"/>
              <a:t> /etc/</a:t>
            </a:r>
            <a:r>
              <a:rPr lang="en-US" dirty="0" err="1" smtClean="0"/>
              <a:t>ld.so.conf.d</a:t>
            </a:r>
            <a:endParaRPr lang="en-US" dirty="0" smtClean="0"/>
          </a:p>
          <a:p>
            <a:pPr lvl="1"/>
            <a:r>
              <a:rPr lang="en-US" dirty="0" smtClean="0"/>
              <a:t># echo /</a:t>
            </a:r>
            <a:r>
              <a:rPr lang="en-US" dirty="0" err="1" smtClean="0"/>
              <a:t>usr</a:t>
            </a:r>
            <a:r>
              <a:rPr lang="en-US" dirty="0" smtClean="0"/>
              <a:t>/local/lib &gt;</a:t>
            </a:r>
            <a:r>
              <a:rPr lang="en-US" dirty="0" err="1" smtClean="0"/>
              <a:t>local.conf</a:t>
            </a:r>
            <a:endParaRPr lang="en-US" dirty="0" smtClean="0"/>
          </a:p>
          <a:p>
            <a:pPr lvl="1"/>
            <a:r>
              <a:rPr lang="en-US" dirty="0" smtClean="0"/>
              <a:t># </a:t>
            </a:r>
            <a:r>
              <a:rPr lang="en-US" dirty="0" smtClean="0"/>
              <a:t>exit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rptagent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Installation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/opt/IBM/SDP/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Starting AC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# /opt/IBM/SDP/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/bin/ACStart.sh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Performance Tester </a:t>
            </a:r>
            <a:br>
              <a:rPr lang="en-US" dirty="0" smtClean="0"/>
            </a:br>
            <a:r>
              <a:rPr lang="en-US" dirty="0" smtClean="0"/>
              <a:t>v8.0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Client side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57491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905000" y="2819400"/>
            <a:ext cx="2057400" cy="1524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./launchpad.sh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858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505200" y="5257800"/>
            <a:ext cx="1295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4955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0" y="3886200"/>
            <a:ext cx="1371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81799" cy="54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76400" y="3124200"/>
            <a:ext cx="2057400" cy="1524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</a:t>
            </a:r>
            <a:r>
              <a:rPr lang="en-US" dirty="0" smtClean="0"/>
              <a:t>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14313"/>
            <a:ext cx="70294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IWAT0292E</a:t>
            </a:r>
          </a:p>
          <a:p>
            <a:r>
              <a:rPr lang="en-US" dirty="0" smtClean="0"/>
              <a:t>http://www.ibm.com/developerworks/forums/message.jspa?messageID=13938063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05200"/>
            <a:ext cx="4219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VNC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[Applications] –[Add/Remove Software]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pirut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Check out whether “</a:t>
            </a:r>
            <a:r>
              <a:rPr lang="en-US" sz="2400" dirty="0" err="1" smtClean="0">
                <a:cs typeface="Courier New" pitchFamily="49" charset="0"/>
              </a:rPr>
              <a:t>vino</a:t>
            </a:r>
            <a:r>
              <a:rPr lang="en-US" sz="2400" dirty="0" smtClean="0">
                <a:cs typeface="Courier New" pitchFamily="49" charset="0"/>
              </a:rPr>
              <a:t>” is </a:t>
            </a:r>
            <a:r>
              <a:rPr lang="en-US" sz="2400" dirty="0" smtClean="0">
                <a:cs typeface="Courier New" pitchFamily="49" charset="0"/>
              </a:rPr>
              <a:t>installed</a:t>
            </a:r>
            <a:endParaRPr lang="en-US" sz="24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5834062" cy="399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990600" y="3429000"/>
            <a:ext cx="457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VNC Server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[System]-[Preferences]-[Remote Desktop]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3981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00200" y="2743200"/>
            <a:ext cx="26670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76400" y="3048000"/>
            <a:ext cx="2895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4495800"/>
            <a:ext cx="2895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installation wizard for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6553200" cy="39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5867400"/>
            <a:ext cx="3200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eb2-2241-grd03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eb2-2241-grd03.csc.ncsu.edu:0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vncserver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#service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vncserver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r>
              <a:rPr lang="en-US" dirty="0" smtClean="0"/>
              <a:t>Register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32575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the server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vncservers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http://kin.naver.com/detail/detail.php?d1id=1&amp;dir_id=10202&amp;docid=7848413&amp;qb=dm5jc2VydmVy&amp;enc=utf8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167312" y="5438775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33712" y="4371975"/>
            <a:ext cx="2743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57800" y="54102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8682</TotalTime>
  <Words>814</Words>
  <Application>Microsoft Office PowerPoint</Application>
  <PresentationFormat>On-screen Show (4:3)</PresentationFormat>
  <Paragraphs>186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PerfTest:  Setup</vt:lpstr>
      <vt:lpstr>Outline</vt:lpstr>
      <vt:lpstr>IBM Academic Initiative</vt:lpstr>
      <vt:lpstr>IBM Academic Initiative (Cont’d)</vt:lpstr>
      <vt:lpstr>WebSphere Application Server v6.1</vt:lpstr>
      <vt:lpstr>WSAS Installation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Installation Verification</vt:lpstr>
      <vt:lpstr>Installation Verification (Cont’d)</vt:lpstr>
      <vt:lpstr>Administrative Console</vt:lpstr>
      <vt:lpstr>Uninstallation (Optional)</vt:lpstr>
      <vt:lpstr>IBM WebSphere Application Server commands</vt:lpstr>
      <vt:lpstr>IBM HTTP Server v6.1</vt:lpstr>
      <vt:lpstr>Installation</vt:lpstr>
      <vt:lpstr>Installation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IBM HTTP server commands</vt:lpstr>
      <vt:lpstr>Uninstallation</vt:lpstr>
      <vt:lpstr>Web Server Plug-in</vt:lpstr>
      <vt:lpstr>Installation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Installation (Cont’d)</vt:lpstr>
      <vt:lpstr>Using WSAS Administrative Console</vt:lpstr>
      <vt:lpstr>Starting WSAS</vt:lpstr>
      <vt:lpstr>Starting WSAS</vt:lpstr>
      <vt:lpstr>Starting WSAS</vt:lpstr>
      <vt:lpstr>Starting WSAS</vt:lpstr>
      <vt:lpstr>Trouble Shooting</vt:lpstr>
      <vt:lpstr>Export LD_LIBRARY_PATH</vt:lpstr>
      <vt:lpstr>Agent Controller</vt:lpstr>
      <vt:lpstr>Slide 57</vt:lpstr>
      <vt:lpstr>Rational Performance Tester  v8.0</vt:lpstr>
      <vt:lpstr>RPT Installation</vt:lpstr>
      <vt:lpstr>RPT Installation (Cont’d)</vt:lpstr>
      <vt:lpstr>RPT Installation (Cont’d)</vt:lpstr>
      <vt:lpstr>RPT Configuration</vt:lpstr>
      <vt:lpstr>RPT Configuration (Cont’d)</vt:lpstr>
      <vt:lpstr>RPT Configuration (Cont’d)</vt:lpstr>
      <vt:lpstr>RPT Configuration (Cont’d)</vt:lpstr>
      <vt:lpstr>Trouble Shooting</vt:lpstr>
      <vt:lpstr>VNC</vt:lpstr>
      <vt:lpstr>Set up VNC Server</vt:lpstr>
      <vt:lpstr>Set up VNC Server (Cont’d)</vt:lpstr>
      <vt:lpstr>Connect to eb2-2241-grd03</vt:lpstr>
      <vt:lpstr>Slide 71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613</cp:revision>
  <dcterms:created xsi:type="dcterms:W3CDTF">2009-07-30T01:56:42Z</dcterms:created>
  <dcterms:modified xsi:type="dcterms:W3CDTF">2009-09-10T02:32:57Z</dcterms:modified>
</cp:coreProperties>
</file>