
<file path=[Content_Types].xml><?xml version="1.0" encoding="utf-8"?>
<Types xmlns="http://schemas.openxmlformats.org/package/2006/content-types"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rels" ContentType="application/vnd.openxmlformats-package.relationships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  <p:sldId id="34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9123" autoAdjust="0"/>
    <p:restoredTop sz="94660"/>
  </p:normalViewPr>
  <p:slideViewPr>
    <p:cSldViewPr>
      <p:cViewPr varScale="1">
        <p:scale>
          <a:sx n="128" d="100"/>
          <a:sy n="128" d="100"/>
        </p:scale>
        <p:origin x="-1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591B3-B4ED-4C31-8AEF-63EEC6A32F51}" type="datetimeFigureOut">
              <a:rPr lang="en-US" smtClean="0"/>
              <a:pPr/>
              <a:t>9/22/09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PerfTest: Overall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Yoonki</a:t>
            </a:r>
            <a:r>
              <a:rPr lang="en-US" dirty="0" smtClean="0"/>
              <a:t> Song</a:t>
            </a:r>
          </a:p>
          <a:p>
            <a:r>
              <a:rPr lang="en-US" dirty="0" smtClean="0"/>
              <a:t>Last Updated: Sep. 22, 2009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14400" y="4719935"/>
            <a:ext cx="7239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479613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3272135"/>
            <a:ext cx="7239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4400" y="342453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Profiling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1976735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Analysis, Evaluation, and Visualization</a:t>
            </a:r>
            <a:endParaRPr lang="en-US" dirty="0"/>
          </a:p>
        </p:txBody>
      </p:sp>
      <p:pic>
        <p:nvPicPr>
          <p:cNvPr id="12" name="Picture 2" descr="C:\Documents and Settings\Yoonki\Local Settings\Temporary Internet Files\Content.IE5\3JR7YVV4\j043259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4796135"/>
            <a:ext cx="762000" cy="7620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981200" y="55581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PerfTest – </a:t>
            </a:r>
          </a:p>
          <a:p>
            <a:pPr algn="ctr"/>
            <a:r>
              <a:rPr lang="en-US" sz="1200" dirty="0" smtClean="0"/>
              <a:t>Setup (</a:t>
            </a:r>
            <a:r>
              <a:rPr lang="en-US" sz="1200" dirty="0" err="1" smtClean="0"/>
              <a:t>WSAS).pptx</a:t>
            </a:r>
            <a:endParaRPr lang="en-US" sz="1200" dirty="0"/>
          </a:p>
        </p:txBody>
      </p:sp>
      <p:pic>
        <p:nvPicPr>
          <p:cNvPr id="14" name="Picture 2" descr="C:\Documents and Settings\Yoonki\Local Settings\Temporary Internet Files\Content.IE5\3JR7YVV4\j043259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4796135"/>
            <a:ext cx="762000" cy="76200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505200" y="55581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PerfTest – </a:t>
            </a:r>
          </a:p>
          <a:p>
            <a:pPr algn="ctr"/>
            <a:r>
              <a:rPr lang="en-US" sz="1200" dirty="0" smtClean="0"/>
              <a:t>Setup (</a:t>
            </a:r>
            <a:r>
              <a:rPr lang="en-US" sz="1200" dirty="0" err="1" smtClean="0"/>
              <a:t>RPT).pptx</a:t>
            </a:r>
            <a:endParaRPr lang="en-US" sz="1200" dirty="0"/>
          </a:p>
        </p:txBody>
      </p:sp>
      <p:pic>
        <p:nvPicPr>
          <p:cNvPr id="16" name="Picture 2" descr="C:\Documents and Settings\Yoonki\Local Settings\Temporary Internet Files\Content.IE5\3JR7YVV4\j043259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4796135"/>
            <a:ext cx="762000" cy="76200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953000" y="55581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PerfTest – </a:t>
            </a:r>
          </a:p>
          <a:p>
            <a:pPr algn="ctr"/>
            <a:r>
              <a:rPr lang="en-US" sz="1200" dirty="0" smtClean="0"/>
              <a:t>Setup (RPT </a:t>
            </a:r>
            <a:r>
              <a:rPr lang="en-US" sz="1200" dirty="0" err="1" smtClean="0"/>
              <a:t>agent).pptx</a:t>
            </a:r>
            <a:endParaRPr lang="en-US" sz="1200" dirty="0"/>
          </a:p>
        </p:txBody>
      </p:sp>
      <p:pic>
        <p:nvPicPr>
          <p:cNvPr id="18" name="Picture 2" descr="C:\Documents and Settings\Yoonki\Local Settings\Temporary Internet Files\Content.IE5\3JR7YVV4\j043259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4796135"/>
            <a:ext cx="762000" cy="76200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6400800" y="55581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PerfTest – </a:t>
            </a:r>
          </a:p>
          <a:p>
            <a:pPr algn="ctr"/>
            <a:r>
              <a:rPr lang="en-US" sz="1200" dirty="0" smtClean="0"/>
              <a:t>Setup (</a:t>
            </a:r>
            <a:r>
              <a:rPr lang="en-US" sz="1200" dirty="0" err="1" smtClean="0"/>
              <a:t>TPTP).pptx</a:t>
            </a:r>
            <a:endParaRPr lang="en-US" sz="1200" dirty="0"/>
          </a:p>
        </p:txBody>
      </p:sp>
      <p:pic>
        <p:nvPicPr>
          <p:cNvPr id="25" name="Picture 2" descr="C:\Documents and Settings\Yoonki\Local Settings\Temporary Internet Files\Content.IE5\3JR7YVV4\j043259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3348335"/>
            <a:ext cx="762000" cy="762000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3276600" y="41103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PerfTest – </a:t>
            </a:r>
          </a:p>
          <a:p>
            <a:pPr algn="ctr"/>
            <a:r>
              <a:rPr lang="en-US" sz="1200" dirty="0" smtClean="0"/>
              <a:t>Profiling via </a:t>
            </a:r>
            <a:r>
              <a:rPr lang="en-US" sz="1200" dirty="0" err="1" smtClean="0"/>
              <a:t>RPT.pptx</a:t>
            </a:r>
            <a:r>
              <a:rPr lang="en-US" sz="1200" dirty="0" smtClean="0"/>
              <a:t/>
            </a:r>
            <a:endParaRPr lang="en-US" sz="1200" dirty="0"/>
          </a:p>
        </p:txBody>
      </p:sp>
      <p:pic>
        <p:nvPicPr>
          <p:cNvPr id="27" name="Picture 2" descr="C:\Documents and Settings\Yoonki\Local Settings\Temporary Internet Files\Content.IE5\3JR7YVV4\j043259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348335"/>
            <a:ext cx="762000" cy="762000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5562600" y="41103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PerfTest – </a:t>
            </a:r>
          </a:p>
          <a:p>
            <a:pPr algn="ctr"/>
            <a:r>
              <a:rPr lang="en-US" sz="1200" dirty="0" smtClean="0"/>
              <a:t>Profiling via </a:t>
            </a:r>
            <a:r>
              <a:rPr lang="en-US" sz="1200" dirty="0" err="1" smtClean="0"/>
              <a:t>TPTP.pptx</a:t>
            </a:r>
            <a:endParaRPr lang="en-US" sz="1200" dirty="0"/>
          </a:p>
        </p:txBody>
      </p:sp>
      <p:pic>
        <p:nvPicPr>
          <p:cNvPr id="29" name="Picture 2" descr="C:\Documents and Settings\Yoonki\Local Settings\Temporary Internet Files\Content.IE5\3JR7YVV4\j043259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900535"/>
            <a:ext cx="762000" cy="762000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4114800" y="26625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PerfTest – </a:t>
            </a:r>
          </a:p>
          <a:p>
            <a:pPr algn="ctr"/>
            <a:r>
              <a:rPr lang="en-US" sz="1200" dirty="0" err="1" smtClean="0"/>
              <a:t>Implementation.pptx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8749</TotalTime>
  <Words>69</Words>
  <Application>Microsoft Macintosh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PerfTest: Overall</vt:lpstr>
      <vt:lpstr>Outline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PerfTest: Setup</dc:title>
  <dc:creator>Yoonki Song</dc:creator>
  <cp:lastModifiedBy>Yoonki Song</cp:lastModifiedBy>
  <cp:revision>623</cp:revision>
  <dcterms:created xsi:type="dcterms:W3CDTF">2009-09-22T19:40:59Z</dcterms:created>
  <dcterms:modified xsi:type="dcterms:W3CDTF">2009-09-22T20:13:24Z</dcterms:modified>
</cp:coreProperties>
</file>