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77" r:id="rId3"/>
    <p:sldId id="384" r:id="rId4"/>
    <p:sldId id="379" r:id="rId5"/>
    <p:sldId id="380" r:id="rId6"/>
    <p:sldId id="368" r:id="rId7"/>
    <p:sldId id="386" r:id="rId8"/>
    <p:sldId id="387" r:id="rId9"/>
    <p:sldId id="367" r:id="rId10"/>
    <p:sldId id="359" r:id="rId11"/>
    <p:sldId id="373" r:id="rId12"/>
    <p:sldId id="361" r:id="rId13"/>
    <p:sldId id="342" r:id="rId14"/>
    <p:sldId id="356" r:id="rId15"/>
    <p:sldId id="374" r:id="rId16"/>
    <p:sldId id="267" r:id="rId17"/>
    <p:sldId id="268" r:id="rId18"/>
    <p:sldId id="385" r:id="rId19"/>
    <p:sldId id="382" r:id="rId20"/>
    <p:sldId id="378" r:id="rId21"/>
    <p:sldId id="3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9123" autoAdjust="0"/>
    <p:restoredTop sz="83568" autoAdjust="0"/>
  </p:normalViewPr>
  <p:slideViewPr>
    <p:cSldViewPr>
      <p:cViewPr varScale="1">
        <p:scale>
          <a:sx n="104" d="100"/>
          <a:sy n="104" d="100"/>
        </p:scale>
        <p:origin x="-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6738-C24C-400B-BE8B-5F8C502DDA77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AFF57-4F5B-4784-A30E-3E49D964D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74013-A8FD-4950-914A-947FD22947D7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A3738-5D15-4DEB-AF16-C90C2A9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bm.com/developerworks/systems/library/es-webapp/index.html" TargetMode="External"/><Relationship Id="rId3" Type="http://schemas.openxmlformats.org/officeDocument/2006/relationships/hyperlink" Target="http://bishop.camp.clarkson.edu/wiki/en/WebSphere_Application_Server_6.1_Headless_Instal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07/0515_patel2/index.html" TargetMode="External"/><Relationship Id="rId4" Type="http://schemas.openxmlformats.org/officeDocument/2006/relationships/hyperlink" Target="http://www.ibm.com/developerworks/rational/library/07/0605_patel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bm.com/developerworks/rational/library/07/0515_patel/index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Profiling Applications on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a Non ARM-Instrumented Server via TPTP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Yoonki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Song</a:t>
            </a:r>
          </a:p>
          <a:p>
            <a:r>
              <a:rPr lang="en-US" dirty="0" smtClean="0"/>
              <a:t>Last Updated: Sep.</a:t>
            </a:r>
            <a:r>
              <a:rPr lang="en-US" dirty="0" smtClean="0"/>
              <a:t> 22, </a:t>
            </a:r>
            <a:r>
              <a:rPr lang="en-US" dirty="0" smtClean="0"/>
              <a:t>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IWAT0284E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IWAT0284E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514600"/>
            <a:ext cx="42195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IWAY0159E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2213" y="2509838"/>
            <a:ext cx="42195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IWAT0435E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5438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2790825"/>
            <a:ext cx="81057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data available for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data available for display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0"/>
            <a:ext cx="51816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Hang “Connecting to the JVMPI agent”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guess is that JVMTI (1.6) cannot deal with multi-threaded applications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Install </a:t>
            </a:r>
            <a:r>
              <a:rPr lang="en-US" sz="2800" dirty="0" err="1" smtClean="0"/>
              <a:t>WebSphere</a:t>
            </a:r>
            <a:r>
              <a:rPr lang="en-US" sz="2800" dirty="0" smtClean="0"/>
              <a:t> Application Server V6.0 for Linux on POWER (</a:t>
            </a:r>
            <a:r>
              <a:rPr lang="en-US" sz="2800" dirty="0" smtClean="0">
                <a:hlinkClick r:id="rId2"/>
              </a:rPr>
              <a:t>http://www.ibm.com/developerworks/systems/library/es-webapp/index.html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WebSphere</a:t>
            </a:r>
            <a:r>
              <a:rPr lang="en-US" sz="2800" dirty="0" smtClean="0"/>
              <a:t> Application Server 6.1 Headless Install (</a:t>
            </a:r>
            <a:r>
              <a:rPr lang="en-US" sz="2800" dirty="0" smtClean="0">
                <a:hlinkClick r:id="rId3"/>
              </a:rPr>
              <a:t>http://bishop.camp.clarkson.edu/wiki/en/WebSphere_Application_Server_6.1_Headless_Install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Using IBM Rational Performance Tester: Application Monitoring Part 1, Configuring your environment (</a:t>
            </a:r>
            <a:r>
              <a:rPr lang="en-US" dirty="0" smtClean="0">
                <a:hlinkClick r:id="rId2"/>
              </a:rPr>
              <a:t>http://www.ibm.com/developerworks/rational/library/07/0515_patel/index.html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 Part 2, Enabling real-time monitoring (</a:t>
            </a:r>
            <a:r>
              <a:rPr lang="en-US" dirty="0" smtClean="0">
                <a:hlinkClick r:id="rId3"/>
              </a:rPr>
              <a:t>http://www.ibm.com/developerworks/rational/library/07/0515_patel2/index.html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monitoring, Part 3: Importing data from IBM Tivoli database products (</a:t>
            </a:r>
            <a:r>
              <a:rPr lang="en-US" dirty="0" smtClean="0">
                <a:hlinkClick r:id="rId4"/>
              </a:rPr>
              <a:t>http://www.ibm.com/developerworks/rational/library/07/0605_patel/index.html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bashrc</a:t>
            </a:r>
            <a:r>
              <a:rPr lang="en-US" dirty="0" smtClean="0"/>
              <a:t>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PerftTest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(ARM)” project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PerftTest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(TPTP)” project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TPTP_AC_HOME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=/opt/TPTP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JAVA_PROFILER_HOME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=$TPTP_AC_HOME/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plugins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org.eclipse.tptp.javaprofiler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=$TPTP_AC_HOME/bin:$JAVA_PROFILER_HOME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LD_LIBRARY_HOME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=$LD_LIBRARY_HOME: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II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Workaround: Converting ARM-instrumented to </a:t>
            </a:r>
            <a:br>
              <a:rPr lang="en-US" dirty="0" smtClean="0"/>
            </a:br>
            <a:r>
              <a:rPr lang="en-US" dirty="0" smtClean="0"/>
              <a:t>TPTP Environment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if WSAS is running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dirty="0" smtClean="0"/>
              <a:t>If not, start WSAS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Un-instrumentation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Reboot the server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the Plant web application (AppSrv02, 9083, 9063)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the environment for RPT profiling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performance test suite for the Plant web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performance test suite by RPT while collecting profiling data by RPT. The profiling data is stored in a local </a:t>
            </a:r>
            <a:r>
              <a:rPr lang="en-US" dirty="0" err="1" smtClean="0"/>
              <a:t>trcxml</a:t>
            </a:r>
            <a:r>
              <a:rPr lang="en-US" dirty="0" smtClean="0"/>
              <a:t> file (t1_rpt.trcxml)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Restart the Plant web application (after </a:t>
            </a:r>
            <a:r>
              <a:rPr lang="en-US" dirty="0" err="1" smtClean="0"/>
              <a:t>uninstrumentation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the environment for TPTP profiling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performance test suite by RPT while collecting profiling data by TPTP. The profiling data is stored in a local </a:t>
            </a:r>
            <a:r>
              <a:rPr lang="en-US" dirty="0" err="1" smtClean="0"/>
              <a:t>trcxml</a:t>
            </a:r>
            <a:r>
              <a:rPr lang="en-US" dirty="0" smtClean="0"/>
              <a:t> file (t1_tptp.trcxml)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t1_rpt.trcxml and t1_tptp.trcxml to figure out the difference.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Side</a:t>
            </a:r>
          </a:p>
          <a:p>
            <a:pPr lvl="1"/>
            <a:r>
              <a:rPr lang="en-US" dirty="0" smtClean="0"/>
              <a:t>WebSphere Application Server (WSAS) v6.1 Setup</a:t>
            </a:r>
          </a:p>
          <a:p>
            <a:pPr lvl="2"/>
            <a:r>
              <a:rPr lang="en-US" dirty="0" smtClean="0"/>
              <a:t>Refer to “PerfTest – Setup (</a:t>
            </a:r>
            <a:r>
              <a:rPr lang="en-US" dirty="0" err="1" smtClean="0"/>
              <a:t>WSAS).pptx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TPTP Standalone Agent v4.5.1 </a:t>
            </a:r>
            <a:r>
              <a:rPr lang="en-US" dirty="0" smtClean="0"/>
              <a:t>Setup</a:t>
            </a:r>
          </a:p>
          <a:p>
            <a:pPr lvl="2"/>
            <a:r>
              <a:rPr lang="en-US" dirty="0" smtClean="0"/>
              <a:t>Refer to “PerfTest –Setup </a:t>
            </a:r>
            <a:r>
              <a:rPr lang="en-US" dirty="0" smtClean="0"/>
              <a:t>(</a:t>
            </a:r>
            <a:r>
              <a:rPr lang="en-US" dirty="0" err="1" smtClean="0"/>
              <a:t>TPTP)</a:t>
            </a:r>
            <a:r>
              <a:rPr lang="en-US" dirty="0" err="1" smtClean="0"/>
              <a:t>.ppt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Client Side</a:t>
            </a:r>
            <a:endParaRPr lang="en-US" dirty="0" smtClean="0"/>
          </a:p>
          <a:p>
            <a:pPr lvl="1"/>
            <a:r>
              <a:rPr lang="en-US" dirty="0" smtClean="0"/>
              <a:t>TPTP all-in-one v4.5.1 </a:t>
            </a:r>
            <a:r>
              <a:rPr lang="en-US" dirty="0" smtClean="0"/>
              <a:t>Setup</a:t>
            </a:r>
          </a:p>
          <a:p>
            <a:pPr lvl="2"/>
            <a:r>
              <a:rPr lang="en-US" dirty="0" smtClean="0"/>
              <a:t>Refer to “PerfTest – Setup </a:t>
            </a:r>
            <a:r>
              <a:rPr lang="en-US" dirty="0" smtClean="0"/>
              <a:t>(</a:t>
            </a:r>
            <a:r>
              <a:rPr lang="en-US" dirty="0" err="1" smtClean="0"/>
              <a:t>TPTP)</a:t>
            </a:r>
            <a:r>
              <a:rPr lang="en-US" dirty="0" err="1" smtClean="0"/>
              <a:t>.pptx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for non-ARM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 descr="C:\Documents and Settings\Yoonki\Local Settings\Temporary Internet Files\Content.IE5\1UZTH24C\j043159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1828572" cy="1828572"/>
          </a:xfrm>
          <a:prstGeom prst="rect">
            <a:avLst/>
          </a:prstGeom>
          <a:noFill/>
        </p:spPr>
      </p:pic>
      <p:pic>
        <p:nvPicPr>
          <p:cNvPr id="6" name="Picture 4" descr="C:\Documents and Settings\Yoonki\Local Settings\Temporary Internet Files\Content.IE5\79GYPFSZ\j04316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600200"/>
            <a:ext cx="1714500" cy="1714500"/>
          </a:xfrm>
          <a:prstGeom prst="rect">
            <a:avLst/>
          </a:prstGeom>
          <a:noFill/>
        </p:spPr>
      </p:pic>
      <p:sp>
        <p:nvSpPr>
          <p:cNvPr id="10" name="Left-Right Arrow 9"/>
          <p:cNvSpPr/>
          <p:nvPr/>
        </p:nvSpPr>
        <p:spPr>
          <a:xfrm>
            <a:off x="4038600" y="2133600"/>
            <a:ext cx="106680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724400" y="3505200"/>
            <a:ext cx="39624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Server:</a:t>
            </a:r>
          </a:p>
          <a:p>
            <a:pPr algn="ctr"/>
            <a:r>
              <a:rPr lang="en-US" sz="1400" dirty="0" smtClean="0"/>
              <a:t>eb2-2241-grd02.csc.ncsu.edu (152.14.90.8)</a:t>
            </a:r>
          </a:p>
          <a:p>
            <a:pPr algn="ctr"/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Java</a:t>
            </a:r>
            <a:r>
              <a:rPr lang="en-US" sz="1400" dirty="0" smtClean="0"/>
              <a:t> v1.5 </a:t>
            </a:r>
            <a:r>
              <a:rPr lang="en-US" sz="1400" dirty="0" smtClean="0"/>
              <a:t>or lower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</a:t>
            </a:r>
            <a:r>
              <a:rPr lang="en-US" sz="1400" dirty="0" err="1" smtClean="0"/>
              <a:t>WebSphere</a:t>
            </a:r>
            <a:r>
              <a:rPr lang="en-US" sz="1400" dirty="0" smtClean="0"/>
              <a:t> Application Server v6.1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TPTP Standalone </a:t>
            </a:r>
            <a:r>
              <a:rPr lang="en-US" sz="1400" dirty="0" smtClean="0"/>
              <a:t>Agent </a:t>
            </a:r>
            <a:r>
              <a:rPr lang="en-US" sz="1400" dirty="0" smtClean="0"/>
              <a:t>Controller v4.5.1  </a:t>
            </a:r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457200" y="3505200"/>
            <a:ext cx="39624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Client:</a:t>
            </a:r>
          </a:p>
          <a:p>
            <a:pPr algn="ctr"/>
            <a:r>
              <a:rPr lang="en-US" sz="1400" dirty="0" smtClean="0"/>
              <a:t>My laptop (Dynamic IP)</a:t>
            </a:r>
          </a:p>
          <a:p>
            <a:pPr algn="ctr"/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Java</a:t>
            </a:r>
            <a:r>
              <a:rPr lang="en-US" sz="1400" dirty="0" smtClean="0"/>
              <a:t> v1.5 </a:t>
            </a:r>
            <a:r>
              <a:rPr lang="en-US" sz="1400" dirty="0" smtClean="0"/>
              <a:t>or lower 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TPTP all-in-one v4.5.1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for Collecting Trace data with non-ARM Instrumentation(TPTP)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3810001"/>
            <a:ext cx="4040188" cy="2316162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sz="1800" dirty="0" smtClean="0"/>
              <a:t>3. Use TPTP to collect trace data</a:t>
            </a:r>
          </a:p>
          <a:p>
            <a:pPr>
              <a:buNone/>
            </a:pPr>
            <a:r>
              <a:rPr lang="en-US" sz="1800" smtClean="0"/>
              <a:t>4. </a:t>
            </a:r>
            <a:r>
              <a:rPr lang="en-US" sz="1800" dirty="0" smtClean="0"/>
              <a:t>Our plug-in analyzes trace data (B)</a:t>
            </a:r>
            <a:endParaRPr lang="en-US" sz="1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43401" y="2286000"/>
            <a:ext cx="4343400" cy="3840162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1800" dirty="0" err="1" smtClean="0"/>
              <a:t>startWSAS.bat</a:t>
            </a:r>
            <a:endParaRPr lang="en-US" sz="1800" dirty="0" smtClean="0"/>
          </a:p>
          <a:p>
            <a:pPr marL="857250" lvl="1" indent="-457200">
              <a:buAutoNum type="arabicPeriod"/>
            </a:pPr>
            <a:r>
              <a:rPr lang="en-US" sz="1400" dirty="0" smtClean="0"/>
              <a:t>Start TPTP Agent Controller (TPTP-AC)</a:t>
            </a:r>
          </a:p>
          <a:p>
            <a:pPr marL="857250" lvl="1" indent="-457200">
              <a:buAutoNum type="arabicPeriod"/>
            </a:pPr>
            <a:r>
              <a:rPr lang="en-US" sz="1400" dirty="0" smtClean="0"/>
              <a:t>Start </a:t>
            </a:r>
            <a:r>
              <a:rPr lang="en-US" sz="1400" dirty="0" err="1" smtClean="0"/>
              <a:t>WebSphere</a:t>
            </a:r>
            <a:r>
              <a:rPr lang="en-US" sz="1400" dirty="0" smtClean="0"/>
              <a:t> Application Server (WSAS)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667000" y="5105400"/>
            <a:ext cx="1676400" cy="457200"/>
          </a:xfrm>
          <a:prstGeom prst="wedgeRoundRectCallout">
            <a:avLst>
              <a:gd name="adj1" fmla="val -55102"/>
              <a:gd name="adj2" fmla="val 34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Trace data (B)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Picture 3" descr="C:\Documents and Settings\Yoonki\Local Settings\Temporary Internet Files\Content.IE5\U9BQB4VW\j043260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 on TPTP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Screenshots will </a:t>
            </a:r>
            <a:r>
              <a:rPr lang="en-US" smtClean="0"/>
              <a:t>be here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Start the Plant web application (AppSrv02, 9083, 9063)</a:t>
            </a:r>
          </a:p>
          <a:p>
            <a:r>
              <a:rPr lang="en-US" smtClean="0"/>
              <a:t>Setup the environment for RPT profiling </a:t>
            </a:r>
          </a:p>
          <a:p>
            <a:r>
              <a:rPr lang="en-US" smtClean="0"/>
              <a:t>Create a performance test suite for the Plant web application.</a:t>
            </a:r>
          </a:p>
          <a:p>
            <a:r>
              <a:rPr lang="en-US" smtClean="0"/>
              <a:t>Run the performance test suite by RPT while collecting profiling data by RPT. The profiling data is stored in a local trcxml file (t1_rpt.trcxml)</a:t>
            </a:r>
          </a:p>
          <a:p>
            <a:r>
              <a:rPr lang="en-US" smtClean="0"/>
              <a:t>Restart the Plant web application (after uninstrumentation)</a:t>
            </a:r>
          </a:p>
          <a:p>
            <a:r>
              <a:rPr lang="en-US" smtClean="0"/>
              <a:t>Setup the environment for TPTP profiling </a:t>
            </a:r>
          </a:p>
          <a:p>
            <a:r>
              <a:rPr lang="en-US" smtClean="0"/>
              <a:t>Run the performance test suite by RPT while collecting profiling data by TPTP. The profiling data is stored in a local trcxml file (t1_tptp.trcxml)</a:t>
            </a:r>
          </a:p>
          <a:p>
            <a:r>
              <a:rPr lang="en-US" smtClean="0"/>
              <a:t>Compare t1_rpt.trcxml and t1_tptp.trcxml to figure out the difference.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12527</TotalTime>
  <Words>701</Words>
  <Application>Microsoft Macintosh PowerPoint</Application>
  <PresentationFormat>On-screen Show (4:3)</PresentationFormat>
  <Paragraphs>87</Paragraphs>
  <Slides>21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Profiling Applications on  a Non ARM-Instrumented Server via TPTP</vt:lpstr>
      <vt:lpstr>Prerequisites</vt:lpstr>
      <vt:lpstr>Prerequisites</vt:lpstr>
      <vt:lpstr>Environment for non-ARM Instrumentation</vt:lpstr>
      <vt:lpstr>Sequence for Collecting Trace data with non-ARM Instrumentation(TPTP)</vt:lpstr>
      <vt:lpstr>Profile Configuration on TPTP</vt:lpstr>
      <vt:lpstr>…</vt:lpstr>
      <vt:lpstr>Slide 8</vt:lpstr>
      <vt:lpstr>Trouble Shooting</vt:lpstr>
      <vt:lpstr>IWAT0284E</vt:lpstr>
      <vt:lpstr>IWAY0159E</vt:lpstr>
      <vt:lpstr>IWAT0435E</vt:lpstr>
      <vt:lpstr>Trouble Shooting</vt:lpstr>
      <vt:lpstr>No data available for display</vt:lpstr>
      <vt:lpstr>Hang “Connecting to the JVMPI agent”</vt:lpstr>
      <vt:lpstr>References</vt:lpstr>
      <vt:lpstr>References</vt:lpstr>
      <vt:lpstr>Additional Slides</vt:lpstr>
      <vt:lpstr>.bashrc on Linux</vt:lpstr>
      <vt:lpstr>Workaround: Converting ARM-instrumented to  TPTP Environment</vt:lpstr>
      <vt:lpstr>Slide 21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Application Monitoring</dc:title>
  <dc:creator>Yoonki Song</dc:creator>
  <cp:lastModifiedBy>Yoonki Song</cp:lastModifiedBy>
  <cp:revision>1084</cp:revision>
  <dcterms:created xsi:type="dcterms:W3CDTF">2009-09-22T19:28:21Z</dcterms:created>
  <dcterms:modified xsi:type="dcterms:W3CDTF">2009-09-22T19:36:31Z</dcterms:modified>
</cp:coreProperties>
</file>