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rels" ContentType="application/vnd.openxmlformats-package.relationships+xml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sldIdLst>
    <p:sldId id="256" r:id="rId2"/>
    <p:sldId id="355" r:id="rId3"/>
    <p:sldId id="27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horzBarState="maximized">
    <p:restoredLeft sz="19123" autoAdjust="0"/>
    <p:restoredTop sz="94660"/>
  </p:normalViewPr>
  <p:slideViewPr>
    <p:cSldViewPr>
      <p:cViewPr varScale="1">
        <p:scale>
          <a:sx n="128" d="100"/>
          <a:sy n="128" d="100"/>
        </p:scale>
        <p:origin x="-1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9/22/09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9/22/09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9/22/09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9/22/09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9/22/09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9/22/09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9/22/09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9/22/09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9/22/09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9/22/09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9/22/09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591B3-B4ED-4C31-8AEF-63EEC6A32F51}" type="datetimeFigureOut">
              <a:rPr lang="en-US" smtClean="0"/>
              <a:pPr/>
              <a:t>9/22/09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  <a:effectLst>
            <a:glow rad="1397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PerfTest: </a:t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>Setup (</a:t>
            </a:r>
            <a:r>
              <a:rPr lang="en-US" dirty="0" smtClean="0">
                <a:solidFill>
                  <a:srgbClr val="FFC000"/>
                </a:solidFill>
              </a:rPr>
              <a:t>RPT agent)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Yoonki</a:t>
            </a:r>
            <a:r>
              <a:rPr lang="en-US" dirty="0" smtClean="0"/>
              <a:t> Song</a:t>
            </a:r>
          </a:p>
          <a:p>
            <a:r>
              <a:rPr lang="en-US" dirty="0" smtClean="0"/>
              <a:t>Last Updated: Sep. 22, 2009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IBM Academic Initiative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Wingdings" pitchFamily="2" charset="2"/>
              <a:buChar char="§"/>
            </a:pPr>
            <a:r>
              <a:rPr lang="en-US" dirty="0" smtClean="0"/>
              <a:t>Query: “Rational Performance Tester V8.0”</a:t>
            </a:r>
          </a:p>
          <a:p>
            <a:pPr lvl="1"/>
            <a:r>
              <a:rPr lang="en-US" sz="2400" dirty="0" smtClean="0"/>
              <a:t>IBM Rational Performance Tester V8.0 Multiplatform Multilingual </a:t>
            </a:r>
            <a:r>
              <a:rPr lang="en-US" sz="2400" dirty="0" err="1" smtClean="0"/>
              <a:t>eAssembly</a:t>
            </a:r>
            <a:r>
              <a:rPr lang="en-US" sz="2400" dirty="0" smtClean="0"/>
              <a:t> (Core) (CR7VNML) </a:t>
            </a:r>
            <a:r>
              <a:rPr lang="en-US" sz="2400" dirty="0" smtClean="0">
                <a:solidFill>
                  <a:srgbClr val="00B0F0"/>
                </a:solidFill>
              </a:rPr>
              <a:t>&lt;- RPT Agent (Link Error?)</a:t>
            </a:r>
          </a:p>
          <a:p>
            <a:pPr lvl="1"/>
            <a:r>
              <a:rPr lang="en-US" sz="2400" dirty="0" smtClean="0"/>
              <a:t>IBM Rational Performance Tester V8.0 for z/OS Multiplatform Multilingual </a:t>
            </a:r>
            <a:r>
              <a:rPr lang="en-US" sz="2400" dirty="0" err="1" smtClean="0"/>
              <a:t>eAssembly</a:t>
            </a:r>
            <a:r>
              <a:rPr lang="en-US" sz="2400" dirty="0" smtClean="0"/>
              <a:t> (Core) (CR7XFML) &lt;- </a:t>
            </a:r>
            <a:r>
              <a:rPr lang="en-US" sz="2400" dirty="0" smtClean="0">
                <a:solidFill>
                  <a:srgbClr val="00B0F0"/>
                </a:solidFill>
              </a:rPr>
              <a:t>RPT (Link Error?)</a:t>
            </a:r>
          </a:p>
          <a:p>
            <a:r>
              <a:rPr lang="en-US" dirty="0" smtClean="0"/>
              <a:t>Part Information (in detail)</a:t>
            </a:r>
          </a:p>
          <a:p>
            <a:pPr lvl="1"/>
            <a:r>
              <a:rPr lang="en-US" dirty="0" smtClean="0"/>
              <a:t>http://www-01.ibm.com/support/docview.wss?rs=180&amp;uid=swg27007743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Rational Performance Tester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Agent v8.0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Installation and Configuration on the</a:t>
            </a:r>
            <a:r>
              <a:rPr lang="en-US" dirty="0" smtClean="0"/>
              <a:t> Server </a:t>
            </a:r>
            <a:r>
              <a:rPr lang="en-US" dirty="0" smtClean="0"/>
              <a:t>side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9601</TotalTime>
  <Words>121</Words>
  <Application>Microsoft Macintosh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PerfTest:  Setup (RPT agent)</vt:lpstr>
      <vt:lpstr>IBM Academic Initiative (Cont’d)</vt:lpstr>
      <vt:lpstr>Rational Performance Tester  Agent v8.0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PerfTest: Setup</dc:title>
  <dc:creator>Yoonki Song</dc:creator>
  <cp:lastModifiedBy>Yoonki Song</cp:lastModifiedBy>
  <cp:revision>624</cp:revision>
  <dcterms:created xsi:type="dcterms:W3CDTF">2009-09-22T19:01:27Z</dcterms:created>
  <dcterms:modified xsi:type="dcterms:W3CDTF">2009-09-22T19:02:06Z</dcterms:modified>
</cp:coreProperties>
</file>