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80" r:id="rId3"/>
    <p:sldId id="283" r:id="rId4"/>
    <p:sldId id="276" r:id="rId5"/>
    <p:sldId id="282" r:id="rId6"/>
    <p:sldId id="281" r:id="rId7"/>
    <p:sldId id="284" r:id="rId8"/>
    <p:sldId id="285" r:id="rId9"/>
    <p:sldId id="286" r:id="rId10"/>
    <p:sldId id="289" r:id="rId11"/>
    <p:sldId id="288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9123" autoAdjust="0"/>
    <p:restoredTop sz="94660"/>
  </p:normalViewPr>
  <p:slideViewPr>
    <p:cSldViewPr>
      <p:cViewPr varScale="1">
        <p:scale>
          <a:sx n="128" d="100"/>
          <a:sy n="128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tptp/home/downloads/?ver=4.5.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tptp/home/downloads/?ver=4.5.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(TPTP)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6,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http://www-01.ibm.com/support/docview.wss?uid=swg21281597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8288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launch requires at least one data collector to be selected.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Agent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</a:t>
            </a:r>
            <a:r>
              <a:rPr lang="en-US" dirty="0" smtClean="0"/>
              <a:t>Agent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Included in TPTP</a:t>
            </a:r>
          </a:p>
          <a:p>
            <a:pPr lvl="1"/>
            <a:r>
              <a:rPr lang="en-US" dirty="0" smtClean="0"/>
              <a:t>Included in RPT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Standalone Agent Controller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http://www.eclipse.org/tptp/home/downloads/?ver=4.5.1</a:t>
            </a:r>
            <a:endParaRPr lang="en-US" dirty="0" smtClean="0"/>
          </a:p>
          <a:p>
            <a:pPr lvl="1"/>
            <a:r>
              <a:rPr lang="en-US" dirty="0" smtClean="0"/>
              <a:t>Download “Agent Controller” runtime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should be opened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10002</a:t>
            </a:r>
          </a:p>
          <a:p>
            <a:r>
              <a:rPr lang="en-US" dirty="0" smtClean="0"/>
              <a:t>10003</a:t>
            </a:r>
          </a:p>
          <a:p>
            <a:r>
              <a:rPr lang="en-US" dirty="0" smtClean="0"/>
              <a:t>10004</a:t>
            </a:r>
          </a:p>
          <a:p>
            <a:r>
              <a:rPr lang="en-US" dirty="0" smtClean="0"/>
              <a:t>10005</a:t>
            </a:r>
          </a:p>
          <a:p>
            <a:r>
              <a:rPr lang="en-US" dirty="0" smtClean="0"/>
              <a:t>10006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/>
              </a:rPr>
              <a:t>JAVA_HOME=C:\Program Files\Java\</a:t>
            </a:r>
            <a:r>
              <a:rPr lang="en-US" b="1" dirty="0" smtClean="0">
                <a:solidFill>
                  <a:srgbClr val="FF0000"/>
                </a:solidFill>
                <a:latin typeface="Courier New"/>
              </a:rPr>
              <a:t>jdk1.5.0_21</a:t>
            </a:r>
          </a:p>
          <a:p>
            <a:r>
              <a:rPr lang="en-US" dirty="0" smtClean="0">
                <a:latin typeface="Courier New"/>
              </a:rPr>
              <a:t>TPTP_AC_HOME = C:\tptpAC</a:t>
            </a:r>
          </a:p>
          <a:p>
            <a:r>
              <a:rPr lang="en-US" dirty="0" smtClean="0">
                <a:latin typeface="Courier New"/>
              </a:rPr>
              <a:t>JAVA_PROPILER_HOME=%TPTP_AC_HOME%\</a:t>
            </a:r>
            <a:r>
              <a:rPr lang="en-US" dirty="0" err="1" smtClean="0">
                <a:latin typeface="Courier New"/>
              </a:rPr>
              <a:t>plugins</a:t>
            </a:r>
            <a:r>
              <a:rPr lang="en-US" dirty="0" smtClean="0">
                <a:latin typeface="Courier New"/>
              </a:rPr>
              <a:t>\</a:t>
            </a:r>
            <a:r>
              <a:rPr lang="en-US" dirty="0" err="1" smtClean="0">
                <a:latin typeface="Courier New"/>
              </a:rPr>
              <a:t>org.eclipse.tptp.javaprofiler</a:t>
            </a:r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PATH=%JAVA_PROFILER_HOME%;%PATH%;%TPTP_AC_HOME%\bin</a:t>
            </a:r>
          </a:p>
          <a:p>
            <a:r>
              <a:rPr lang="en-US" dirty="0" smtClean="0">
                <a:latin typeface="Courier New"/>
              </a:rPr>
              <a:t>PATH=%PATH%;%JAVA_HOME%\bin</a:t>
            </a:r>
          </a:p>
          <a:p>
            <a:r>
              <a:rPr lang="en-US" dirty="0" smtClean="0">
                <a:latin typeface="Courier New"/>
              </a:rPr>
              <a:t>PATH=%</a:t>
            </a:r>
            <a:r>
              <a:rPr lang="en-US" dirty="0" smtClean="0">
                <a:latin typeface="Courier New"/>
              </a:rPr>
              <a:t>TPTP_AC_HOME%\bin</a:t>
            </a:r>
            <a:endParaRPr lang="en-US" dirty="0">
              <a:latin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Configuring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&lt;install-dir&gt;\bin\SetConfig.bat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Agent Controller (Admin)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manageservice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“Agent Controller” “C:\tptpAC”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Querying Agent Controller Version Information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Checking Agent Controller Installation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SampleClient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 v4.5.1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CLIENT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http://www.eclipse.org/tptp/home/downloads/?ver=4.5.1</a:t>
            </a:r>
            <a:endParaRPr lang="en-US" dirty="0" smtClean="0"/>
          </a:p>
          <a:p>
            <a:pPr lvl="1"/>
            <a:r>
              <a:rPr lang="en-US" dirty="0" smtClean="0"/>
              <a:t>Download “TPTP all-in-one package”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Unzip the package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eclipse.exe</a:t>
            </a:r>
            <a:r>
              <a:rPr lang="en-US" dirty="0" smtClean="0"/>
              <a:t> in the unzipped package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10134</TotalTime>
  <Words>277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PerfTest:  Setup (TPTP)</vt:lpstr>
      <vt:lpstr>Agent Controller</vt:lpstr>
      <vt:lpstr>Two Types of Agent Controller</vt:lpstr>
      <vt:lpstr>Repository</vt:lpstr>
      <vt:lpstr>Ports should be opened</vt:lpstr>
      <vt:lpstr>Configure Environment Variables</vt:lpstr>
      <vt:lpstr>Configuration</vt:lpstr>
      <vt:lpstr>TPTP v4.5.1</vt:lpstr>
      <vt:lpstr>Repository</vt:lpstr>
      <vt:lpstr>Trouble Shooting</vt:lpstr>
      <vt:lpstr>IWAT0284E</vt:lpstr>
      <vt:lpstr>Slide 12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671</cp:revision>
  <dcterms:created xsi:type="dcterms:W3CDTF">2009-09-22T18:28:19Z</dcterms:created>
  <dcterms:modified xsi:type="dcterms:W3CDTF">2009-09-22T18:34:38Z</dcterms:modified>
</cp:coreProperties>
</file>